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0" r:id="rId1"/>
    <p:sldMasterId id="2147484805" r:id="rId2"/>
  </p:sldMasterIdLst>
  <p:notesMasterIdLst>
    <p:notesMasterId r:id="rId20"/>
  </p:notesMasterIdLst>
  <p:handoutMasterIdLst>
    <p:handoutMasterId r:id="rId21"/>
  </p:handoutMasterIdLst>
  <p:sldIdLst>
    <p:sldId id="767" r:id="rId3"/>
    <p:sldId id="783" r:id="rId4"/>
    <p:sldId id="769" r:id="rId5"/>
    <p:sldId id="800" r:id="rId6"/>
    <p:sldId id="801" r:id="rId7"/>
    <p:sldId id="792" r:id="rId8"/>
    <p:sldId id="793" r:id="rId9"/>
    <p:sldId id="784" r:id="rId10"/>
    <p:sldId id="794" r:id="rId11"/>
    <p:sldId id="798" r:id="rId12"/>
    <p:sldId id="797" r:id="rId13"/>
    <p:sldId id="789" r:id="rId14"/>
    <p:sldId id="787" r:id="rId15"/>
    <p:sldId id="791" r:id="rId16"/>
    <p:sldId id="788" r:id="rId17"/>
    <p:sldId id="799" r:id="rId18"/>
    <p:sldId id="702" r:id="rId19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9F1F"/>
    <a:srgbClr val="156CAF"/>
    <a:srgbClr val="7EACCA"/>
    <a:srgbClr val="1F4E79"/>
    <a:srgbClr val="969696"/>
    <a:srgbClr val="EAEAEA"/>
    <a:srgbClr val="C0C0C0"/>
    <a:srgbClr val="B6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5" autoAdjust="0"/>
    <p:restoredTop sz="76755" autoAdjust="0"/>
  </p:normalViewPr>
  <p:slideViewPr>
    <p:cSldViewPr snapToGrid="0">
      <p:cViewPr varScale="1">
        <p:scale>
          <a:sx n="110" d="100"/>
          <a:sy n="110" d="100"/>
        </p:scale>
        <p:origin x="880" y="184"/>
      </p:cViewPr>
      <p:guideLst>
        <p:guide orient="horz" pos="220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72" y="2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E8222-FD02-F84C-925F-B24DBE8234D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4F2950-F3B2-FB4E-AD92-3EC185CCB29E}">
      <dgm:prSet phldrT="[Texte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Déclaration auprès de la CNIL (ou autre régulateur compétent) du processus de collecte de données agrégées à la maille du bâtiment</a:t>
          </a:r>
        </a:p>
      </dgm:t>
    </dgm:pt>
    <dgm:pt modelId="{AB4FCB9B-74D2-DD4C-AF85-34971F0CD751}" type="parTrans" cxnId="{52BE2745-0E25-484C-B1A6-179C03315C53}">
      <dgm:prSet/>
      <dgm:spPr/>
      <dgm:t>
        <a:bodyPr/>
        <a:lstStyle/>
        <a:p>
          <a:endParaRPr lang="fr-FR"/>
        </a:p>
      </dgm:t>
    </dgm:pt>
    <dgm:pt modelId="{D5842953-F0E4-DC4E-9834-B3EECB732BBA}" type="sibTrans" cxnId="{52BE2745-0E25-484C-B1A6-179C03315C53}">
      <dgm:prSet/>
      <dgm:spPr/>
      <dgm:t>
        <a:bodyPr/>
        <a:lstStyle/>
        <a:p>
          <a:endParaRPr lang="fr-FR"/>
        </a:p>
      </dgm:t>
    </dgm:pt>
    <dgm:pt modelId="{3E09A12F-6F8F-AA49-9B83-0FD8032CCA02}">
      <dgm:prSet phldrT="[Texte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 dirty="0">
              <a:solidFill>
                <a:srgbClr val="C00000"/>
              </a:solidFill>
            </a:rPr>
            <a:t>Refus de la CNIL*</a:t>
          </a:r>
        </a:p>
      </dgm:t>
    </dgm:pt>
    <dgm:pt modelId="{CACE4056-6C6E-3544-8100-4FB33BCBDA35}" type="parTrans" cxnId="{2121E07F-0500-FA48-903E-32BA1263209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68E49D7-9405-8C49-976D-49658EBA0734}" type="sibTrans" cxnId="{2121E07F-0500-FA48-903E-32BA1263209D}">
      <dgm:prSet/>
      <dgm:spPr/>
      <dgm:t>
        <a:bodyPr/>
        <a:lstStyle/>
        <a:p>
          <a:endParaRPr lang="fr-FR"/>
        </a:p>
      </dgm:t>
    </dgm:pt>
    <dgm:pt modelId="{EE9CEF1F-99A6-0D44-B94F-398788A02AA4}">
      <dgm:prSet phldrT="[Texte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 dirty="0">
              <a:solidFill>
                <a:schemeClr val="accent6">
                  <a:lumMod val="50000"/>
                </a:schemeClr>
              </a:solidFill>
            </a:rPr>
            <a:t>Validation et accord de la CNIL*</a:t>
          </a:r>
        </a:p>
      </dgm:t>
    </dgm:pt>
    <dgm:pt modelId="{3A4F0AF3-2ABC-524F-BA4C-949F3A0F0D99}" type="parTrans" cxnId="{CC577335-C70F-944C-9167-8D2E4E3073A2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34C86A1A-FE1E-114C-9E69-60333F8A4575}" type="sibTrans" cxnId="{CC577335-C70F-944C-9167-8D2E4E3073A2}">
      <dgm:prSet/>
      <dgm:spPr/>
      <dgm:t>
        <a:bodyPr/>
        <a:lstStyle/>
        <a:p>
          <a:endParaRPr lang="fr-FR"/>
        </a:p>
      </dgm:t>
    </dgm:pt>
    <dgm:pt modelId="{77E1DE62-E1F6-6543-AF75-EF1A2E08D4FF}">
      <dgm:prSet phldrT="[Texte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 dirty="0">
              <a:solidFill>
                <a:srgbClr val="C00000"/>
              </a:solidFill>
            </a:rPr>
            <a:t>Consentement &lt; 75% des propriétaires de données </a:t>
          </a:r>
        </a:p>
      </dgm:t>
    </dgm:pt>
    <dgm:pt modelId="{145A4235-AE8B-5D43-845A-5A07320D56EB}" type="parTrans" cxnId="{5F14A33C-73F6-4348-9AF0-D05AE370304F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412749FB-F0AC-E044-96B8-288E9F41B178}" type="sibTrans" cxnId="{5F14A33C-73F6-4348-9AF0-D05AE370304F}">
      <dgm:prSet/>
      <dgm:spPr/>
      <dgm:t>
        <a:bodyPr/>
        <a:lstStyle/>
        <a:p>
          <a:endParaRPr lang="fr-FR"/>
        </a:p>
      </dgm:t>
    </dgm:pt>
    <dgm:pt modelId="{886529E1-8A62-B742-8B42-47E820606C5B}">
      <dgm:prSet phldrT="[Texte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>
              <a:solidFill>
                <a:schemeClr val="accent6">
                  <a:lumMod val="50000"/>
                </a:schemeClr>
              </a:solidFill>
            </a:rPr>
            <a:t>Consentement &gt; 75% des propriétaires de données </a:t>
          </a:r>
        </a:p>
      </dgm:t>
    </dgm:pt>
    <dgm:pt modelId="{76FE87AD-074F-2346-BCC2-28BB60C1040B}" type="parTrans" cxnId="{06C67A9D-2F69-4342-A28B-20B41E40F24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30CA66F-0026-BA40-9F9F-F4B45AF7D31F}" type="sibTrans" cxnId="{06C67A9D-2F69-4342-A28B-20B41E40F24E}">
      <dgm:prSet/>
      <dgm:spPr/>
      <dgm:t>
        <a:bodyPr/>
        <a:lstStyle/>
        <a:p>
          <a:endParaRPr lang="fr-FR"/>
        </a:p>
      </dgm:t>
    </dgm:pt>
    <dgm:pt modelId="{3568853B-5A06-1A4E-96AF-A16EA22A671E}" type="pres">
      <dgm:prSet presAssocID="{E0AE8222-FD02-F84C-925F-B24DBE823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FED8C7-51EB-3341-B97D-B255ED751381}" type="pres">
      <dgm:prSet presAssocID="{FB4F2950-F3B2-FB4E-AD92-3EC185CCB29E}" presName="hierRoot1" presStyleCnt="0"/>
      <dgm:spPr/>
    </dgm:pt>
    <dgm:pt modelId="{38E2EAA7-725D-CF47-A0AB-8998EA98E2A0}" type="pres">
      <dgm:prSet presAssocID="{FB4F2950-F3B2-FB4E-AD92-3EC185CCB29E}" presName="composite" presStyleCnt="0"/>
      <dgm:spPr/>
    </dgm:pt>
    <dgm:pt modelId="{C26D0D7A-D9D6-014D-8F50-243D2D6BC47C}" type="pres">
      <dgm:prSet presAssocID="{FB4F2950-F3B2-FB4E-AD92-3EC185CCB29E}" presName="background" presStyleLbl="node0" presStyleIdx="0" presStyleCnt="1"/>
      <dgm:spPr>
        <a:noFill/>
      </dgm:spPr>
    </dgm:pt>
    <dgm:pt modelId="{63D9FB16-133F-6844-8618-F6BDD55C1E17}" type="pres">
      <dgm:prSet presAssocID="{FB4F2950-F3B2-FB4E-AD92-3EC185CCB29E}" presName="text" presStyleLbl="fgAcc0" presStyleIdx="0" presStyleCnt="1" custScaleX="411729">
        <dgm:presLayoutVars>
          <dgm:chPref val="3"/>
        </dgm:presLayoutVars>
      </dgm:prSet>
      <dgm:spPr/>
    </dgm:pt>
    <dgm:pt modelId="{8AAFEFCF-EECD-1849-9CF4-0CD4B7BCC3C9}" type="pres">
      <dgm:prSet presAssocID="{FB4F2950-F3B2-FB4E-AD92-3EC185CCB29E}" presName="hierChild2" presStyleCnt="0"/>
      <dgm:spPr/>
    </dgm:pt>
    <dgm:pt modelId="{38383CBD-F436-0B49-A5D9-0A3D39D453BD}" type="pres">
      <dgm:prSet presAssocID="{CACE4056-6C6E-3544-8100-4FB33BCBDA35}" presName="Name10" presStyleLbl="parChTrans1D2" presStyleIdx="0" presStyleCnt="2"/>
      <dgm:spPr/>
    </dgm:pt>
    <dgm:pt modelId="{94823EEA-E04A-6B49-8B0D-D41F20E8BBE6}" type="pres">
      <dgm:prSet presAssocID="{3E09A12F-6F8F-AA49-9B83-0FD8032CCA02}" presName="hierRoot2" presStyleCnt="0"/>
      <dgm:spPr/>
    </dgm:pt>
    <dgm:pt modelId="{9C487A53-4E62-FC4D-8212-5C2D9388581C}" type="pres">
      <dgm:prSet presAssocID="{3E09A12F-6F8F-AA49-9B83-0FD8032CCA02}" presName="composite2" presStyleCnt="0"/>
      <dgm:spPr/>
    </dgm:pt>
    <dgm:pt modelId="{79724CB4-02DA-BB46-AC9C-05CA05100A36}" type="pres">
      <dgm:prSet presAssocID="{3E09A12F-6F8F-AA49-9B83-0FD8032CCA02}" presName="background2" presStyleLbl="node2" presStyleIdx="0" presStyleCnt="2"/>
      <dgm:spPr>
        <a:noFill/>
      </dgm:spPr>
    </dgm:pt>
    <dgm:pt modelId="{4F33DADD-5B92-3B45-87EA-BBA117AAAF10}" type="pres">
      <dgm:prSet presAssocID="{3E09A12F-6F8F-AA49-9B83-0FD8032CCA02}" presName="text2" presStyleLbl="fgAcc2" presStyleIdx="0" presStyleCnt="2">
        <dgm:presLayoutVars>
          <dgm:chPref val="3"/>
        </dgm:presLayoutVars>
      </dgm:prSet>
      <dgm:spPr/>
    </dgm:pt>
    <dgm:pt modelId="{2CB03FCF-CC42-5943-85B0-BCB5A84D5DC0}" type="pres">
      <dgm:prSet presAssocID="{3E09A12F-6F8F-AA49-9B83-0FD8032CCA02}" presName="hierChild3" presStyleCnt="0"/>
      <dgm:spPr/>
    </dgm:pt>
    <dgm:pt modelId="{E814F75F-5792-0E42-A466-105C0D8E268B}" type="pres">
      <dgm:prSet presAssocID="{145A4235-AE8B-5D43-845A-5A07320D56EB}" presName="Name17" presStyleLbl="parChTrans1D3" presStyleIdx="0" presStyleCnt="2"/>
      <dgm:spPr/>
    </dgm:pt>
    <dgm:pt modelId="{67DE7CD6-C488-9647-BB9B-19969348FA00}" type="pres">
      <dgm:prSet presAssocID="{77E1DE62-E1F6-6543-AF75-EF1A2E08D4FF}" presName="hierRoot3" presStyleCnt="0"/>
      <dgm:spPr/>
    </dgm:pt>
    <dgm:pt modelId="{0C1947B4-8AFD-2E43-AA49-13483374BECC}" type="pres">
      <dgm:prSet presAssocID="{77E1DE62-E1F6-6543-AF75-EF1A2E08D4FF}" presName="composite3" presStyleCnt="0"/>
      <dgm:spPr/>
    </dgm:pt>
    <dgm:pt modelId="{3E2476E8-1190-B345-BAC8-9AAA7FD62677}" type="pres">
      <dgm:prSet presAssocID="{77E1DE62-E1F6-6543-AF75-EF1A2E08D4FF}" presName="background3" presStyleLbl="node3" presStyleIdx="0" presStyleCnt="2"/>
      <dgm:spPr>
        <a:noFill/>
      </dgm:spPr>
    </dgm:pt>
    <dgm:pt modelId="{6727B0DF-C3F3-3044-9A9F-C6DB58926599}" type="pres">
      <dgm:prSet presAssocID="{77E1DE62-E1F6-6543-AF75-EF1A2E08D4FF}" presName="text3" presStyleLbl="fgAcc3" presStyleIdx="0" presStyleCnt="2" custScaleX="150031">
        <dgm:presLayoutVars>
          <dgm:chPref val="3"/>
        </dgm:presLayoutVars>
      </dgm:prSet>
      <dgm:spPr/>
    </dgm:pt>
    <dgm:pt modelId="{14B9D12B-321F-7745-9674-9052FD551BDE}" type="pres">
      <dgm:prSet presAssocID="{77E1DE62-E1F6-6543-AF75-EF1A2E08D4FF}" presName="hierChild4" presStyleCnt="0"/>
      <dgm:spPr/>
    </dgm:pt>
    <dgm:pt modelId="{AD7331DD-9BF5-9F49-94EE-82AD972C78E3}" type="pres">
      <dgm:prSet presAssocID="{76FE87AD-074F-2346-BCC2-28BB60C1040B}" presName="Name17" presStyleLbl="parChTrans1D3" presStyleIdx="1" presStyleCnt="2"/>
      <dgm:spPr/>
    </dgm:pt>
    <dgm:pt modelId="{0E8FF231-54CB-6540-8455-8F48E6DA47CE}" type="pres">
      <dgm:prSet presAssocID="{886529E1-8A62-B742-8B42-47E820606C5B}" presName="hierRoot3" presStyleCnt="0"/>
      <dgm:spPr/>
    </dgm:pt>
    <dgm:pt modelId="{7B67E8C2-7054-0A44-8665-3C5DB1DADAA3}" type="pres">
      <dgm:prSet presAssocID="{886529E1-8A62-B742-8B42-47E820606C5B}" presName="composite3" presStyleCnt="0"/>
      <dgm:spPr/>
    </dgm:pt>
    <dgm:pt modelId="{9EC39BD7-EF0A-454F-B202-952B2FED31B5}" type="pres">
      <dgm:prSet presAssocID="{886529E1-8A62-B742-8B42-47E820606C5B}" presName="background3" presStyleLbl="node3" presStyleIdx="1" presStyleCnt="2"/>
      <dgm:spPr>
        <a:noFill/>
      </dgm:spPr>
    </dgm:pt>
    <dgm:pt modelId="{3FEDECEF-C525-374A-83FD-E8F0B121D3C2}" type="pres">
      <dgm:prSet presAssocID="{886529E1-8A62-B742-8B42-47E820606C5B}" presName="text3" presStyleLbl="fgAcc3" presStyleIdx="1" presStyleCnt="2" custScaleX="145492">
        <dgm:presLayoutVars>
          <dgm:chPref val="3"/>
        </dgm:presLayoutVars>
      </dgm:prSet>
      <dgm:spPr/>
    </dgm:pt>
    <dgm:pt modelId="{44876B33-FACF-5D40-9AF3-BFA70BD68935}" type="pres">
      <dgm:prSet presAssocID="{886529E1-8A62-B742-8B42-47E820606C5B}" presName="hierChild4" presStyleCnt="0"/>
      <dgm:spPr/>
    </dgm:pt>
    <dgm:pt modelId="{BD38DEFA-C869-0247-8915-8A6EDD26B2F8}" type="pres">
      <dgm:prSet presAssocID="{3A4F0AF3-2ABC-524F-BA4C-949F3A0F0D99}" presName="Name10" presStyleLbl="parChTrans1D2" presStyleIdx="1" presStyleCnt="2"/>
      <dgm:spPr/>
    </dgm:pt>
    <dgm:pt modelId="{3CA097EF-AB2E-5F40-9F02-B9450B3AA389}" type="pres">
      <dgm:prSet presAssocID="{EE9CEF1F-99A6-0D44-B94F-398788A02AA4}" presName="hierRoot2" presStyleCnt="0"/>
      <dgm:spPr/>
    </dgm:pt>
    <dgm:pt modelId="{33E1F8A9-C3D4-5943-8B18-306FE7D10C3B}" type="pres">
      <dgm:prSet presAssocID="{EE9CEF1F-99A6-0D44-B94F-398788A02AA4}" presName="composite2" presStyleCnt="0"/>
      <dgm:spPr/>
    </dgm:pt>
    <dgm:pt modelId="{4B6D3648-87D2-1444-AB1F-78D62A02C87D}" type="pres">
      <dgm:prSet presAssocID="{EE9CEF1F-99A6-0D44-B94F-398788A02AA4}" presName="background2" presStyleLbl="node2" presStyleIdx="1" presStyleCnt="2"/>
      <dgm:spPr>
        <a:noFill/>
      </dgm:spPr>
    </dgm:pt>
    <dgm:pt modelId="{923F3967-5A92-A04D-961C-83053207F579}" type="pres">
      <dgm:prSet presAssocID="{EE9CEF1F-99A6-0D44-B94F-398788A02AA4}" presName="text2" presStyleLbl="fgAcc2" presStyleIdx="1" presStyleCnt="2">
        <dgm:presLayoutVars>
          <dgm:chPref val="3"/>
        </dgm:presLayoutVars>
      </dgm:prSet>
      <dgm:spPr/>
    </dgm:pt>
    <dgm:pt modelId="{C8628D06-5EF4-D54A-BF23-D48AB110CFA2}" type="pres">
      <dgm:prSet presAssocID="{EE9CEF1F-99A6-0D44-B94F-398788A02AA4}" presName="hierChild3" presStyleCnt="0"/>
      <dgm:spPr/>
    </dgm:pt>
  </dgm:ptLst>
  <dgm:cxnLst>
    <dgm:cxn modelId="{CC577335-C70F-944C-9167-8D2E4E3073A2}" srcId="{FB4F2950-F3B2-FB4E-AD92-3EC185CCB29E}" destId="{EE9CEF1F-99A6-0D44-B94F-398788A02AA4}" srcOrd="1" destOrd="0" parTransId="{3A4F0AF3-2ABC-524F-BA4C-949F3A0F0D99}" sibTransId="{34C86A1A-FE1E-114C-9E69-60333F8A4575}"/>
    <dgm:cxn modelId="{5F14A33C-73F6-4348-9AF0-D05AE370304F}" srcId="{3E09A12F-6F8F-AA49-9B83-0FD8032CCA02}" destId="{77E1DE62-E1F6-6543-AF75-EF1A2E08D4FF}" srcOrd="0" destOrd="0" parTransId="{145A4235-AE8B-5D43-845A-5A07320D56EB}" sibTransId="{412749FB-F0AC-E044-96B8-288E9F41B178}"/>
    <dgm:cxn modelId="{DB117C3D-1962-3845-971D-FD521A84B2D1}" type="presOf" srcId="{3A4F0AF3-2ABC-524F-BA4C-949F3A0F0D99}" destId="{BD38DEFA-C869-0247-8915-8A6EDD26B2F8}" srcOrd="0" destOrd="0" presId="urn:microsoft.com/office/officeart/2005/8/layout/hierarchy1"/>
    <dgm:cxn modelId="{52BE2745-0E25-484C-B1A6-179C03315C53}" srcId="{E0AE8222-FD02-F84C-925F-B24DBE8234DF}" destId="{FB4F2950-F3B2-FB4E-AD92-3EC185CCB29E}" srcOrd="0" destOrd="0" parTransId="{AB4FCB9B-74D2-DD4C-AF85-34971F0CD751}" sibTransId="{D5842953-F0E4-DC4E-9834-B3EECB732BBA}"/>
    <dgm:cxn modelId="{325AB462-27D4-3749-8683-23A1CD2D6DEF}" type="presOf" srcId="{3E09A12F-6F8F-AA49-9B83-0FD8032CCA02}" destId="{4F33DADD-5B92-3B45-87EA-BBA117AAAF10}" srcOrd="0" destOrd="0" presId="urn:microsoft.com/office/officeart/2005/8/layout/hierarchy1"/>
    <dgm:cxn modelId="{F568856A-F740-DA4C-B731-2E557076A69B}" type="presOf" srcId="{CACE4056-6C6E-3544-8100-4FB33BCBDA35}" destId="{38383CBD-F436-0B49-A5D9-0A3D39D453BD}" srcOrd="0" destOrd="0" presId="urn:microsoft.com/office/officeart/2005/8/layout/hierarchy1"/>
    <dgm:cxn modelId="{8D533170-088A-BA4A-9291-ACF05EE40B10}" type="presOf" srcId="{FB4F2950-F3B2-FB4E-AD92-3EC185CCB29E}" destId="{63D9FB16-133F-6844-8618-F6BDD55C1E17}" srcOrd="0" destOrd="0" presId="urn:microsoft.com/office/officeart/2005/8/layout/hierarchy1"/>
    <dgm:cxn modelId="{2121E07F-0500-FA48-903E-32BA1263209D}" srcId="{FB4F2950-F3B2-FB4E-AD92-3EC185CCB29E}" destId="{3E09A12F-6F8F-AA49-9B83-0FD8032CCA02}" srcOrd="0" destOrd="0" parTransId="{CACE4056-6C6E-3544-8100-4FB33BCBDA35}" sibTransId="{C68E49D7-9405-8C49-976D-49658EBA0734}"/>
    <dgm:cxn modelId="{F204EE82-7781-5C49-BC6D-6CE261D36752}" type="presOf" srcId="{76FE87AD-074F-2346-BCC2-28BB60C1040B}" destId="{AD7331DD-9BF5-9F49-94EE-82AD972C78E3}" srcOrd="0" destOrd="0" presId="urn:microsoft.com/office/officeart/2005/8/layout/hierarchy1"/>
    <dgm:cxn modelId="{7E230E87-4487-7A4D-BC13-BE745ABDCF48}" type="presOf" srcId="{145A4235-AE8B-5D43-845A-5A07320D56EB}" destId="{E814F75F-5792-0E42-A466-105C0D8E268B}" srcOrd="0" destOrd="0" presId="urn:microsoft.com/office/officeart/2005/8/layout/hierarchy1"/>
    <dgm:cxn modelId="{06C67A9D-2F69-4342-A28B-20B41E40F24E}" srcId="{3E09A12F-6F8F-AA49-9B83-0FD8032CCA02}" destId="{886529E1-8A62-B742-8B42-47E820606C5B}" srcOrd="1" destOrd="0" parTransId="{76FE87AD-074F-2346-BCC2-28BB60C1040B}" sibTransId="{B30CA66F-0026-BA40-9F9F-F4B45AF7D31F}"/>
    <dgm:cxn modelId="{1FF172BE-C2C3-7F4D-ABB3-8A04EC618491}" type="presOf" srcId="{EE9CEF1F-99A6-0D44-B94F-398788A02AA4}" destId="{923F3967-5A92-A04D-961C-83053207F579}" srcOrd="0" destOrd="0" presId="urn:microsoft.com/office/officeart/2005/8/layout/hierarchy1"/>
    <dgm:cxn modelId="{A3A9EDD4-EFDF-B645-8EF7-5E2E58C76D0A}" type="presOf" srcId="{886529E1-8A62-B742-8B42-47E820606C5B}" destId="{3FEDECEF-C525-374A-83FD-E8F0B121D3C2}" srcOrd="0" destOrd="0" presId="urn:microsoft.com/office/officeart/2005/8/layout/hierarchy1"/>
    <dgm:cxn modelId="{4B9D8DE3-09F0-7147-AAEE-739305A094C6}" type="presOf" srcId="{E0AE8222-FD02-F84C-925F-B24DBE8234DF}" destId="{3568853B-5A06-1A4E-96AF-A16EA22A671E}" srcOrd="0" destOrd="0" presId="urn:microsoft.com/office/officeart/2005/8/layout/hierarchy1"/>
    <dgm:cxn modelId="{B80973ED-784C-CB47-9AAC-9115D8C9D808}" type="presOf" srcId="{77E1DE62-E1F6-6543-AF75-EF1A2E08D4FF}" destId="{6727B0DF-C3F3-3044-9A9F-C6DB58926599}" srcOrd="0" destOrd="0" presId="urn:microsoft.com/office/officeart/2005/8/layout/hierarchy1"/>
    <dgm:cxn modelId="{75B2FDBD-FE38-AF47-8D27-6A428EBE5D36}" type="presParOf" srcId="{3568853B-5A06-1A4E-96AF-A16EA22A671E}" destId="{55FED8C7-51EB-3341-B97D-B255ED751381}" srcOrd="0" destOrd="0" presId="urn:microsoft.com/office/officeart/2005/8/layout/hierarchy1"/>
    <dgm:cxn modelId="{D1019F11-D34F-B94C-88EB-1B8DAC3FE37D}" type="presParOf" srcId="{55FED8C7-51EB-3341-B97D-B255ED751381}" destId="{38E2EAA7-725D-CF47-A0AB-8998EA98E2A0}" srcOrd="0" destOrd="0" presId="urn:microsoft.com/office/officeart/2005/8/layout/hierarchy1"/>
    <dgm:cxn modelId="{B20E3FAF-601F-A84E-B7BC-A5A6AF18E8FC}" type="presParOf" srcId="{38E2EAA7-725D-CF47-A0AB-8998EA98E2A0}" destId="{C26D0D7A-D9D6-014D-8F50-243D2D6BC47C}" srcOrd="0" destOrd="0" presId="urn:microsoft.com/office/officeart/2005/8/layout/hierarchy1"/>
    <dgm:cxn modelId="{24CC8F32-8111-7C49-B696-8B88E6844CAA}" type="presParOf" srcId="{38E2EAA7-725D-CF47-A0AB-8998EA98E2A0}" destId="{63D9FB16-133F-6844-8618-F6BDD55C1E17}" srcOrd="1" destOrd="0" presId="urn:microsoft.com/office/officeart/2005/8/layout/hierarchy1"/>
    <dgm:cxn modelId="{E4A84CE4-6A7A-C640-A711-C0CA796E600C}" type="presParOf" srcId="{55FED8C7-51EB-3341-B97D-B255ED751381}" destId="{8AAFEFCF-EECD-1849-9CF4-0CD4B7BCC3C9}" srcOrd="1" destOrd="0" presId="urn:microsoft.com/office/officeart/2005/8/layout/hierarchy1"/>
    <dgm:cxn modelId="{0A4368A7-8639-FC41-9307-08F718ACAC4F}" type="presParOf" srcId="{8AAFEFCF-EECD-1849-9CF4-0CD4B7BCC3C9}" destId="{38383CBD-F436-0B49-A5D9-0A3D39D453BD}" srcOrd="0" destOrd="0" presId="urn:microsoft.com/office/officeart/2005/8/layout/hierarchy1"/>
    <dgm:cxn modelId="{9FD347D5-F3E1-2F4E-91CC-D5F083C3084F}" type="presParOf" srcId="{8AAFEFCF-EECD-1849-9CF4-0CD4B7BCC3C9}" destId="{94823EEA-E04A-6B49-8B0D-D41F20E8BBE6}" srcOrd="1" destOrd="0" presId="urn:microsoft.com/office/officeart/2005/8/layout/hierarchy1"/>
    <dgm:cxn modelId="{CE39B3A0-00D3-8745-9145-42953BA1C23E}" type="presParOf" srcId="{94823EEA-E04A-6B49-8B0D-D41F20E8BBE6}" destId="{9C487A53-4E62-FC4D-8212-5C2D9388581C}" srcOrd="0" destOrd="0" presId="urn:microsoft.com/office/officeart/2005/8/layout/hierarchy1"/>
    <dgm:cxn modelId="{F4500A4A-DE80-B240-8B7C-25CB3BA47B04}" type="presParOf" srcId="{9C487A53-4E62-FC4D-8212-5C2D9388581C}" destId="{79724CB4-02DA-BB46-AC9C-05CA05100A36}" srcOrd="0" destOrd="0" presId="urn:microsoft.com/office/officeart/2005/8/layout/hierarchy1"/>
    <dgm:cxn modelId="{392A35A3-B3A3-774B-89FF-78252DD35E2E}" type="presParOf" srcId="{9C487A53-4E62-FC4D-8212-5C2D9388581C}" destId="{4F33DADD-5B92-3B45-87EA-BBA117AAAF10}" srcOrd="1" destOrd="0" presId="urn:microsoft.com/office/officeart/2005/8/layout/hierarchy1"/>
    <dgm:cxn modelId="{DB8CED72-80FF-A44C-8511-4D8CD2269628}" type="presParOf" srcId="{94823EEA-E04A-6B49-8B0D-D41F20E8BBE6}" destId="{2CB03FCF-CC42-5943-85B0-BCB5A84D5DC0}" srcOrd="1" destOrd="0" presId="urn:microsoft.com/office/officeart/2005/8/layout/hierarchy1"/>
    <dgm:cxn modelId="{2089BC67-CFAD-DE4E-85F0-2ABD0075F9CE}" type="presParOf" srcId="{2CB03FCF-CC42-5943-85B0-BCB5A84D5DC0}" destId="{E814F75F-5792-0E42-A466-105C0D8E268B}" srcOrd="0" destOrd="0" presId="urn:microsoft.com/office/officeart/2005/8/layout/hierarchy1"/>
    <dgm:cxn modelId="{01F0AB24-D606-8645-B55C-3B10D426D794}" type="presParOf" srcId="{2CB03FCF-CC42-5943-85B0-BCB5A84D5DC0}" destId="{67DE7CD6-C488-9647-BB9B-19969348FA00}" srcOrd="1" destOrd="0" presId="urn:microsoft.com/office/officeart/2005/8/layout/hierarchy1"/>
    <dgm:cxn modelId="{3854C10B-5642-544B-8F46-5846993FDD27}" type="presParOf" srcId="{67DE7CD6-C488-9647-BB9B-19969348FA00}" destId="{0C1947B4-8AFD-2E43-AA49-13483374BECC}" srcOrd="0" destOrd="0" presId="urn:microsoft.com/office/officeart/2005/8/layout/hierarchy1"/>
    <dgm:cxn modelId="{04D882DD-4F89-7D46-967C-3B244FBE4D27}" type="presParOf" srcId="{0C1947B4-8AFD-2E43-AA49-13483374BECC}" destId="{3E2476E8-1190-B345-BAC8-9AAA7FD62677}" srcOrd="0" destOrd="0" presId="urn:microsoft.com/office/officeart/2005/8/layout/hierarchy1"/>
    <dgm:cxn modelId="{FD26070E-6070-5D4D-86CD-4168E093CE00}" type="presParOf" srcId="{0C1947B4-8AFD-2E43-AA49-13483374BECC}" destId="{6727B0DF-C3F3-3044-9A9F-C6DB58926599}" srcOrd="1" destOrd="0" presId="urn:microsoft.com/office/officeart/2005/8/layout/hierarchy1"/>
    <dgm:cxn modelId="{F27CC2B8-E277-764A-89F7-86BBFAD8D221}" type="presParOf" srcId="{67DE7CD6-C488-9647-BB9B-19969348FA00}" destId="{14B9D12B-321F-7745-9674-9052FD551BDE}" srcOrd="1" destOrd="0" presId="urn:microsoft.com/office/officeart/2005/8/layout/hierarchy1"/>
    <dgm:cxn modelId="{DF4633D8-0538-554F-A809-EE59CDE9EF84}" type="presParOf" srcId="{2CB03FCF-CC42-5943-85B0-BCB5A84D5DC0}" destId="{AD7331DD-9BF5-9F49-94EE-82AD972C78E3}" srcOrd="2" destOrd="0" presId="urn:microsoft.com/office/officeart/2005/8/layout/hierarchy1"/>
    <dgm:cxn modelId="{E20CCE3F-A447-CA4D-83AF-D4378B965996}" type="presParOf" srcId="{2CB03FCF-CC42-5943-85B0-BCB5A84D5DC0}" destId="{0E8FF231-54CB-6540-8455-8F48E6DA47CE}" srcOrd="3" destOrd="0" presId="urn:microsoft.com/office/officeart/2005/8/layout/hierarchy1"/>
    <dgm:cxn modelId="{09DA200F-2F77-7649-B384-5A1C46705CFC}" type="presParOf" srcId="{0E8FF231-54CB-6540-8455-8F48E6DA47CE}" destId="{7B67E8C2-7054-0A44-8665-3C5DB1DADAA3}" srcOrd="0" destOrd="0" presId="urn:microsoft.com/office/officeart/2005/8/layout/hierarchy1"/>
    <dgm:cxn modelId="{A29E4178-BD6B-6E4F-A659-033C7A51A01D}" type="presParOf" srcId="{7B67E8C2-7054-0A44-8665-3C5DB1DADAA3}" destId="{9EC39BD7-EF0A-454F-B202-952B2FED31B5}" srcOrd="0" destOrd="0" presId="urn:microsoft.com/office/officeart/2005/8/layout/hierarchy1"/>
    <dgm:cxn modelId="{EF14B115-3D33-204F-AF54-FCD4DB626EDA}" type="presParOf" srcId="{7B67E8C2-7054-0A44-8665-3C5DB1DADAA3}" destId="{3FEDECEF-C525-374A-83FD-E8F0B121D3C2}" srcOrd="1" destOrd="0" presId="urn:microsoft.com/office/officeart/2005/8/layout/hierarchy1"/>
    <dgm:cxn modelId="{D9AAFC2C-BA60-5340-B4CF-9F96E756707F}" type="presParOf" srcId="{0E8FF231-54CB-6540-8455-8F48E6DA47CE}" destId="{44876B33-FACF-5D40-9AF3-BFA70BD68935}" srcOrd="1" destOrd="0" presId="urn:microsoft.com/office/officeart/2005/8/layout/hierarchy1"/>
    <dgm:cxn modelId="{DF176B48-B2F1-8F40-8369-C998E078B8F8}" type="presParOf" srcId="{8AAFEFCF-EECD-1849-9CF4-0CD4B7BCC3C9}" destId="{BD38DEFA-C869-0247-8915-8A6EDD26B2F8}" srcOrd="2" destOrd="0" presId="urn:microsoft.com/office/officeart/2005/8/layout/hierarchy1"/>
    <dgm:cxn modelId="{A0F66E18-23B4-6C4E-B273-E17A264339D9}" type="presParOf" srcId="{8AAFEFCF-EECD-1849-9CF4-0CD4B7BCC3C9}" destId="{3CA097EF-AB2E-5F40-9F02-B9450B3AA389}" srcOrd="3" destOrd="0" presId="urn:microsoft.com/office/officeart/2005/8/layout/hierarchy1"/>
    <dgm:cxn modelId="{B24F4840-72E6-E74D-8D20-BE1F036B5DB7}" type="presParOf" srcId="{3CA097EF-AB2E-5F40-9F02-B9450B3AA389}" destId="{33E1F8A9-C3D4-5943-8B18-306FE7D10C3B}" srcOrd="0" destOrd="0" presId="urn:microsoft.com/office/officeart/2005/8/layout/hierarchy1"/>
    <dgm:cxn modelId="{A55FD9FA-C916-6344-8616-6C43BA95A720}" type="presParOf" srcId="{33E1F8A9-C3D4-5943-8B18-306FE7D10C3B}" destId="{4B6D3648-87D2-1444-AB1F-78D62A02C87D}" srcOrd="0" destOrd="0" presId="urn:microsoft.com/office/officeart/2005/8/layout/hierarchy1"/>
    <dgm:cxn modelId="{E5DE8C5D-7CFB-6240-B5D8-A27B29DA2E2A}" type="presParOf" srcId="{33E1F8A9-C3D4-5943-8B18-306FE7D10C3B}" destId="{923F3967-5A92-A04D-961C-83053207F579}" srcOrd="1" destOrd="0" presId="urn:microsoft.com/office/officeart/2005/8/layout/hierarchy1"/>
    <dgm:cxn modelId="{044F997B-065D-704E-A853-72F3229650B4}" type="presParOf" srcId="{3CA097EF-AB2E-5F40-9F02-B9450B3AA389}" destId="{C8628D06-5EF4-D54A-BF23-D48AB110CF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E8222-FD02-F84C-925F-B24DBE8234D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4F2950-F3B2-FB4E-AD92-3EC185CCB29E}">
      <dgm:prSet phldrT="[Texte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fr-FR" sz="1200" dirty="0">
              <a:solidFill>
                <a:schemeClr val="tx1"/>
              </a:solidFill>
            </a:rPr>
            <a:t>Déclaration auprès de la CNIL (ou autre régulateur compétent) du processus de collecte de données agrégées à la maille du bâtiment</a:t>
          </a:r>
        </a:p>
      </dgm:t>
    </dgm:pt>
    <dgm:pt modelId="{AB4FCB9B-74D2-DD4C-AF85-34971F0CD751}" type="parTrans" cxnId="{52BE2745-0E25-484C-B1A6-179C03315C53}">
      <dgm:prSet/>
      <dgm:spPr/>
      <dgm:t>
        <a:bodyPr/>
        <a:lstStyle/>
        <a:p>
          <a:endParaRPr lang="fr-FR"/>
        </a:p>
      </dgm:t>
    </dgm:pt>
    <dgm:pt modelId="{D5842953-F0E4-DC4E-9834-B3EECB732BBA}" type="sibTrans" cxnId="{52BE2745-0E25-484C-B1A6-179C03315C53}">
      <dgm:prSet/>
      <dgm:spPr/>
      <dgm:t>
        <a:bodyPr/>
        <a:lstStyle/>
        <a:p>
          <a:endParaRPr lang="fr-FR"/>
        </a:p>
      </dgm:t>
    </dgm:pt>
    <dgm:pt modelId="{3E09A12F-6F8F-AA49-9B83-0FD8032CCA02}">
      <dgm:prSet phldrT="[Texte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>
              <a:solidFill>
                <a:srgbClr val="C00000"/>
              </a:solidFill>
            </a:rPr>
            <a:t>Refus de la CNIL</a:t>
          </a:r>
        </a:p>
      </dgm:t>
    </dgm:pt>
    <dgm:pt modelId="{CACE4056-6C6E-3544-8100-4FB33BCBDA35}" type="parTrans" cxnId="{2121E07F-0500-FA48-903E-32BA1263209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68E49D7-9405-8C49-976D-49658EBA0734}" type="sibTrans" cxnId="{2121E07F-0500-FA48-903E-32BA1263209D}">
      <dgm:prSet/>
      <dgm:spPr/>
      <dgm:t>
        <a:bodyPr/>
        <a:lstStyle/>
        <a:p>
          <a:endParaRPr lang="fr-FR"/>
        </a:p>
      </dgm:t>
    </dgm:pt>
    <dgm:pt modelId="{EE9CEF1F-99A6-0D44-B94F-398788A02AA4}">
      <dgm:prSet phldrT="[Texte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>
              <a:solidFill>
                <a:schemeClr val="accent6">
                  <a:lumMod val="50000"/>
                </a:schemeClr>
              </a:solidFill>
            </a:rPr>
            <a:t>Validation et accord de la CNIL</a:t>
          </a:r>
        </a:p>
      </dgm:t>
    </dgm:pt>
    <dgm:pt modelId="{3A4F0AF3-2ABC-524F-BA4C-949F3A0F0D99}" type="parTrans" cxnId="{CC577335-C70F-944C-9167-8D2E4E3073A2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34C86A1A-FE1E-114C-9E69-60333F8A4575}" type="sibTrans" cxnId="{CC577335-C70F-944C-9167-8D2E4E3073A2}">
      <dgm:prSet/>
      <dgm:spPr/>
      <dgm:t>
        <a:bodyPr/>
        <a:lstStyle/>
        <a:p>
          <a:endParaRPr lang="fr-FR"/>
        </a:p>
      </dgm:t>
    </dgm:pt>
    <dgm:pt modelId="{77E1DE62-E1F6-6543-AF75-EF1A2E08D4FF}">
      <dgm:prSet phldrT="[Texte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>
              <a:solidFill>
                <a:srgbClr val="C00000"/>
              </a:solidFill>
            </a:rPr>
            <a:t>Consentement &lt; 75% des propriétaires de données </a:t>
          </a:r>
        </a:p>
      </dgm:t>
    </dgm:pt>
    <dgm:pt modelId="{145A4235-AE8B-5D43-845A-5A07320D56EB}" type="parTrans" cxnId="{5F14A33C-73F6-4348-9AF0-D05AE370304F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412749FB-F0AC-E044-96B8-288E9F41B178}" type="sibTrans" cxnId="{5F14A33C-73F6-4348-9AF0-D05AE370304F}">
      <dgm:prSet/>
      <dgm:spPr/>
      <dgm:t>
        <a:bodyPr/>
        <a:lstStyle/>
        <a:p>
          <a:endParaRPr lang="fr-FR"/>
        </a:p>
      </dgm:t>
    </dgm:pt>
    <dgm:pt modelId="{886529E1-8A62-B742-8B42-47E820606C5B}">
      <dgm:prSet phldrT="[Texte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r-FR" sz="1200">
              <a:solidFill>
                <a:schemeClr val="accent6">
                  <a:lumMod val="50000"/>
                </a:schemeClr>
              </a:solidFill>
            </a:rPr>
            <a:t>Consentement &gt; 75% des propriétaires de données </a:t>
          </a:r>
        </a:p>
      </dgm:t>
    </dgm:pt>
    <dgm:pt modelId="{76FE87AD-074F-2346-BCC2-28BB60C1040B}" type="parTrans" cxnId="{06C67A9D-2F69-4342-A28B-20B41E40F24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30CA66F-0026-BA40-9F9F-F4B45AF7D31F}" type="sibTrans" cxnId="{06C67A9D-2F69-4342-A28B-20B41E40F24E}">
      <dgm:prSet/>
      <dgm:spPr/>
      <dgm:t>
        <a:bodyPr/>
        <a:lstStyle/>
        <a:p>
          <a:endParaRPr lang="fr-FR"/>
        </a:p>
      </dgm:t>
    </dgm:pt>
    <dgm:pt modelId="{3568853B-5A06-1A4E-96AF-A16EA22A671E}" type="pres">
      <dgm:prSet presAssocID="{E0AE8222-FD02-F84C-925F-B24DBE823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FED8C7-51EB-3341-B97D-B255ED751381}" type="pres">
      <dgm:prSet presAssocID="{FB4F2950-F3B2-FB4E-AD92-3EC185CCB29E}" presName="hierRoot1" presStyleCnt="0"/>
      <dgm:spPr/>
    </dgm:pt>
    <dgm:pt modelId="{38E2EAA7-725D-CF47-A0AB-8998EA98E2A0}" type="pres">
      <dgm:prSet presAssocID="{FB4F2950-F3B2-FB4E-AD92-3EC185CCB29E}" presName="composite" presStyleCnt="0"/>
      <dgm:spPr/>
    </dgm:pt>
    <dgm:pt modelId="{C26D0D7A-D9D6-014D-8F50-243D2D6BC47C}" type="pres">
      <dgm:prSet presAssocID="{FB4F2950-F3B2-FB4E-AD92-3EC185CCB29E}" presName="background" presStyleLbl="node0" presStyleIdx="0" presStyleCnt="1"/>
      <dgm:spPr>
        <a:noFill/>
      </dgm:spPr>
    </dgm:pt>
    <dgm:pt modelId="{63D9FB16-133F-6844-8618-F6BDD55C1E17}" type="pres">
      <dgm:prSet presAssocID="{FB4F2950-F3B2-FB4E-AD92-3EC185CCB29E}" presName="text" presStyleLbl="fgAcc0" presStyleIdx="0" presStyleCnt="1" custScaleX="411729">
        <dgm:presLayoutVars>
          <dgm:chPref val="3"/>
        </dgm:presLayoutVars>
      </dgm:prSet>
      <dgm:spPr/>
    </dgm:pt>
    <dgm:pt modelId="{8AAFEFCF-EECD-1849-9CF4-0CD4B7BCC3C9}" type="pres">
      <dgm:prSet presAssocID="{FB4F2950-F3B2-FB4E-AD92-3EC185CCB29E}" presName="hierChild2" presStyleCnt="0"/>
      <dgm:spPr/>
    </dgm:pt>
    <dgm:pt modelId="{38383CBD-F436-0B49-A5D9-0A3D39D453BD}" type="pres">
      <dgm:prSet presAssocID="{CACE4056-6C6E-3544-8100-4FB33BCBDA35}" presName="Name10" presStyleLbl="parChTrans1D2" presStyleIdx="0" presStyleCnt="2"/>
      <dgm:spPr/>
    </dgm:pt>
    <dgm:pt modelId="{94823EEA-E04A-6B49-8B0D-D41F20E8BBE6}" type="pres">
      <dgm:prSet presAssocID="{3E09A12F-6F8F-AA49-9B83-0FD8032CCA02}" presName="hierRoot2" presStyleCnt="0"/>
      <dgm:spPr/>
    </dgm:pt>
    <dgm:pt modelId="{9C487A53-4E62-FC4D-8212-5C2D9388581C}" type="pres">
      <dgm:prSet presAssocID="{3E09A12F-6F8F-AA49-9B83-0FD8032CCA02}" presName="composite2" presStyleCnt="0"/>
      <dgm:spPr/>
    </dgm:pt>
    <dgm:pt modelId="{79724CB4-02DA-BB46-AC9C-05CA05100A36}" type="pres">
      <dgm:prSet presAssocID="{3E09A12F-6F8F-AA49-9B83-0FD8032CCA02}" presName="background2" presStyleLbl="node2" presStyleIdx="0" presStyleCnt="2"/>
      <dgm:spPr>
        <a:noFill/>
      </dgm:spPr>
    </dgm:pt>
    <dgm:pt modelId="{4F33DADD-5B92-3B45-87EA-BBA117AAAF10}" type="pres">
      <dgm:prSet presAssocID="{3E09A12F-6F8F-AA49-9B83-0FD8032CCA02}" presName="text2" presStyleLbl="fgAcc2" presStyleIdx="0" presStyleCnt="2">
        <dgm:presLayoutVars>
          <dgm:chPref val="3"/>
        </dgm:presLayoutVars>
      </dgm:prSet>
      <dgm:spPr/>
    </dgm:pt>
    <dgm:pt modelId="{2CB03FCF-CC42-5943-85B0-BCB5A84D5DC0}" type="pres">
      <dgm:prSet presAssocID="{3E09A12F-6F8F-AA49-9B83-0FD8032CCA02}" presName="hierChild3" presStyleCnt="0"/>
      <dgm:spPr/>
    </dgm:pt>
    <dgm:pt modelId="{E814F75F-5792-0E42-A466-105C0D8E268B}" type="pres">
      <dgm:prSet presAssocID="{145A4235-AE8B-5D43-845A-5A07320D56EB}" presName="Name17" presStyleLbl="parChTrans1D3" presStyleIdx="0" presStyleCnt="2"/>
      <dgm:spPr/>
    </dgm:pt>
    <dgm:pt modelId="{67DE7CD6-C488-9647-BB9B-19969348FA00}" type="pres">
      <dgm:prSet presAssocID="{77E1DE62-E1F6-6543-AF75-EF1A2E08D4FF}" presName="hierRoot3" presStyleCnt="0"/>
      <dgm:spPr/>
    </dgm:pt>
    <dgm:pt modelId="{0C1947B4-8AFD-2E43-AA49-13483374BECC}" type="pres">
      <dgm:prSet presAssocID="{77E1DE62-E1F6-6543-AF75-EF1A2E08D4FF}" presName="composite3" presStyleCnt="0"/>
      <dgm:spPr/>
    </dgm:pt>
    <dgm:pt modelId="{3E2476E8-1190-B345-BAC8-9AAA7FD62677}" type="pres">
      <dgm:prSet presAssocID="{77E1DE62-E1F6-6543-AF75-EF1A2E08D4FF}" presName="background3" presStyleLbl="node3" presStyleIdx="0" presStyleCnt="2"/>
      <dgm:spPr>
        <a:noFill/>
      </dgm:spPr>
    </dgm:pt>
    <dgm:pt modelId="{6727B0DF-C3F3-3044-9A9F-C6DB58926599}" type="pres">
      <dgm:prSet presAssocID="{77E1DE62-E1F6-6543-AF75-EF1A2E08D4FF}" presName="text3" presStyleLbl="fgAcc3" presStyleIdx="0" presStyleCnt="2">
        <dgm:presLayoutVars>
          <dgm:chPref val="3"/>
        </dgm:presLayoutVars>
      </dgm:prSet>
      <dgm:spPr/>
    </dgm:pt>
    <dgm:pt modelId="{14B9D12B-321F-7745-9674-9052FD551BDE}" type="pres">
      <dgm:prSet presAssocID="{77E1DE62-E1F6-6543-AF75-EF1A2E08D4FF}" presName="hierChild4" presStyleCnt="0"/>
      <dgm:spPr/>
    </dgm:pt>
    <dgm:pt modelId="{AD7331DD-9BF5-9F49-94EE-82AD972C78E3}" type="pres">
      <dgm:prSet presAssocID="{76FE87AD-074F-2346-BCC2-28BB60C1040B}" presName="Name17" presStyleLbl="parChTrans1D3" presStyleIdx="1" presStyleCnt="2"/>
      <dgm:spPr/>
    </dgm:pt>
    <dgm:pt modelId="{0E8FF231-54CB-6540-8455-8F48E6DA47CE}" type="pres">
      <dgm:prSet presAssocID="{886529E1-8A62-B742-8B42-47E820606C5B}" presName="hierRoot3" presStyleCnt="0"/>
      <dgm:spPr/>
    </dgm:pt>
    <dgm:pt modelId="{7B67E8C2-7054-0A44-8665-3C5DB1DADAA3}" type="pres">
      <dgm:prSet presAssocID="{886529E1-8A62-B742-8B42-47E820606C5B}" presName="composite3" presStyleCnt="0"/>
      <dgm:spPr/>
    </dgm:pt>
    <dgm:pt modelId="{9EC39BD7-EF0A-454F-B202-952B2FED31B5}" type="pres">
      <dgm:prSet presAssocID="{886529E1-8A62-B742-8B42-47E820606C5B}" presName="background3" presStyleLbl="node3" presStyleIdx="1" presStyleCnt="2"/>
      <dgm:spPr>
        <a:noFill/>
      </dgm:spPr>
    </dgm:pt>
    <dgm:pt modelId="{3FEDECEF-C525-374A-83FD-E8F0B121D3C2}" type="pres">
      <dgm:prSet presAssocID="{886529E1-8A62-B742-8B42-47E820606C5B}" presName="text3" presStyleLbl="fgAcc3" presStyleIdx="1" presStyleCnt="2">
        <dgm:presLayoutVars>
          <dgm:chPref val="3"/>
        </dgm:presLayoutVars>
      </dgm:prSet>
      <dgm:spPr/>
    </dgm:pt>
    <dgm:pt modelId="{44876B33-FACF-5D40-9AF3-BFA70BD68935}" type="pres">
      <dgm:prSet presAssocID="{886529E1-8A62-B742-8B42-47E820606C5B}" presName="hierChild4" presStyleCnt="0"/>
      <dgm:spPr/>
    </dgm:pt>
    <dgm:pt modelId="{BD38DEFA-C869-0247-8915-8A6EDD26B2F8}" type="pres">
      <dgm:prSet presAssocID="{3A4F0AF3-2ABC-524F-BA4C-949F3A0F0D99}" presName="Name10" presStyleLbl="parChTrans1D2" presStyleIdx="1" presStyleCnt="2"/>
      <dgm:spPr/>
    </dgm:pt>
    <dgm:pt modelId="{3CA097EF-AB2E-5F40-9F02-B9450B3AA389}" type="pres">
      <dgm:prSet presAssocID="{EE9CEF1F-99A6-0D44-B94F-398788A02AA4}" presName="hierRoot2" presStyleCnt="0"/>
      <dgm:spPr/>
    </dgm:pt>
    <dgm:pt modelId="{33E1F8A9-C3D4-5943-8B18-306FE7D10C3B}" type="pres">
      <dgm:prSet presAssocID="{EE9CEF1F-99A6-0D44-B94F-398788A02AA4}" presName="composite2" presStyleCnt="0"/>
      <dgm:spPr/>
    </dgm:pt>
    <dgm:pt modelId="{4B6D3648-87D2-1444-AB1F-78D62A02C87D}" type="pres">
      <dgm:prSet presAssocID="{EE9CEF1F-99A6-0D44-B94F-398788A02AA4}" presName="background2" presStyleLbl="node2" presStyleIdx="1" presStyleCnt="2"/>
      <dgm:spPr>
        <a:noFill/>
      </dgm:spPr>
    </dgm:pt>
    <dgm:pt modelId="{923F3967-5A92-A04D-961C-83053207F579}" type="pres">
      <dgm:prSet presAssocID="{EE9CEF1F-99A6-0D44-B94F-398788A02AA4}" presName="text2" presStyleLbl="fgAcc2" presStyleIdx="1" presStyleCnt="2">
        <dgm:presLayoutVars>
          <dgm:chPref val="3"/>
        </dgm:presLayoutVars>
      </dgm:prSet>
      <dgm:spPr/>
    </dgm:pt>
    <dgm:pt modelId="{C8628D06-5EF4-D54A-BF23-D48AB110CFA2}" type="pres">
      <dgm:prSet presAssocID="{EE9CEF1F-99A6-0D44-B94F-398788A02AA4}" presName="hierChild3" presStyleCnt="0"/>
      <dgm:spPr/>
    </dgm:pt>
  </dgm:ptLst>
  <dgm:cxnLst>
    <dgm:cxn modelId="{CC577335-C70F-944C-9167-8D2E4E3073A2}" srcId="{FB4F2950-F3B2-FB4E-AD92-3EC185CCB29E}" destId="{EE9CEF1F-99A6-0D44-B94F-398788A02AA4}" srcOrd="1" destOrd="0" parTransId="{3A4F0AF3-2ABC-524F-BA4C-949F3A0F0D99}" sibTransId="{34C86A1A-FE1E-114C-9E69-60333F8A4575}"/>
    <dgm:cxn modelId="{5F14A33C-73F6-4348-9AF0-D05AE370304F}" srcId="{3E09A12F-6F8F-AA49-9B83-0FD8032CCA02}" destId="{77E1DE62-E1F6-6543-AF75-EF1A2E08D4FF}" srcOrd="0" destOrd="0" parTransId="{145A4235-AE8B-5D43-845A-5A07320D56EB}" sibTransId="{412749FB-F0AC-E044-96B8-288E9F41B178}"/>
    <dgm:cxn modelId="{DB117C3D-1962-3845-971D-FD521A84B2D1}" type="presOf" srcId="{3A4F0AF3-2ABC-524F-BA4C-949F3A0F0D99}" destId="{BD38DEFA-C869-0247-8915-8A6EDD26B2F8}" srcOrd="0" destOrd="0" presId="urn:microsoft.com/office/officeart/2005/8/layout/hierarchy1"/>
    <dgm:cxn modelId="{52BE2745-0E25-484C-B1A6-179C03315C53}" srcId="{E0AE8222-FD02-F84C-925F-B24DBE8234DF}" destId="{FB4F2950-F3B2-FB4E-AD92-3EC185CCB29E}" srcOrd="0" destOrd="0" parTransId="{AB4FCB9B-74D2-DD4C-AF85-34971F0CD751}" sibTransId="{D5842953-F0E4-DC4E-9834-B3EECB732BBA}"/>
    <dgm:cxn modelId="{325AB462-27D4-3749-8683-23A1CD2D6DEF}" type="presOf" srcId="{3E09A12F-6F8F-AA49-9B83-0FD8032CCA02}" destId="{4F33DADD-5B92-3B45-87EA-BBA117AAAF10}" srcOrd="0" destOrd="0" presId="urn:microsoft.com/office/officeart/2005/8/layout/hierarchy1"/>
    <dgm:cxn modelId="{F568856A-F740-DA4C-B731-2E557076A69B}" type="presOf" srcId="{CACE4056-6C6E-3544-8100-4FB33BCBDA35}" destId="{38383CBD-F436-0B49-A5D9-0A3D39D453BD}" srcOrd="0" destOrd="0" presId="urn:microsoft.com/office/officeart/2005/8/layout/hierarchy1"/>
    <dgm:cxn modelId="{8D533170-088A-BA4A-9291-ACF05EE40B10}" type="presOf" srcId="{FB4F2950-F3B2-FB4E-AD92-3EC185CCB29E}" destId="{63D9FB16-133F-6844-8618-F6BDD55C1E17}" srcOrd="0" destOrd="0" presId="urn:microsoft.com/office/officeart/2005/8/layout/hierarchy1"/>
    <dgm:cxn modelId="{2121E07F-0500-FA48-903E-32BA1263209D}" srcId="{FB4F2950-F3B2-FB4E-AD92-3EC185CCB29E}" destId="{3E09A12F-6F8F-AA49-9B83-0FD8032CCA02}" srcOrd="0" destOrd="0" parTransId="{CACE4056-6C6E-3544-8100-4FB33BCBDA35}" sibTransId="{C68E49D7-9405-8C49-976D-49658EBA0734}"/>
    <dgm:cxn modelId="{F204EE82-7781-5C49-BC6D-6CE261D36752}" type="presOf" srcId="{76FE87AD-074F-2346-BCC2-28BB60C1040B}" destId="{AD7331DD-9BF5-9F49-94EE-82AD972C78E3}" srcOrd="0" destOrd="0" presId="urn:microsoft.com/office/officeart/2005/8/layout/hierarchy1"/>
    <dgm:cxn modelId="{7E230E87-4487-7A4D-BC13-BE745ABDCF48}" type="presOf" srcId="{145A4235-AE8B-5D43-845A-5A07320D56EB}" destId="{E814F75F-5792-0E42-A466-105C0D8E268B}" srcOrd="0" destOrd="0" presId="urn:microsoft.com/office/officeart/2005/8/layout/hierarchy1"/>
    <dgm:cxn modelId="{06C67A9D-2F69-4342-A28B-20B41E40F24E}" srcId="{3E09A12F-6F8F-AA49-9B83-0FD8032CCA02}" destId="{886529E1-8A62-B742-8B42-47E820606C5B}" srcOrd="1" destOrd="0" parTransId="{76FE87AD-074F-2346-BCC2-28BB60C1040B}" sibTransId="{B30CA66F-0026-BA40-9F9F-F4B45AF7D31F}"/>
    <dgm:cxn modelId="{1FF172BE-C2C3-7F4D-ABB3-8A04EC618491}" type="presOf" srcId="{EE9CEF1F-99A6-0D44-B94F-398788A02AA4}" destId="{923F3967-5A92-A04D-961C-83053207F579}" srcOrd="0" destOrd="0" presId="urn:microsoft.com/office/officeart/2005/8/layout/hierarchy1"/>
    <dgm:cxn modelId="{A3A9EDD4-EFDF-B645-8EF7-5E2E58C76D0A}" type="presOf" srcId="{886529E1-8A62-B742-8B42-47E820606C5B}" destId="{3FEDECEF-C525-374A-83FD-E8F0B121D3C2}" srcOrd="0" destOrd="0" presId="urn:microsoft.com/office/officeart/2005/8/layout/hierarchy1"/>
    <dgm:cxn modelId="{4B9D8DE3-09F0-7147-AAEE-739305A094C6}" type="presOf" srcId="{E0AE8222-FD02-F84C-925F-B24DBE8234DF}" destId="{3568853B-5A06-1A4E-96AF-A16EA22A671E}" srcOrd="0" destOrd="0" presId="urn:microsoft.com/office/officeart/2005/8/layout/hierarchy1"/>
    <dgm:cxn modelId="{B80973ED-784C-CB47-9AAC-9115D8C9D808}" type="presOf" srcId="{77E1DE62-E1F6-6543-AF75-EF1A2E08D4FF}" destId="{6727B0DF-C3F3-3044-9A9F-C6DB58926599}" srcOrd="0" destOrd="0" presId="urn:microsoft.com/office/officeart/2005/8/layout/hierarchy1"/>
    <dgm:cxn modelId="{75B2FDBD-FE38-AF47-8D27-6A428EBE5D36}" type="presParOf" srcId="{3568853B-5A06-1A4E-96AF-A16EA22A671E}" destId="{55FED8C7-51EB-3341-B97D-B255ED751381}" srcOrd="0" destOrd="0" presId="urn:microsoft.com/office/officeart/2005/8/layout/hierarchy1"/>
    <dgm:cxn modelId="{D1019F11-D34F-B94C-88EB-1B8DAC3FE37D}" type="presParOf" srcId="{55FED8C7-51EB-3341-B97D-B255ED751381}" destId="{38E2EAA7-725D-CF47-A0AB-8998EA98E2A0}" srcOrd="0" destOrd="0" presId="urn:microsoft.com/office/officeart/2005/8/layout/hierarchy1"/>
    <dgm:cxn modelId="{B20E3FAF-601F-A84E-B7BC-A5A6AF18E8FC}" type="presParOf" srcId="{38E2EAA7-725D-CF47-A0AB-8998EA98E2A0}" destId="{C26D0D7A-D9D6-014D-8F50-243D2D6BC47C}" srcOrd="0" destOrd="0" presId="urn:microsoft.com/office/officeart/2005/8/layout/hierarchy1"/>
    <dgm:cxn modelId="{24CC8F32-8111-7C49-B696-8B88E6844CAA}" type="presParOf" srcId="{38E2EAA7-725D-CF47-A0AB-8998EA98E2A0}" destId="{63D9FB16-133F-6844-8618-F6BDD55C1E17}" srcOrd="1" destOrd="0" presId="urn:microsoft.com/office/officeart/2005/8/layout/hierarchy1"/>
    <dgm:cxn modelId="{E4A84CE4-6A7A-C640-A711-C0CA796E600C}" type="presParOf" srcId="{55FED8C7-51EB-3341-B97D-B255ED751381}" destId="{8AAFEFCF-EECD-1849-9CF4-0CD4B7BCC3C9}" srcOrd="1" destOrd="0" presId="urn:microsoft.com/office/officeart/2005/8/layout/hierarchy1"/>
    <dgm:cxn modelId="{0A4368A7-8639-FC41-9307-08F718ACAC4F}" type="presParOf" srcId="{8AAFEFCF-EECD-1849-9CF4-0CD4B7BCC3C9}" destId="{38383CBD-F436-0B49-A5D9-0A3D39D453BD}" srcOrd="0" destOrd="0" presId="urn:microsoft.com/office/officeart/2005/8/layout/hierarchy1"/>
    <dgm:cxn modelId="{9FD347D5-F3E1-2F4E-91CC-D5F083C3084F}" type="presParOf" srcId="{8AAFEFCF-EECD-1849-9CF4-0CD4B7BCC3C9}" destId="{94823EEA-E04A-6B49-8B0D-D41F20E8BBE6}" srcOrd="1" destOrd="0" presId="urn:microsoft.com/office/officeart/2005/8/layout/hierarchy1"/>
    <dgm:cxn modelId="{CE39B3A0-00D3-8745-9145-42953BA1C23E}" type="presParOf" srcId="{94823EEA-E04A-6B49-8B0D-D41F20E8BBE6}" destId="{9C487A53-4E62-FC4D-8212-5C2D9388581C}" srcOrd="0" destOrd="0" presId="urn:microsoft.com/office/officeart/2005/8/layout/hierarchy1"/>
    <dgm:cxn modelId="{F4500A4A-DE80-B240-8B7C-25CB3BA47B04}" type="presParOf" srcId="{9C487A53-4E62-FC4D-8212-5C2D9388581C}" destId="{79724CB4-02DA-BB46-AC9C-05CA05100A36}" srcOrd="0" destOrd="0" presId="urn:microsoft.com/office/officeart/2005/8/layout/hierarchy1"/>
    <dgm:cxn modelId="{392A35A3-B3A3-774B-89FF-78252DD35E2E}" type="presParOf" srcId="{9C487A53-4E62-FC4D-8212-5C2D9388581C}" destId="{4F33DADD-5B92-3B45-87EA-BBA117AAAF10}" srcOrd="1" destOrd="0" presId="urn:microsoft.com/office/officeart/2005/8/layout/hierarchy1"/>
    <dgm:cxn modelId="{DB8CED72-80FF-A44C-8511-4D8CD2269628}" type="presParOf" srcId="{94823EEA-E04A-6B49-8B0D-D41F20E8BBE6}" destId="{2CB03FCF-CC42-5943-85B0-BCB5A84D5DC0}" srcOrd="1" destOrd="0" presId="urn:microsoft.com/office/officeart/2005/8/layout/hierarchy1"/>
    <dgm:cxn modelId="{2089BC67-CFAD-DE4E-85F0-2ABD0075F9CE}" type="presParOf" srcId="{2CB03FCF-CC42-5943-85B0-BCB5A84D5DC0}" destId="{E814F75F-5792-0E42-A466-105C0D8E268B}" srcOrd="0" destOrd="0" presId="urn:microsoft.com/office/officeart/2005/8/layout/hierarchy1"/>
    <dgm:cxn modelId="{01F0AB24-D606-8645-B55C-3B10D426D794}" type="presParOf" srcId="{2CB03FCF-CC42-5943-85B0-BCB5A84D5DC0}" destId="{67DE7CD6-C488-9647-BB9B-19969348FA00}" srcOrd="1" destOrd="0" presId="urn:microsoft.com/office/officeart/2005/8/layout/hierarchy1"/>
    <dgm:cxn modelId="{3854C10B-5642-544B-8F46-5846993FDD27}" type="presParOf" srcId="{67DE7CD6-C488-9647-BB9B-19969348FA00}" destId="{0C1947B4-8AFD-2E43-AA49-13483374BECC}" srcOrd="0" destOrd="0" presId="urn:microsoft.com/office/officeart/2005/8/layout/hierarchy1"/>
    <dgm:cxn modelId="{04D882DD-4F89-7D46-967C-3B244FBE4D27}" type="presParOf" srcId="{0C1947B4-8AFD-2E43-AA49-13483374BECC}" destId="{3E2476E8-1190-B345-BAC8-9AAA7FD62677}" srcOrd="0" destOrd="0" presId="urn:microsoft.com/office/officeart/2005/8/layout/hierarchy1"/>
    <dgm:cxn modelId="{FD26070E-6070-5D4D-86CD-4168E093CE00}" type="presParOf" srcId="{0C1947B4-8AFD-2E43-AA49-13483374BECC}" destId="{6727B0DF-C3F3-3044-9A9F-C6DB58926599}" srcOrd="1" destOrd="0" presId="urn:microsoft.com/office/officeart/2005/8/layout/hierarchy1"/>
    <dgm:cxn modelId="{F27CC2B8-E277-764A-89F7-86BBFAD8D221}" type="presParOf" srcId="{67DE7CD6-C488-9647-BB9B-19969348FA00}" destId="{14B9D12B-321F-7745-9674-9052FD551BDE}" srcOrd="1" destOrd="0" presId="urn:microsoft.com/office/officeart/2005/8/layout/hierarchy1"/>
    <dgm:cxn modelId="{DF4633D8-0538-554F-A809-EE59CDE9EF84}" type="presParOf" srcId="{2CB03FCF-CC42-5943-85B0-BCB5A84D5DC0}" destId="{AD7331DD-9BF5-9F49-94EE-82AD972C78E3}" srcOrd="2" destOrd="0" presId="urn:microsoft.com/office/officeart/2005/8/layout/hierarchy1"/>
    <dgm:cxn modelId="{E20CCE3F-A447-CA4D-83AF-D4378B965996}" type="presParOf" srcId="{2CB03FCF-CC42-5943-85B0-BCB5A84D5DC0}" destId="{0E8FF231-54CB-6540-8455-8F48E6DA47CE}" srcOrd="3" destOrd="0" presId="urn:microsoft.com/office/officeart/2005/8/layout/hierarchy1"/>
    <dgm:cxn modelId="{09DA200F-2F77-7649-B384-5A1C46705CFC}" type="presParOf" srcId="{0E8FF231-54CB-6540-8455-8F48E6DA47CE}" destId="{7B67E8C2-7054-0A44-8665-3C5DB1DADAA3}" srcOrd="0" destOrd="0" presId="urn:microsoft.com/office/officeart/2005/8/layout/hierarchy1"/>
    <dgm:cxn modelId="{A29E4178-BD6B-6E4F-A659-033C7A51A01D}" type="presParOf" srcId="{7B67E8C2-7054-0A44-8665-3C5DB1DADAA3}" destId="{9EC39BD7-EF0A-454F-B202-952B2FED31B5}" srcOrd="0" destOrd="0" presId="urn:microsoft.com/office/officeart/2005/8/layout/hierarchy1"/>
    <dgm:cxn modelId="{EF14B115-3D33-204F-AF54-FCD4DB626EDA}" type="presParOf" srcId="{7B67E8C2-7054-0A44-8665-3C5DB1DADAA3}" destId="{3FEDECEF-C525-374A-83FD-E8F0B121D3C2}" srcOrd="1" destOrd="0" presId="urn:microsoft.com/office/officeart/2005/8/layout/hierarchy1"/>
    <dgm:cxn modelId="{D9AAFC2C-BA60-5340-B4CF-9F96E756707F}" type="presParOf" srcId="{0E8FF231-54CB-6540-8455-8F48E6DA47CE}" destId="{44876B33-FACF-5D40-9AF3-BFA70BD68935}" srcOrd="1" destOrd="0" presId="urn:microsoft.com/office/officeart/2005/8/layout/hierarchy1"/>
    <dgm:cxn modelId="{DF176B48-B2F1-8F40-8369-C998E078B8F8}" type="presParOf" srcId="{8AAFEFCF-EECD-1849-9CF4-0CD4B7BCC3C9}" destId="{BD38DEFA-C869-0247-8915-8A6EDD26B2F8}" srcOrd="2" destOrd="0" presId="urn:microsoft.com/office/officeart/2005/8/layout/hierarchy1"/>
    <dgm:cxn modelId="{A0F66E18-23B4-6C4E-B273-E17A264339D9}" type="presParOf" srcId="{8AAFEFCF-EECD-1849-9CF4-0CD4B7BCC3C9}" destId="{3CA097EF-AB2E-5F40-9F02-B9450B3AA389}" srcOrd="3" destOrd="0" presId="urn:microsoft.com/office/officeart/2005/8/layout/hierarchy1"/>
    <dgm:cxn modelId="{B24F4840-72E6-E74D-8D20-BE1F036B5DB7}" type="presParOf" srcId="{3CA097EF-AB2E-5F40-9F02-B9450B3AA389}" destId="{33E1F8A9-C3D4-5943-8B18-306FE7D10C3B}" srcOrd="0" destOrd="0" presId="urn:microsoft.com/office/officeart/2005/8/layout/hierarchy1"/>
    <dgm:cxn modelId="{A55FD9FA-C916-6344-8616-6C43BA95A720}" type="presParOf" srcId="{33E1F8A9-C3D4-5943-8B18-306FE7D10C3B}" destId="{4B6D3648-87D2-1444-AB1F-78D62A02C87D}" srcOrd="0" destOrd="0" presId="urn:microsoft.com/office/officeart/2005/8/layout/hierarchy1"/>
    <dgm:cxn modelId="{E5DE8C5D-7CFB-6240-B5D8-A27B29DA2E2A}" type="presParOf" srcId="{33E1F8A9-C3D4-5943-8B18-306FE7D10C3B}" destId="{923F3967-5A92-A04D-961C-83053207F579}" srcOrd="1" destOrd="0" presId="urn:microsoft.com/office/officeart/2005/8/layout/hierarchy1"/>
    <dgm:cxn modelId="{044F997B-065D-704E-A853-72F3229650B4}" type="presParOf" srcId="{3CA097EF-AB2E-5F40-9F02-B9450B3AA389}" destId="{C8628D06-5EF4-D54A-BF23-D48AB110CF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DEFA-C869-0247-8915-8A6EDD26B2F8}">
      <dsp:nvSpPr>
        <dsp:cNvPr id="0" name=""/>
        <dsp:cNvSpPr/>
      </dsp:nvSpPr>
      <dsp:spPr>
        <a:xfrm>
          <a:off x="3708907" y="638741"/>
          <a:ext cx="614039" cy="29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4"/>
              </a:lnTo>
              <a:lnTo>
                <a:pt x="614039" y="199144"/>
              </a:lnTo>
              <a:lnTo>
                <a:pt x="614039" y="2922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331DD-9BF5-9F49-94EE-82AD972C78E3}">
      <dsp:nvSpPr>
        <dsp:cNvPr id="0" name=""/>
        <dsp:cNvSpPr/>
      </dsp:nvSpPr>
      <dsp:spPr>
        <a:xfrm>
          <a:off x="3094867" y="1569011"/>
          <a:ext cx="865392" cy="29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4"/>
              </a:lnTo>
              <a:lnTo>
                <a:pt x="865392" y="199144"/>
              </a:lnTo>
              <a:lnTo>
                <a:pt x="865392" y="2922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4F75F-5792-0E42-A466-105C0D8E268B}">
      <dsp:nvSpPr>
        <dsp:cNvPr id="0" name=""/>
        <dsp:cNvSpPr/>
      </dsp:nvSpPr>
      <dsp:spPr>
        <a:xfrm>
          <a:off x="2252278" y="1569011"/>
          <a:ext cx="842589" cy="292226"/>
        </a:xfrm>
        <a:custGeom>
          <a:avLst/>
          <a:gdLst/>
          <a:ahLst/>
          <a:cxnLst/>
          <a:rect l="0" t="0" r="0" b="0"/>
          <a:pathLst>
            <a:path>
              <a:moveTo>
                <a:pt x="842589" y="0"/>
              </a:moveTo>
              <a:lnTo>
                <a:pt x="842589" y="199144"/>
              </a:lnTo>
              <a:lnTo>
                <a:pt x="0" y="199144"/>
              </a:lnTo>
              <a:lnTo>
                <a:pt x="0" y="2922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3CBD-F436-0B49-A5D9-0A3D39D453BD}">
      <dsp:nvSpPr>
        <dsp:cNvPr id="0" name=""/>
        <dsp:cNvSpPr/>
      </dsp:nvSpPr>
      <dsp:spPr>
        <a:xfrm>
          <a:off x="3094867" y="638741"/>
          <a:ext cx="614039" cy="292226"/>
        </a:xfrm>
        <a:custGeom>
          <a:avLst/>
          <a:gdLst/>
          <a:ahLst/>
          <a:cxnLst/>
          <a:rect l="0" t="0" r="0" b="0"/>
          <a:pathLst>
            <a:path>
              <a:moveTo>
                <a:pt x="614039" y="0"/>
              </a:moveTo>
              <a:lnTo>
                <a:pt x="614039" y="199144"/>
              </a:lnTo>
              <a:lnTo>
                <a:pt x="0" y="199144"/>
              </a:lnTo>
              <a:lnTo>
                <a:pt x="0" y="2922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D0D7A-D9D6-014D-8F50-243D2D6BC47C}">
      <dsp:nvSpPr>
        <dsp:cNvPr id="0" name=""/>
        <dsp:cNvSpPr/>
      </dsp:nvSpPr>
      <dsp:spPr>
        <a:xfrm>
          <a:off x="1640398" y="699"/>
          <a:ext cx="4137017" cy="638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9FB16-133F-6844-8618-F6BDD55C1E17}">
      <dsp:nvSpPr>
        <dsp:cNvPr id="0" name=""/>
        <dsp:cNvSpPr/>
      </dsp:nvSpPr>
      <dsp:spPr>
        <a:xfrm>
          <a:off x="1752041" y="106760"/>
          <a:ext cx="4137017" cy="6380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Déclaration auprès de la CNIL (ou autre régulateur compétent) du processus de collecte de données agrégées à la maille du bâtiment</a:t>
          </a:r>
        </a:p>
      </dsp:txBody>
      <dsp:txXfrm>
        <a:off x="1770729" y="125448"/>
        <a:ext cx="4099641" cy="600666"/>
      </dsp:txXfrm>
    </dsp:sp>
    <dsp:sp modelId="{79724CB4-02DA-BB46-AC9C-05CA05100A36}">
      <dsp:nvSpPr>
        <dsp:cNvPr id="0" name=""/>
        <dsp:cNvSpPr/>
      </dsp:nvSpPr>
      <dsp:spPr>
        <a:xfrm>
          <a:off x="2592472" y="930968"/>
          <a:ext cx="1004791" cy="638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3DADD-5B92-3B45-87EA-BBA117AAAF10}">
      <dsp:nvSpPr>
        <dsp:cNvPr id="0" name=""/>
        <dsp:cNvSpPr/>
      </dsp:nvSpPr>
      <dsp:spPr>
        <a:xfrm>
          <a:off x="2704115" y="1037029"/>
          <a:ext cx="1004791" cy="63804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C00000"/>
              </a:solidFill>
            </a:rPr>
            <a:t>Refus de la CNIL*</a:t>
          </a:r>
        </a:p>
      </dsp:txBody>
      <dsp:txXfrm>
        <a:off x="2722803" y="1055717"/>
        <a:ext cx="967415" cy="600666"/>
      </dsp:txXfrm>
    </dsp:sp>
    <dsp:sp modelId="{3E2476E8-1190-B345-BAC8-9AAA7FD62677}">
      <dsp:nvSpPr>
        <dsp:cNvPr id="0" name=""/>
        <dsp:cNvSpPr/>
      </dsp:nvSpPr>
      <dsp:spPr>
        <a:xfrm>
          <a:off x="1498529" y="1861237"/>
          <a:ext cx="1507498" cy="638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7B0DF-C3F3-3044-9A9F-C6DB58926599}">
      <dsp:nvSpPr>
        <dsp:cNvPr id="0" name=""/>
        <dsp:cNvSpPr/>
      </dsp:nvSpPr>
      <dsp:spPr>
        <a:xfrm>
          <a:off x="1610172" y="1967299"/>
          <a:ext cx="1507498" cy="63804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C00000"/>
              </a:solidFill>
            </a:rPr>
            <a:t>Consentement &lt; 75% des propriétaires de données </a:t>
          </a:r>
        </a:p>
      </dsp:txBody>
      <dsp:txXfrm>
        <a:off x="1628860" y="1985987"/>
        <a:ext cx="1470122" cy="600666"/>
      </dsp:txXfrm>
    </dsp:sp>
    <dsp:sp modelId="{9EC39BD7-EF0A-454F-B202-952B2FED31B5}">
      <dsp:nvSpPr>
        <dsp:cNvPr id="0" name=""/>
        <dsp:cNvSpPr/>
      </dsp:nvSpPr>
      <dsp:spPr>
        <a:xfrm>
          <a:off x="3229315" y="1861237"/>
          <a:ext cx="1461891" cy="638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DECEF-C525-374A-83FD-E8F0B121D3C2}">
      <dsp:nvSpPr>
        <dsp:cNvPr id="0" name=""/>
        <dsp:cNvSpPr/>
      </dsp:nvSpPr>
      <dsp:spPr>
        <a:xfrm>
          <a:off x="3340958" y="1967299"/>
          <a:ext cx="1461891" cy="63804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accent6">
                  <a:lumMod val="50000"/>
                </a:schemeClr>
              </a:solidFill>
            </a:rPr>
            <a:t>Consentement &gt; 75% des propriétaires de données </a:t>
          </a:r>
        </a:p>
      </dsp:txBody>
      <dsp:txXfrm>
        <a:off x="3359646" y="1985987"/>
        <a:ext cx="1424515" cy="600666"/>
      </dsp:txXfrm>
    </dsp:sp>
    <dsp:sp modelId="{4B6D3648-87D2-1444-AB1F-78D62A02C87D}">
      <dsp:nvSpPr>
        <dsp:cNvPr id="0" name=""/>
        <dsp:cNvSpPr/>
      </dsp:nvSpPr>
      <dsp:spPr>
        <a:xfrm>
          <a:off x="3820550" y="930968"/>
          <a:ext cx="1004791" cy="638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F3967-5A92-A04D-961C-83053207F579}">
      <dsp:nvSpPr>
        <dsp:cNvPr id="0" name=""/>
        <dsp:cNvSpPr/>
      </dsp:nvSpPr>
      <dsp:spPr>
        <a:xfrm>
          <a:off x="3932194" y="1037029"/>
          <a:ext cx="1004791" cy="63804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6">
                  <a:lumMod val="50000"/>
                </a:schemeClr>
              </a:solidFill>
            </a:rPr>
            <a:t>Validation et accord de la CNIL*</a:t>
          </a:r>
        </a:p>
      </dsp:txBody>
      <dsp:txXfrm>
        <a:off x="3950882" y="1055717"/>
        <a:ext cx="967415" cy="60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DEFA-C869-0247-8915-8A6EDD26B2F8}">
      <dsp:nvSpPr>
        <dsp:cNvPr id="0" name=""/>
        <dsp:cNvSpPr/>
      </dsp:nvSpPr>
      <dsp:spPr>
        <a:xfrm>
          <a:off x="2195444" y="696486"/>
          <a:ext cx="651521" cy="31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00"/>
              </a:lnTo>
              <a:lnTo>
                <a:pt x="651521" y="211300"/>
              </a:lnTo>
              <a:lnTo>
                <a:pt x="651521" y="3100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331DD-9BF5-9F49-94EE-82AD972C78E3}">
      <dsp:nvSpPr>
        <dsp:cNvPr id="0" name=""/>
        <dsp:cNvSpPr/>
      </dsp:nvSpPr>
      <dsp:spPr>
        <a:xfrm>
          <a:off x="1543922" y="1683541"/>
          <a:ext cx="651521" cy="31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00"/>
              </a:lnTo>
              <a:lnTo>
                <a:pt x="651521" y="211300"/>
              </a:lnTo>
              <a:lnTo>
                <a:pt x="651521" y="3100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4F75F-5792-0E42-A466-105C0D8E268B}">
      <dsp:nvSpPr>
        <dsp:cNvPr id="0" name=""/>
        <dsp:cNvSpPr/>
      </dsp:nvSpPr>
      <dsp:spPr>
        <a:xfrm>
          <a:off x="892401" y="1683541"/>
          <a:ext cx="651521" cy="310064"/>
        </a:xfrm>
        <a:custGeom>
          <a:avLst/>
          <a:gdLst/>
          <a:ahLst/>
          <a:cxnLst/>
          <a:rect l="0" t="0" r="0" b="0"/>
          <a:pathLst>
            <a:path>
              <a:moveTo>
                <a:pt x="651521" y="0"/>
              </a:moveTo>
              <a:lnTo>
                <a:pt x="651521" y="211300"/>
              </a:lnTo>
              <a:lnTo>
                <a:pt x="0" y="211300"/>
              </a:lnTo>
              <a:lnTo>
                <a:pt x="0" y="3100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3CBD-F436-0B49-A5D9-0A3D39D453BD}">
      <dsp:nvSpPr>
        <dsp:cNvPr id="0" name=""/>
        <dsp:cNvSpPr/>
      </dsp:nvSpPr>
      <dsp:spPr>
        <a:xfrm>
          <a:off x="1543922" y="696486"/>
          <a:ext cx="651521" cy="310064"/>
        </a:xfrm>
        <a:custGeom>
          <a:avLst/>
          <a:gdLst/>
          <a:ahLst/>
          <a:cxnLst/>
          <a:rect l="0" t="0" r="0" b="0"/>
          <a:pathLst>
            <a:path>
              <a:moveTo>
                <a:pt x="651521" y="0"/>
              </a:moveTo>
              <a:lnTo>
                <a:pt x="651521" y="211300"/>
              </a:lnTo>
              <a:lnTo>
                <a:pt x="0" y="211300"/>
              </a:lnTo>
              <a:lnTo>
                <a:pt x="0" y="3100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D0D7A-D9D6-014D-8F50-243D2D6BC47C}">
      <dsp:nvSpPr>
        <dsp:cNvPr id="0" name=""/>
        <dsp:cNvSpPr/>
      </dsp:nvSpPr>
      <dsp:spPr>
        <a:xfrm>
          <a:off x="669" y="19496"/>
          <a:ext cx="4389549" cy="6769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9FB16-133F-6844-8618-F6BDD55C1E17}">
      <dsp:nvSpPr>
        <dsp:cNvPr id="0" name=""/>
        <dsp:cNvSpPr/>
      </dsp:nvSpPr>
      <dsp:spPr>
        <a:xfrm>
          <a:off x="119127" y="132031"/>
          <a:ext cx="4389549" cy="676989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Déclaration auprès de la CNIL (ou autre régulateur compétent) du processus de collecte de données agrégées à la maille du bâtiment</a:t>
          </a:r>
        </a:p>
      </dsp:txBody>
      <dsp:txXfrm>
        <a:off x="138955" y="151859"/>
        <a:ext cx="4349893" cy="637333"/>
      </dsp:txXfrm>
    </dsp:sp>
    <dsp:sp modelId="{79724CB4-02DA-BB46-AC9C-05CA05100A36}">
      <dsp:nvSpPr>
        <dsp:cNvPr id="0" name=""/>
        <dsp:cNvSpPr/>
      </dsp:nvSpPr>
      <dsp:spPr>
        <a:xfrm>
          <a:off x="1010859" y="1006551"/>
          <a:ext cx="1066125" cy="6769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3DADD-5B92-3B45-87EA-BBA117AAAF10}">
      <dsp:nvSpPr>
        <dsp:cNvPr id="0" name=""/>
        <dsp:cNvSpPr/>
      </dsp:nvSpPr>
      <dsp:spPr>
        <a:xfrm>
          <a:off x="1129318" y="1119086"/>
          <a:ext cx="1066125" cy="67698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C00000"/>
              </a:solidFill>
            </a:rPr>
            <a:t>Refus de la CNIL</a:t>
          </a:r>
        </a:p>
      </dsp:txBody>
      <dsp:txXfrm>
        <a:off x="1149146" y="1138914"/>
        <a:ext cx="1026469" cy="637333"/>
      </dsp:txXfrm>
    </dsp:sp>
    <dsp:sp modelId="{3E2476E8-1190-B345-BAC8-9AAA7FD62677}">
      <dsp:nvSpPr>
        <dsp:cNvPr id="0" name=""/>
        <dsp:cNvSpPr/>
      </dsp:nvSpPr>
      <dsp:spPr>
        <a:xfrm>
          <a:off x="359338" y="1993606"/>
          <a:ext cx="1066125" cy="6769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7B0DF-C3F3-3044-9A9F-C6DB58926599}">
      <dsp:nvSpPr>
        <dsp:cNvPr id="0" name=""/>
        <dsp:cNvSpPr/>
      </dsp:nvSpPr>
      <dsp:spPr>
        <a:xfrm>
          <a:off x="477797" y="2106141"/>
          <a:ext cx="1066125" cy="67698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C00000"/>
              </a:solidFill>
            </a:rPr>
            <a:t>Consentement &lt; 75% des propriétaires de données </a:t>
          </a:r>
        </a:p>
      </dsp:txBody>
      <dsp:txXfrm>
        <a:off x="497625" y="2125969"/>
        <a:ext cx="1026469" cy="637333"/>
      </dsp:txXfrm>
    </dsp:sp>
    <dsp:sp modelId="{9EC39BD7-EF0A-454F-B202-952B2FED31B5}">
      <dsp:nvSpPr>
        <dsp:cNvPr id="0" name=""/>
        <dsp:cNvSpPr/>
      </dsp:nvSpPr>
      <dsp:spPr>
        <a:xfrm>
          <a:off x="1662381" y="1993606"/>
          <a:ext cx="1066125" cy="6769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DECEF-C525-374A-83FD-E8F0B121D3C2}">
      <dsp:nvSpPr>
        <dsp:cNvPr id="0" name=""/>
        <dsp:cNvSpPr/>
      </dsp:nvSpPr>
      <dsp:spPr>
        <a:xfrm>
          <a:off x="1780839" y="2106141"/>
          <a:ext cx="1066125" cy="6769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accent6">
                  <a:lumMod val="50000"/>
                </a:schemeClr>
              </a:solidFill>
            </a:rPr>
            <a:t>Consentement &gt; 75% des propriétaires de données </a:t>
          </a:r>
        </a:p>
      </dsp:txBody>
      <dsp:txXfrm>
        <a:off x="1800667" y="2125969"/>
        <a:ext cx="1026469" cy="637333"/>
      </dsp:txXfrm>
    </dsp:sp>
    <dsp:sp modelId="{4B6D3648-87D2-1444-AB1F-78D62A02C87D}">
      <dsp:nvSpPr>
        <dsp:cNvPr id="0" name=""/>
        <dsp:cNvSpPr/>
      </dsp:nvSpPr>
      <dsp:spPr>
        <a:xfrm>
          <a:off x="2313902" y="1006551"/>
          <a:ext cx="1066125" cy="67698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F3967-5A92-A04D-961C-83053207F579}">
      <dsp:nvSpPr>
        <dsp:cNvPr id="0" name=""/>
        <dsp:cNvSpPr/>
      </dsp:nvSpPr>
      <dsp:spPr>
        <a:xfrm>
          <a:off x="2432361" y="1119086"/>
          <a:ext cx="1066125" cy="6769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accent6">
                  <a:lumMod val="50000"/>
                </a:schemeClr>
              </a:solidFill>
            </a:rPr>
            <a:t>Validation et accord de la CNIL</a:t>
          </a:r>
        </a:p>
      </dsp:txBody>
      <dsp:txXfrm>
        <a:off x="2452189" y="1138914"/>
        <a:ext cx="1026469" cy="63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CFAD37-462C-8C46-8F4A-A49D068C72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260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9ABA9-3DC5-A740-A9FE-7B8E94D781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4499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fr-FR">
              <a:latin typeface="Arial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B83D2A7-107E-B044-9476-69F4E62FB4D7}" type="slidenum">
              <a:rPr lang="fr-FR" altLang="fr-FR" sz="1300" b="0">
                <a:solidFill>
                  <a:schemeClr val="tx1"/>
                </a:solidFill>
              </a:rPr>
              <a:pPr/>
              <a:t>17</a:t>
            </a:fld>
            <a:endParaRPr lang="fr-FR" altLang="fr-FR" sz="13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917939"/>
            <a:ext cx="7886700" cy="937404"/>
          </a:xfrm>
          <a:prstGeom prst="rect">
            <a:avLst/>
          </a:prstGeom>
        </p:spPr>
        <p:txBody>
          <a:bodyPr/>
          <a:lstStyle>
            <a:lvl1pPr algn="ctr"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76275" y="2966884"/>
            <a:ext cx="7886700" cy="276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91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488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400" indent="-228600">
              <a:buClr>
                <a:srgbClr val="7EACCA"/>
              </a:buClr>
              <a:buFont typeface="Arial" panose="020B0604020202020204" pitchFamily="34" charset="0"/>
              <a:buChar char="–"/>
              <a:defRPr sz="1100">
                <a:solidFill>
                  <a:srgbClr val="7EACC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B9E6-DF89-A74B-B2BA-6B16E77ECEA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37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02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3ACC-BE7A-B847-953B-35D198A3344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05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365128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0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CD32-E528-AD42-ABD3-F003E993680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0947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4B5B-E1FC-2D45-B121-EC24B9586FF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95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82550"/>
            <a:ext cx="18859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4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6413500"/>
            <a:ext cx="9144000" cy="444500"/>
          </a:xfrm>
          <a:prstGeom prst="rect">
            <a:avLst/>
          </a:prstGeom>
          <a:solidFill>
            <a:srgbClr val="7EACCA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ea typeface="+mn-ea"/>
            </a:endParaRPr>
          </a:p>
        </p:txBody>
      </p:sp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157163"/>
            <a:ext cx="6881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2160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0"/>
            <a:endParaRPr lang="fr-FR" altLang="fr-FR" dirty="0"/>
          </a:p>
        </p:txBody>
      </p:sp>
      <p:pic>
        <p:nvPicPr>
          <p:cNvPr id="2053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46063"/>
            <a:ext cx="1279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"/>
          <p:cNvSpPr>
            <a:spLocks noChangeArrowheads="1"/>
          </p:cNvSpPr>
          <p:nvPr userDrawn="1"/>
        </p:nvSpPr>
        <p:spPr bwMode="auto">
          <a:xfrm>
            <a:off x="331788" y="6469063"/>
            <a:ext cx="8229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400" i="1">
                <a:solidFill>
                  <a:schemeClr val="bg1"/>
                </a:solidFill>
                <a:ea typeface="+mn-ea"/>
              </a:rPr>
              <a:t>SBA : combiner transition numérique et transition énergétique au service de tous les usagers </a:t>
            </a:r>
            <a:endParaRPr lang="fr-FR" altLang="fr-FR" sz="1400">
              <a:solidFill>
                <a:schemeClr val="bg1"/>
              </a:solidFill>
              <a:ea typeface="+mn-ea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47088" y="6492875"/>
            <a:ext cx="696912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283EDF-CBA7-1E4F-9817-09C7E4C4E14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0" r:id="rId2"/>
    <p:sldLayoutId id="2147485826" r:id="rId3"/>
    <p:sldLayoutId id="2147485821" r:id="rId4"/>
    <p:sldLayoutId id="2147485827" r:id="rId5"/>
    <p:sldLayoutId id="2147485822" r:id="rId6"/>
    <p:sldLayoutId id="214748582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charset="2"/>
        <a:buChar char="ü"/>
        <a:defRPr b="1" kern="1200" cap="small">
          <a:solidFill>
            <a:srgbClr val="639F1F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685800" indent="-358775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Clr>
          <a:srgbClr val="2F5597"/>
        </a:buClr>
        <a:buSzPct val="100000"/>
        <a:buFont typeface="Arial" charset="0"/>
        <a:buChar char="•"/>
        <a:defRPr sz="1600" kern="1200">
          <a:solidFill>
            <a:srgbClr val="156CAF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95959"/>
        </a:buClr>
        <a:buFont typeface="Courier New" charset="0"/>
        <a:buChar char="o"/>
        <a:defRPr sz="1400" i="1" kern="1200">
          <a:solidFill>
            <a:srgbClr val="7F7F7F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A6A6A6"/>
        </a:buClr>
        <a:buFont typeface="Arial" charset="0"/>
        <a:buChar char="•"/>
        <a:defRPr sz="1200" kern="1200">
          <a:solidFill>
            <a:srgbClr val="969696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EACCA"/>
        </a:buClr>
        <a:buFont typeface="Arial" charset="0"/>
        <a:defRPr sz="2000" kern="1200">
          <a:solidFill>
            <a:srgbClr val="7EACCA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artbuildingsalliance.org/commission/ready2gri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917700"/>
            <a:ext cx="7886700" cy="938213"/>
          </a:xfrm>
        </p:spPr>
        <p:txBody>
          <a:bodyPr/>
          <a:lstStyle/>
          <a:p>
            <a:pPr>
              <a:defRPr/>
            </a:pPr>
            <a:r>
              <a:rPr lang="fr-FR" sz="2000" dirty="0">
                <a:solidFill>
                  <a:srgbClr val="0070C0"/>
                </a:solidFill>
                <a:latin typeface="+mn-lt"/>
                <a:cs typeface="+mn-cs"/>
              </a:rPr>
              <a:t>GT6</a:t>
            </a:r>
            <a:br>
              <a:rPr lang="fr-FR" sz="20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fr-FR" sz="2000" dirty="0">
                <a:solidFill>
                  <a:srgbClr val="0070C0"/>
                </a:solidFill>
                <a:latin typeface="+mn-lt"/>
                <a:cs typeface="+mn-cs"/>
              </a:rPr>
              <a:t>Gestion des données</a:t>
            </a:r>
            <a:br>
              <a:rPr lang="fr-FR" sz="20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fr-FR" sz="2000" dirty="0">
                <a:solidFill>
                  <a:srgbClr val="0070C0"/>
                </a:solidFill>
                <a:latin typeface="+mn-lt"/>
                <a:cs typeface="+mn-cs"/>
              </a:rPr>
              <a:t>Référentiel </a:t>
            </a:r>
            <a:r>
              <a:rPr lang="fr-FR" sz="2000" i="1" dirty="0">
                <a:solidFill>
                  <a:srgbClr val="0070C0"/>
                </a:solidFill>
                <a:latin typeface="+mn-lt"/>
                <a:cs typeface="+mn-cs"/>
              </a:rPr>
              <a:t>Ready To Grids (R2Gs)</a:t>
            </a:r>
            <a:endParaRPr sz="2000" i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 TRANSVERSES </a:t>
            </a:r>
            <a:r>
              <a:rPr lang="fr-FR" altLang="fr-FR" dirty="0">
                <a:latin typeface="Arial" charset="0"/>
                <a:cs typeface="Arial" charset="0"/>
              </a:rPr>
              <a:t>(1/3)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BF974-05FA-0547-9826-F977565D7CC8}"/>
              </a:ext>
            </a:extLst>
          </p:cNvPr>
          <p:cNvSpPr/>
          <p:nvPr/>
        </p:nvSpPr>
        <p:spPr>
          <a:xfrm>
            <a:off x="628650" y="921823"/>
            <a:ext cx="8030441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800" cap="small" dirty="0">
                <a:solidFill>
                  <a:srgbClr val="639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R2G / R2S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R2S constitue un socle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R2G s’appuie sur R2S : Un bâtiment R2G est un bâtiment R2S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endParaRPr lang="fr-FR" sz="1400" b="0" dirty="0">
              <a:solidFill>
                <a:schemeClr val="tx1"/>
              </a:solidFill>
            </a:endParaRP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A l’heure actuelle, les exigences R2S ne semble pas couvrir tous les besoins fonctionnels désirés pour un bâtiment R2G, exemples :</a:t>
            </a:r>
          </a:p>
          <a:p>
            <a:pPr marL="1069975" lvl="2" indent="-285750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b="0" i="1" dirty="0">
                <a:solidFill>
                  <a:schemeClr val="tx1"/>
                </a:solidFill>
              </a:rPr>
              <a:t>Pas de prescriptions sur la couche applicative (API en push et pull)</a:t>
            </a:r>
          </a:p>
          <a:p>
            <a:pPr marL="1069975" lvl="2" indent="-285750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b="0" i="1" dirty="0">
                <a:solidFill>
                  <a:schemeClr val="tx1"/>
                </a:solidFill>
              </a:rPr>
              <a:t>Pas de structure des données</a:t>
            </a:r>
          </a:p>
          <a:p>
            <a:pPr marL="1069975" lvl="2" indent="-285750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b="0" i="1" dirty="0">
                <a:solidFill>
                  <a:schemeClr val="tx1"/>
                </a:solidFill>
              </a:rPr>
              <a:t>Exigence de service énergétique brouille les pistes (R2S comme un socle)</a:t>
            </a:r>
          </a:p>
          <a:p>
            <a:pPr marL="327025" lvl="1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</a:pPr>
            <a:endParaRPr lang="fr-FR" sz="1400" b="0" dirty="0">
              <a:solidFill>
                <a:schemeClr val="tx1"/>
              </a:solidFill>
            </a:endParaRP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=&gt; Proposer une note pour la commission R2S pour faire remonter les besoins de R2G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Proposition d’une note par EMBIX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Discussion et consolidation en GT 7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Partage de la note consolidée avec la commission R2S</a:t>
            </a:r>
          </a:p>
        </p:txBody>
      </p:sp>
    </p:spTree>
    <p:extLst>
      <p:ext uri="{BB962C8B-B14F-4D97-AF65-F5344CB8AC3E}">
        <p14:creationId xmlns:p14="http://schemas.microsoft.com/office/powerpoint/2010/main" val="113495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28650" y="157163"/>
            <a:ext cx="6881813" cy="701675"/>
          </a:xfrm>
        </p:spPr>
        <p:txBody>
          <a:bodyPr/>
          <a:lstStyle/>
          <a:p>
            <a:r>
              <a:rPr lang="fr-FR" dirty="0"/>
              <a:t>REMARQUES TRANSVERSES </a:t>
            </a:r>
            <a:r>
              <a:rPr lang="fr-FR" altLang="fr-FR" dirty="0">
                <a:latin typeface="Arial" charset="0"/>
                <a:cs typeface="Arial" charset="0"/>
              </a:rPr>
              <a:t>(2/3)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BF974-05FA-0547-9826-F977565D7CC8}"/>
              </a:ext>
            </a:extLst>
          </p:cNvPr>
          <p:cNvSpPr/>
          <p:nvPr/>
        </p:nvSpPr>
        <p:spPr>
          <a:xfrm>
            <a:off x="628650" y="921823"/>
            <a:ext cx="7881169" cy="522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800" cap="small" dirty="0">
                <a:solidFill>
                  <a:srgbClr val="639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Déclinaison R2G par fluide/réseau</a:t>
            </a:r>
          </a:p>
          <a:p>
            <a:pPr marL="685800" lvl="1" indent="-358775">
              <a:lnSpc>
                <a:spcPct val="130000"/>
              </a:lnSpc>
              <a:spcBef>
                <a:spcPts val="10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 Faire des « lots » en termes de données :  Un lot basique – des informations générales ; Un lot spécifique par type d’énergie. On ne décroit pas de la même façon le froid, l’électricité ou le gaz. »</a:t>
            </a:r>
          </a:p>
          <a:p>
            <a:pPr lvl="2"/>
            <a:r>
              <a:rPr lang="fr-FR" sz="1200" dirty="0">
                <a:solidFill>
                  <a:srgbClr val="FF0000"/>
                </a:solidFill>
              </a:rPr>
              <a:t> 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Un besoin pour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Être pertinent / plus précis sur les données requises et les services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Faciliter l’appui d’associations expertes mono-fluide (ex : Gimelec, Think Smart Grids)</a:t>
            </a:r>
          </a:p>
          <a:p>
            <a:pPr marL="1600200" lvl="3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endParaRPr lang="fr-FR" sz="1400" dirty="0">
              <a:solidFill>
                <a:srgbClr val="FF0000"/>
              </a:solidFill>
            </a:endParaRPr>
          </a:p>
          <a:p>
            <a:pPr marL="612775" lvl="1" indent="-285750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Proposition méthodologique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Proposer deux annexes aux documents données et services pour les décliner par fluide (électricité, chaleur, froid, gaz) =&gt; Embix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Identification d’un ou plusieurs acteurs-expert à solliciter pour validation de ces annexes (interne GT / SBA)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</a:pPr>
            <a:endParaRPr lang="fr-FR" sz="1800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6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 TRANSVERSES </a:t>
            </a:r>
            <a:r>
              <a:rPr lang="fr-FR" altLang="fr-FR" dirty="0">
                <a:latin typeface="Arial" charset="0"/>
                <a:cs typeface="Arial" charset="0"/>
              </a:rPr>
              <a:t>(3/3)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BF974-05FA-0547-9826-F977565D7CC8}"/>
              </a:ext>
            </a:extLst>
          </p:cNvPr>
          <p:cNvSpPr/>
          <p:nvPr/>
        </p:nvSpPr>
        <p:spPr>
          <a:xfrm>
            <a:off x="628650" y="921823"/>
            <a:ext cx="7881169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800" cap="small" dirty="0">
                <a:solidFill>
                  <a:srgbClr val="639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Réflexions sur la valeur ajouté pour les bâtiments</a:t>
            </a:r>
          </a:p>
          <a:p>
            <a:pPr marL="457200" lvl="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endParaRPr lang="fr-FR" sz="1800" cap="small" dirty="0">
              <a:solidFill>
                <a:srgbClr val="639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Objet d’un groupe de travail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A rapprocher de l’identification d’un Ecosystème de services facilités par le référentiel R2G</a:t>
            </a: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endParaRPr lang="fr-FR" sz="1400" b="0" dirty="0">
              <a:solidFill>
                <a:schemeClr val="tx1"/>
              </a:solidFill>
            </a:endParaRPr>
          </a:p>
          <a:p>
            <a:pPr marL="685800" lvl="1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Proposition méthodologique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Identification d’experts parmi les membres de la SBA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Demande d’avis ciblés sur l’intégration de services à un bâtiment R2Gs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Note bilan sur la valeur ajoutée</a:t>
            </a:r>
          </a:p>
          <a:p>
            <a:pPr marL="1143000" lvl="2" indent="-358775">
              <a:lnSpc>
                <a:spcPct val="130000"/>
              </a:lnSpc>
              <a:spcBef>
                <a:spcPts val="4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400" b="0" dirty="0">
                <a:solidFill>
                  <a:schemeClr val="tx1"/>
                </a:solidFill>
              </a:rPr>
              <a:t>Discussion de la note sur un dernier groupe de travail (GT8)</a:t>
            </a:r>
          </a:p>
        </p:txBody>
      </p:sp>
    </p:spTree>
    <p:extLst>
      <p:ext uri="{BB962C8B-B14F-4D97-AF65-F5344CB8AC3E}">
        <p14:creationId xmlns:p14="http://schemas.microsoft.com/office/powerpoint/2010/main" val="411091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DOCUMENT « GESTION DES DONNÉES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58838"/>
            <a:ext cx="7886700" cy="5472643"/>
          </a:xfrm>
        </p:spPr>
        <p:txBody>
          <a:bodyPr anchor="t" anchorCtr="0"/>
          <a:lstStyle/>
          <a:p>
            <a:r>
              <a:rPr lang="fr-FR" sz="1600" dirty="0"/>
              <a:t>Prérequis et démarche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Objet du document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: gestion du consentement, manipulation de données à caractère personnel et/ou commercialement sensibles ; </a:t>
            </a:r>
            <a:r>
              <a:rPr lang="fr-F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Sécurité informatique de l’architecture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: objet du document précédent  « données » (conformité aux exigences R2S)</a:t>
            </a:r>
            <a:endParaRPr lang="fr-FR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Prérequis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: Accès à 75% des points de données</a:t>
            </a:r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2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75%  (inclus.) des propriétaires </a:t>
            </a:r>
          </a:p>
          <a:p>
            <a:pPr lvl="2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Ou d’un ensemble de propriétaires représentant au moins 75% (incluses) des surfaces planchées </a:t>
            </a: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just"/>
            <a:r>
              <a:rPr lang="fr-FR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Démarche à mettre en place </a:t>
            </a:r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27025" lvl="1" indent="0">
              <a:buNone/>
            </a:pPr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fr-F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3"/>
            <a:endParaRPr lang="fr-F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93346A1-AC25-2249-9259-B56D3298A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074653"/>
              </p:ext>
            </p:extLst>
          </p:nvPr>
        </p:nvGraphicFramePr>
        <p:xfrm>
          <a:off x="1127761" y="3595159"/>
          <a:ext cx="7387589" cy="260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D0A7385-580D-1E4F-B7A9-B1610CC2FC1D}"/>
              </a:ext>
            </a:extLst>
          </p:cNvPr>
          <p:cNvSpPr/>
          <p:nvPr/>
        </p:nvSpPr>
        <p:spPr>
          <a:xfrm>
            <a:off x="6435822" y="5985756"/>
            <a:ext cx="18341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0" i="1" dirty="0">
                <a:solidFill>
                  <a:schemeClr val="tx1"/>
                </a:solidFill>
              </a:rPr>
              <a:t>*Ou tout autre régulateur compétent</a:t>
            </a:r>
            <a:endParaRPr lang="fr-FR" sz="800" b="0" i="1" dirty="0"/>
          </a:p>
        </p:txBody>
      </p:sp>
    </p:spTree>
    <p:extLst>
      <p:ext uri="{BB962C8B-B14F-4D97-AF65-F5344CB8AC3E}">
        <p14:creationId xmlns:p14="http://schemas.microsoft.com/office/powerpoint/2010/main" val="314499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DOCUMENT « GESTION DES DONNÉES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78957"/>
            <a:ext cx="7886700" cy="5377598"/>
          </a:xfrm>
        </p:spPr>
        <p:txBody>
          <a:bodyPr anchor="t" anchorCtr="0"/>
          <a:lstStyle/>
          <a:p>
            <a:r>
              <a:rPr lang="fr-FR" sz="1600" dirty="0"/>
              <a:t>Conformité aux exigences européenne et adoption des bonnes pratiques CNIL</a:t>
            </a: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Conformité avec la directive européenne (GPRD) : application à partir de mai 2018</a:t>
            </a:r>
          </a:p>
          <a:p>
            <a:pPr lvl="1"/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Conformité aux préconisations de la CNIL : documents références :</a:t>
            </a:r>
          </a:p>
          <a:p>
            <a:pPr lvl="2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Pack conformité compteurs communicants</a:t>
            </a:r>
          </a:p>
          <a:p>
            <a:pPr lvl="2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Guide CNIL - Sécurité données personnelles</a:t>
            </a:r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4735947-F802-5B44-83FA-C6A2FBF4FF74}"/>
              </a:ext>
            </a:extLst>
          </p:cNvPr>
          <p:cNvGrpSpPr/>
          <p:nvPr/>
        </p:nvGrpSpPr>
        <p:grpSpPr>
          <a:xfrm>
            <a:off x="2025653" y="1610089"/>
            <a:ext cx="5092693" cy="2802628"/>
            <a:chOff x="3444239" y="2622812"/>
            <a:chExt cx="5092693" cy="2802628"/>
          </a:xfrm>
        </p:grpSpPr>
        <p:graphicFrame>
          <p:nvGraphicFramePr>
            <p:cNvPr id="4" name="Diagramme 3">
              <a:extLst>
                <a:ext uri="{FF2B5EF4-FFF2-40B4-BE49-F238E27FC236}">
                  <a16:creationId xmlns:a16="http://schemas.microsoft.com/office/drawing/2014/main" id="{993346A1-AC25-2249-9259-B56D3298A1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9873653"/>
                </p:ext>
              </p:extLst>
            </p:nvPr>
          </p:nvGraphicFramePr>
          <p:xfrm>
            <a:off x="3444239" y="2622812"/>
            <a:ext cx="4509347" cy="2802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A35D2CA-BC75-4742-81EC-C267ACEA9466}"/>
                </a:ext>
              </a:extLst>
            </p:cNvPr>
            <p:cNvSpPr txBox="1"/>
            <p:nvPr/>
          </p:nvSpPr>
          <p:spPr>
            <a:xfrm>
              <a:off x="7510463" y="3748713"/>
              <a:ext cx="1026469" cy="6373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dirty="0">
                  <a:solidFill>
                    <a:schemeClr val="accent6">
                      <a:lumMod val="50000"/>
                    </a:schemeClr>
                  </a:solidFill>
                </a:rPr>
                <a:t>Conformité avec la GPRD</a:t>
              </a:r>
              <a:endParaRPr lang="fr-FR" sz="1200" b="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1B683A6-C1FA-9142-8A2B-81C8A0C9FC1E}"/>
                </a:ext>
              </a:extLst>
            </p:cNvPr>
            <p:cNvSpPr txBox="1"/>
            <p:nvPr/>
          </p:nvSpPr>
          <p:spPr>
            <a:xfrm>
              <a:off x="6794745" y="4746945"/>
              <a:ext cx="1431436" cy="6373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0" dirty="0">
                  <a:solidFill>
                    <a:schemeClr val="accent6">
                      <a:lumMod val="50000"/>
                    </a:schemeClr>
                  </a:solidFill>
                </a:rPr>
                <a:t>Conformité avec la GPRD et les préconisations CNIL</a:t>
              </a:r>
              <a:endParaRPr lang="fr-FR" sz="1200" b="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" name="Croix 1">
              <a:extLst>
                <a:ext uri="{FF2B5EF4-FFF2-40B4-BE49-F238E27FC236}">
                  <a16:creationId xmlns:a16="http://schemas.microsoft.com/office/drawing/2014/main" id="{3B6CBD4F-4851-204F-8183-86236653D435}"/>
                </a:ext>
              </a:extLst>
            </p:cNvPr>
            <p:cNvSpPr/>
            <p:nvPr/>
          </p:nvSpPr>
          <p:spPr>
            <a:xfrm>
              <a:off x="7075466" y="3930219"/>
              <a:ext cx="256617" cy="274320"/>
            </a:xfrm>
            <a:prstGeom prst="plus">
              <a:avLst>
                <a:gd name="adj" fmla="val 4192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Croix 10">
              <a:extLst>
                <a:ext uri="{FF2B5EF4-FFF2-40B4-BE49-F238E27FC236}">
                  <a16:creationId xmlns:a16="http://schemas.microsoft.com/office/drawing/2014/main" id="{0AE8EFFB-1919-3948-88EF-027087CA60C9}"/>
                </a:ext>
              </a:extLst>
            </p:cNvPr>
            <p:cNvSpPr/>
            <p:nvPr/>
          </p:nvSpPr>
          <p:spPr>
            <a:xfrm>
              <a:off x="6393841" y="4928451"/>
              <a:ext cx="256617" cy="274320"/>
            </a:xfrm>
            <a:prstGeom prst="plus">
              <a:avLst>
                <a:gd name="adj" fmla="val 4192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6357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PROCHAINES ÉTAPES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16024"/>
            <a:ext cx="7886700" cy="5096285"/>
          </a:xfrm>
        </p:spPr>
        <p:txBody>
          <a:bodyPr anchor="t" anchorCtr="0"/>
          <a:lstStyle/>
          <a:p>
            <a:r>
              <a:rPr 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Retours sur le GT</a:t>
            </a:r>
          </a:p>
          <a:p>
            <a:pPr lvl="1"/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Envoi du document martyr « Gestion des données inclus remarques GT6 -&gt; EMBIX</a:t>
            </a:r>
          </a:p>
          <a:p>
            <a:pPr lvl="1"/>
            <a:r>
              <a:rPr lang="fr-FR" sz="1400" dirty="0">
                <a:solidFill>
                  <a:schemeClr val="tx1"/>
                </a:solidFill>
                <a:latin typeface="Arial" charset="0"/>
                <a:cs typeface="Arial" charset="0"/>
              </a:rPr>
              <a:t>Envoi CR réunion -&gt; EMBIX</a:t>
            </a:r>
          </a:p>
          <a:p>
            <a:r>
              <a:rPr 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Retours sur le document martyr </a:t>
            </a:r>
            <a:r>
              <a:rPr lang="fr-FR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-&gt; membres du GT</a:t>
            </a: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Prochain GT : intégration R2G / R2S</a:t>
            </a:r>
          </a:p>
          <a:p>
            <a:pPr lvl="1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Thème :  note d’intégration R2G / R2S</a:t>
            </a:r>
          </a:p>
          <a:p>
            <a:pPr lvl="1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Dates : Avril</a:t>
            </a:r>
          </a:p>
          <a:p>
            <a:pPr lvl="1"/>
            <a:r>
              <a:rPr lang="fr-FR" sz="1200" dirty="0">
                <a:solidFill>
                  <a:schemeClr val="tx1"/>
                </a:solidFill>
                <a:latin typeface="Arial" charset="0"/>
                <a:cs typeface="Arial" charset="0"/>
              </a:rPr>
              <a:t>Envoi du document martyr : fin Mars </a:t>
            </a:r>
          </a:p>
          <a:p>
            <a:pPr lvl="3"/>
            <a:endParaRPr lang="fr-F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2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PROCHAINES ÉTAPES « COMMUNICATION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16024"/>
            <a:ext cx="7886700" cy="5096285"/>
          </a:xfrm>
        </p:spPr>
        <p:txBody>
          <a:bodyPr anchor="t" anchorCtr="0"/>
          <a:lstStyle/>
          <a:p>
            <a:r>
              <a:rPr 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Annonce préliminaire aux universités d’été de la SBA</a:t>
            </a:r>
          </a:p>
          <a:p>
            <a:pPr lvl="1"/>
            <a:endParaRPr lang="fr-F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Annonce officielle / Lancement au SIMI</a:t>
            </a:r>
          </a:p>
          <a:p>
            <a:pPr marL="1371600" lvl="3" indent="0">
              <a:buNone/>
            </a:pPr>
            <a:endParaRPr lang="fr-FR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endParaRPr lang="fr-F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3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504950" y="1724025"/>
            <a:ext cx="6132513" cy="33178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2000" b="1" cap="small" dirty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13488"/>
            <a:ext cx="9144000" cy="54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6200"/>
            <a:ext cx="5492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8"/>
          <p:cNvSpPr txBox="1">
            <a:spLocks noChangeArrowheads="1"/>
          </p:cNvSpPr>
          <p:nvPr/>
        </p:nvSpPr>
        <p:spPr bwMode="auto">
          <a:xfrm>
            <a:off x="620713" y="6488113"/>
            <a:ext cx="4995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7F7F7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Tél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  <a:ea typeface="+mn-ea"/>
              </a:rPr>
              <a:t>0820 712 720 </a:t>
            </a: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– email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  <a:ea typeface="+mn-ea"/>
              </a:rPr>
              <a:t>contact@smartbuildingsalliance.org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0688" y="2882900"/>
            <a:ext cx="8358187" cy="40005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Compte-rendu, documents, prochaines dates de réunions sur la page de la </a:t>
            </a:r>
            <a:r>
              <a:rPr lang="fr-FR" altLang="fr-FR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commission</a:t>
            </a:r>
            <a:endParaRPr lang="fr-FR" altLang="fr-FR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9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(réservés aux membres de la SBA)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35263" y="2147888"/>
            <a:ext cx="3671887" cy="735012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de la commission Ready2Grid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1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r>
              <a:rPr lang="fr-FR" altLang="fr-FR" sz="11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fr-FR" altLang="fr-FR" sz="11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helguen</a:t>
            </a:r>
            <a:r>
              <a:rPr lang="fr-FR" altLang="fr-FR" sz="11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Embix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1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84 26 47 25 - eric.lhelguen@embix.fr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16025"/>
            <a:ext cx="7886700" cy="4131830"/>
          </a:xfrm>
        </p:spPr>
        <p:txBody>
          <a:bodyPr anchor="ctr" anchorCtr="0"/>
          <a:lstStyle/>
          <a:p>
            <a:r>
              <a:rPr lang="fr-FR" dirty="0"/>
              <a:t>État des lieux des documents produits</a:t>
            </a:r>
          </a:p>
          <a:p>
            <a:endParaRPr lang="fr-FR" dirty="0"/>
          </a:p>
          <a:p>
            <a:r>
              <a:rPr lang="fr-FR" dirty="0"/>
              <a:t>Retours sur les documents « Services » et « Données »</a:t>
            </a:r>
          </a:p>
          <a:p>
            <a:r>
              <a:rPr lang="fr-FR" dirty="0"/>
              <a:t>Remarques transverses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Présentation du document « Gestions des données »</a:t>
            </a:r>
          </a:p>
          <a:p>
            <a:endParaRPr lang="fr-FR" dirty="0"/>
          </a:p>
          <a:p>
            <a:r>
              <a:rPr lang="fr-FR" dirty="0"/>
              <a:t>prochaines étapes</a:t>
            </a:r>
          </a:p>
        </p:txBody>
      </p:sp>
    </p:spTree>
    <p:extLst>
      <p:ext uri="{BB962C8B-B14F-4D97-AF65-F5344CB8AC3E}">
        <p14:creationId xmlns:p14="http://schemas.microsoft.com/office/powerpoint/2010/main" val="204399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 DES DOCUMENTS PRODUITS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16024"/>
            <a:ext cx="8137662" cy="5096285"/>
          </a:xfrm>
        </p:spPr>
        <p:txBody>
          <a:bodyPr numCol="1" spcCol="360000" anchor="t" anchorCtr="0"/>
          <a:lstStyle/>
          <a:p>
            <a:r>
              <a:rPr lang="fr-FR" sz="1400" dirty="0"/>
              <a:t>(GT0) Cadrage</a:t>
            </a:r>
          </a:p>
          <a:p>
            <a:pPr lvl="1"/>
            <a:r>
              <a:rPr lang="fr-FR" sz="1200" i="1" dirty="0"/>
              <a:t>SBA_Feuille de route GT Ready2Grids .pdf</a:t>
            </a:r>
            <a:endParaRPr lang="fr-FR" sz="1200" dirty="0"/>
          </a:p>
          <a:p>
            <a:r>
              <a:rPr lang="fr-FR" sz="1400" dirty="0"/>
              <a:t>(GT1) Réunion de lancement</a:t>
            </a:r>
          </a:p>
          <a:p>
            <a:pPr lvl="1"/>
            <a:r>
              <a:rPr lang="fr-FR" sz="1200" i="1" dirty="0"/>
              <a:t>2017.03.06 R2G Réunion de lancement (vref2)</a:t>
            </a:r>
            <a:endParaRPr lang="fr-FR" sz="1200" dirty="0"/>
          </a:p>
          <a:p>
            <a:pPr lvl="1"/>
            <a:r>
              <a:rPr lang="fr-FR" sz="1200" i="1" dirty="0"/>
              <a:t>CR1 - Réunion de lancement</a:t>
            </a:r>
            <a:endParaRPr lang="fr-FR" sz="1200" dirty="0"/>
          </a:p>
          <a:p>
            <a:r>
              <a:rPr lang="fr-FR" sz="1400" dirty="0"/>
              <a:t>(GT2) Définition fonctionnelle</a:t>
            </a:r>
          </a:p>
          <a:p>
            <a:pPr lvl="1"/>
            <a:r>
              <a:rPr lang="fr-FR" sz="1200" i="1" dirty="0"/>
              <a:t>CR2 - Réunion de </a:t>
            </a:r>
            <a:r>
              <a:rPr lang="fr-FR" sz="1200" i="1" dirty="0" err="1"/>
              <a:t>définition</a:t>
            </a:r>
            <a:r>
              <a:rPr lang="fr-FR" sz="1200" i="1" dirty="0"/>
              <a:t> fonctionnelle (</a:t>
            </a:r>
            <a:r>
              <a:rPr lang="fr-FR" sz="1200" i="1" dirty="0" err="1"/>
              <a:t>rel</a:t>
            </a:r>
            <a:r>
              <a:rPr lang="fr-FR" sz="1200" i="1" dirty="0"/>
              <a:t> </a:t>
            </a:r>
            <a:r>
              <a:rPr lang="fr-FR" sz="1200" i="1" dirty="0" err="1"/>
              <a:t>vf</a:t>
            </a:r>
            <a:r>
              <a:rPr lang="fr-FR" sz="1200" i="1" dirty="0"/>
              <a:t>).pdf</a:t>
            </a:r>
            <a:endParaRPr lang="fr-FR" sz="1200" dirty="0"/>
          </a:p>
          <a:p>
            <a:pPr lvl="1"/>
            <a:r>
              <a:rPr lang="fr-FR" sz="1200" i="1" dirty="0"/>
              <a:t>2017 04 26 - R2Gs - </a:t>
            </a:r>
            <a:r>
              <a:rPr lang="fr-FR" sz="1200" i="1" dirty="0" err="1"/>
              <a:t>Définition</a:t>
            </a:r>
            <a:r>
              <a:rPr lang="fr-FR" sz="1200" i="1" dirty="0"/>
              <a:t> Fonctionnelle vers20170426 (</a:t>
            </a:r>
            <a:r>
              <a:rPr lang="fr-FR" sz="1200" i="1" dirty="0" err="1"/>
              <a:t>rel</a:t>
            </a:r>
            <a:r>
              <a:rPr lang="fr-FR" sz="1200" i="1" dirty="0"/>
              <a:t> </a:t>
            </a:r>
            <a:r>
              <a:rPr lang="fr-FR" sz="1200" i="1" dirty="0" err="1"/>
              <a:t>vf</a:t>
            </a:r>
            <a:r>
              <a:rPr lang="fr-FR" sz="1200" i="1" dirty="0"/>
              <a:t>).pdf</a:t>
            </a:r>
            <a:endParaRPr lang="fr-FR" sz="12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3AE54AF-31E3-0A47-AE51-1A650A11814F}"/>
              </a:ext>
            </a:extLst>
          </p:cNvPr>
          <p:cNvCxnSpPr>
            <a:cxnSpLocks/>
          </p:cNvCxnSpPr>
          <p:nvPr/>
        </p:nvCxnSpPr>
        <p:spPr>
          <a:xfrm flipH="1">
            <a:off x="444551" y="1272209"/>
            <a:ext cx="1" cy="3285936"/>
          </a:xfrm>
          <a:prstGeom prst="straightConnector1">
            <a:avLst/>
          </a:prstGeom>
          <a:ln>
            <a:solidFill>
              <a:srgbClr val="639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66E4941-8CD4-0043-A47F-76460E40C7AA}"/>
              </a:ext>
            </a:extLst>
          </p:cNvPr>
          <p:cNvCxnSpPr>
            <a:cxnSpLocks/>
          </p:cNvCxnSpPr>
          <p:nvPr/>
        </p:nvCxnSpPr>
        <p:spPr>
          <a:xfrm flipV="1">
            <a:off x="305404" y="1216024"/>
            <a:ext cx="304803" cy="95942"/>
          </a:xfrm>
          <a:prstGeom prst="line">
            <a:avLst/>
          </a:prstGeom>
          <a:ln>
            <a:solidFill>
              <a:srgbClr val="639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8F0B9EE-78B3-9B4A-A097-B3C9DD1398AE}"/>
              </a:ext>
            </a:extLst>
          </p:cNvPr>
          <p:cNvGrpSpPr/>
          <p:nvPr/>
        </p:nvGrpSpPr>
        <p:grpSpPr>
          <a:xfrm>
            <a:off x="236102" y="4055052"/>
            <a:ext cx="374105" cy="248069"/>
            <a:chOff x="69846" y="5648324"/>
            <a:chExt cx="374105" cy="24806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209401-ECDC-FD45-A969-EEB80ACCC570}"/>
                </a:ext>
              </a:extLst>
            </p:cNvPr>
            <p:cNvSpPr/>
            <p:nvPr/>
          </p:nvSpPr>
          <p:spPr>
            <a:xfrm>
              <a:off x="69846" y="5702300"/>
              <a:ext cx="37410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F0FE6BF-BFAC-754E-A6A6-2457CFBF2775}"/>
                </a:ext>
              </a:extLst>
            </p:cNvPr>
            <p:cNvGrpSpPr/>
            <p:nvPr/>
          </p:nvGrpSpPr>
          <p:grpSpPr>
            <a:xfrm>
              <a:off x="125894" y="5648324"/>
              <a:ext cx="317508" cy="248069"/>
              <a:chOff x="125894" y="5648324"/>
              <a:chExt cx="317508" cy="248069"/>
            </a:xfrm>
          </p:grpSpPr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107C867C-04AA-DC45-A0CE-B5BAF6E364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894" y="5648324"/>
                <a:ext cx="304803" cy="95942"/>
              </a:xfrm>
              <a:prstGeom prst="line">
                <a:avLst/>
              </a:prstGeom>
              <a:ln>
                <a:solidFill>
                  <a:srgbClr val="639F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88E7A013-EAEA-6244-A2C4-FE6CA84DEF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599" y="5800451"/>
                <a:ext cx="304803" cy="95942"/>
              </a:xfrm>
              <a:prstGeom prst="line">
                <a:avLst/>
              </a:prstGeom>
              <a:ln>
                <a:solidFill>
                  <a:srgbClr val="639F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6505CA5-9EE1-3A43-BB1A-BA673EE3A96A}"/>
              </a:ext>
            </a:extLst>
          </p:cNvPr>
          <p:cNvSpPr txBox="1"/>
          <p:nvPr/>
        </p:nvSpPr>
        <p:spPr>
          <a:xfrm>
            <a:off x="6793214" y="3458267"/>
            <a:ext cx="880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639F1F"/>
                </a:solidFill>
              </a:rPr>
              <a:t>Validé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36DAAF6A-17EF-6C49-84E0-A4BD79EA4671}"/>
              </a:ext>
            </a:extLst>
          </p:cNvPr>
          <p:cNvSpPr/>
          <p:nvPr/>
        </p:nvSpPr>
        <p:spPr>
          <a:xfrm>
            <a:off x="6498114" y="3155316"/>
            <a:ext cx="83127" cy="1006012"/>
          </a:xfrm>
          <a:prstGeom prst="rightBrace">
            <a:avLst/>
          </a:prstGeom>
          <a:ln w="19050">
            <a:solidFill>
              <a:srgbClr val="639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 DES DOCUMENTS PRODUITS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052" y="1030829"/>
            <a:ext cx="8448261" cy="3494872"/>
          </a:xfrm>
        </p:spPr>
        <p:txBody>
          <a:bodyPr numCol="1" spcCol="360000" anchor="t" anchorCtr="0"/>
          <a:lstStyle/>
          <a:p>
            <a:r>
              <a:rPr lang="fr-FR" sz="1400" dirty="0"/>
              <a:t>(GT3 et GT4) Services</a:t>
            </a:r>
          </a:p>
          <a:p>
            <a:pPr lvl="1"/>
            <a:r>
              <a:rPr lang="fr-FR" sz="1200" i="1" dirty="0"/>
              <a:t>CR3 - Réunion </a:t>
            </a:r>
            <a:r>
              <a:rPr lang="fr-FR" sz="1200" i="1" dirty="0" err="1"/>
              <a:t>définition</a:t>
            </a:r>
            <a:r>
              <a:rPr lang="fr-FR" sz="1200" i="1" dirty="0"/>
              <a:t> des services (ver fin).pdf</a:t>
            </a:r>
            <a:endParaRPr lang="fr-FR" sz="1200" dirty="0"/>
          </a:p>
          <a:p>
            <a:pPr lvl="1"/>
            <a:r>
              <a:rPr lang="fr-FR" sz="1200" i="1" dirty="0"/>
              <a:t>CR4 - Réunion </a:t>
            </a:r>
            <a:r>
              <a:rPr lang="fr-FR" sz="1200" i="1" dirty="0" err="1"/>
              <a:t>définition</a:t>
            </a:r>
            <a:r>
              <a:rPr lang="fr-FR" sz="1200" i="1" dirty="0"/>
              <a:t> des services 2 (ver </a:t>
            </a:r>
            <a:r>
              <a:rPr lang="fr-FR" sz="1200" i="1" dirty="0" err="1"/>
              <a:t>cna</a:t>
            </a:r>
            <a:r>
              <a:rPr lang="fr-FR" sz="1200" i="1" dirty="0"/>
              <a:t>).pdf</a:t>
            </a:r>
            <a:endParaRPr lang="fr-FR" sz="1200" dirty="0"/>
          </a:p>
          <a:p>
            <a:pPr lvl="1"/>
            <a:r>
              <a:rPr lang="fr-FR" sz="1200" dirty="0"/>
              <a:t>Document martyr :</a:t>
            </a:r>
            <a:r>
              <a:rPr lang="fr-FR" sz="1200" i="1" dirty="0"/>
              <a:t> 2017 12 08 - R2Gs - </a:t>
            </a:r>
            <a:r>
              <a:rPr lang="fr-FR" sz="1200" i="1" dirty="0" err="1"/>
              <a:t>Définition</a:t>
            </a:r>
            <a:r>
              <a:rPr lang="fr-FR" sz="1200" i="1" dirty="0"/>
              <a:t> Services (</a:t>
            </a:r>
            <a:r>
              <a:rPr lang="fr-FR" sz="1200" i="1" dirty="0" err="1"/>
              <a:t>rev</a:t>
            </a:r>
            <a:r>
              <a:rPr lang="fr-FR" sz="1200" i="1" dirty="0"/>
              <a:t> </a:t>
            </a:r>
            <a:r>
              <a:rPr lang="fr-FR" sz="1200" i="1" dirty="0" err="1"/>
              <a:t>décembre</a:t>
            </a:r>
            <a:r>
              <a:rPr lang="fr-FR" sz="1200" i="1" dirty="0"/>
              <a:t> 2017)</a:t>
            </a:r>
            <a:endParaRPr lang="fr-FR" sz="1200" dirty="0"/>
          </a:p>
          <a:p>
            <a:pPr lvl="1"/>
            <a:r>
              <a:rPr lang="fr-FR" sz="1100" b="1" i="1" dirty="0">
                <a:solidFill>
                  <a:srgbClr val="7F7F7F"/>
                </a:solidFill>
              </a:rPr>
              <a:t>Annexes</a:t>
            </a:r>
          </a:p>
          <a:p>
            <a:pPr lvl="2"/>
            <a:r>
              <a:rPr lang="fr-FR" sz="1100" dirty="0"/>
              <a:t>Présentation de </a:t>
            </a:r>
            <a:r>
              <a:rPr lang="fr-FR" sz="1100" dirty="0" err="1"/>
              <a:t>Certivea</a:t>
            </a:r>
            <a:r>
              <a:rPr lang="fr-FR" sz="1100" dirty="0"/>
              <a:t> :  </a:t>
            </a:r>
            <a:r>
              <a:rPr lang="fr-FR" sz="1100" i="1" dirty="0"/>
              <a:t>SBA-</a:t>
            </a:r>
            <a:r>
              <a:rPr lang="fr-FR" sz="1100" i="1" dirty="0" err="1"/>
              <a:t>Certivea</a:t>
            </a:r>
            <a:r>
              <a:rPr lang="fr-FR" sz="1100" i="1" dirty="0"/>
              <a:t> Commission R2G 2017_10_18.pptx</a:t>
            </a:r>
            <a:endParaRPr lang="fr-FR" sz="1100" dirty="0"/>
          </a:p>
          <a:p>
            <a:pPr lvl="2"/>
            <a:r>
              <a:rPr lang="fr-FR" sz="1100" dirty="0"/>
              <a:t>Présentation de R2S : </a:t>
            </a:r>
            <a:r>
              <a:rPr lang="fr-FR" sz="1100" i="1" dirty="0" err="1"/>
              <a:t>Présentation</a:t>
            </a:r>
            <a:r>
              <a:rPr lang="fr-FR" sz="1100" i="1" dirty="0"/>
              <a:t> IGNES 20171009.pdf</a:t>
            </a:r>
            <a:endParaRPr lang="fr-FR" sz="1100" dirty="0"/>
          </a:p>
          <a:p>
            <a:r>
              <a:rPr lang="fr-FR" sz="1400" dirty="0"/>
              <a:t>(GT5) Données et modes de communication</a:t>
            </a:r>
          </a:p>
          <a:p>
            <a:pPr lvl="1"/>
            <a:r>
              <a:rPr lang="fr-FR" sz="1200" dirty="0"/>
              <a:t>2017.12.20 CR5 - Réunion </a:t>
            </a:r>
            <a:r>
              <a:rPr lang="fr-FR" sz="1200" dirty="0" err="1"/>
              <a:t>Données</a:t>
            </a:r>
            <a:r>
              <a:rPr lang="fr-FR" sz="1200" dirty="0"/>
              <a:t> et modes de communication</a:t>
            </a:r>
          </a:p>
          <a:p>
            <a:pPr lvl="1"/>
            <a:r>
              <a:rPr lang="fr-FR" sz="1200" dirty="0"/>
              <a:t>2017 02 09 - R2Gs - </a:t>
            </a:r>
            <a:r>
              <a:rPr lang="fr-FR" sz="1200" dirty="0" err="1"/>
              <a:t>Définition</a:t>
            </a:r>
            <a:r>
              <a:rPr lang="fr-FR" sz="1200" dirty="0"/>
              <a:t> </a:t>
            </a:r>
            <a:r>
              <a:rPr lang="fr-FR" sz="1200" dirty="0" err="1"/>
              <a:t>Données</a:t>
            </a:r>
            <a:r>
              <a:rPr lang="fr-FR" sz="1200" dirty="0"/>
              <a:t>, Protocoles et Modes de Communication (</a:t>
            </a:r>
            <a:r>
              <a:rPr lang="fr-FR" sz="1200" dirty="0" err="1"/>
              <a:t>rev</a:t>
            </a:r>
            <a:r>
              <a:rPr lang="fr-FR" sz="1200" dirty="0"/>
              <a:t> fév2018)</a:t>
            </a:r>
            <a:endParaRPr lang="fr-FR" sz="110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462FE46-6772-1A45-892B-605882EC3887}"/>
              </a:ext>
            </a:extLst>
          </p:cNvPr>
          <p:cNvGrpSpPr/>
          <p:nvPr/>
        </p:nvGrpSpPr>
        <p:grpSpPr>
          <a:xfrm>
            <a:off x="0" y="993085"/>
            <a:ext cx="374105" cy="3532616"/>
            <a:chOff x="4392678" y="1272209"/>
            <a:chExt cx="374105" cy="3532616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D2D60B69-F481-F442-BB4A-F355D19767D8}"/>
                </a:ext>
              </a:extLst>
            </p:cNvPr>
            <p:cNvCxnSpPr>
              <a:cxnSpLocks/>
            </p:cNvCxnSpPr>
            <p:nvPr/>
          </p:nvCxnSpPr>
          <p:spPr>
            <a:xfrm>
              <a:off x="4605131" y="1272209"/>
              <a:ext cx="8701" cy="3532616"/>
            </a:xfrm>
            <a:prstGeom prst="straightConnector1">
              <a:avLst/>
            </a:prstGeom>
            <a:ln>
              <a:solidFill>
                <a:srgbClr val="639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8284B2B-3647-D145-9193-7B6466385D00}"/>
                </a:ext>
              </a:extLst>
            </p:cNvPr>
            <p:cNvGrpSpPr/>
            <p:nvPr/>
          </p:nvGrpSpPr>
          <p:grpSpPr>
            <a:xfrm>
              <a:off x="4392678" y="1318721"/>
              <a:ext cx="374105" cy="248069"/>
              <a:chOff x="69846" y="5648324"/>
              <a:chExt cx="374105" cy="24806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A75E488-5F8E-4C47-B563-417B0E1DF7B5}"/>
                  </a:ext>
                </a:extLst>
              </p:cNvPr>
              <p:cNvSpPr/>
              <p:nvPr/>
            </p:nvSpPr>
            <p:spPr>
              <a:xfrm>
                <a:off x="69846" y="5702300"/>
                <a:ext cx="374105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1C159DBA-CF5B-0C4A-98AB-11C713A57C39}"/>
                  </a:ext>
                </a:extLst>
              </p:cNvPr>
              <p:cNvGrpSpPr/>
              <p:nvPr/>
            </p:nvGrpSpPr>
            <p:grpSpPr>
              <a:xfrm>
                <a:off x="125894" y="5648324"/>
                <a:ext cx="317508" cy="248069"/>
                <a:chOff x="125894" y="5648324"/>
                <a:chExt cx="317508" cy="248069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22FC8F98-8CCC-484A-928D-7D2FDAF52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5894" y="5648324"/>
                  <a:ext cx="304803" cy="95942"/>
                </a:xfrm>
                <a:prstGeom prst="line">
                  <a:avLst/>
                </a:prstGeom>
                <a:ln>
                  <a:solidFill>
                    <a:srgbClr val="639F1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93173FD5-24F1-8C45-82BA-C033B6FF8F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8599" y="5800451"/>
                  <a:ext cx="304803" cy="95942"/>
                </a:xfrm>
                <a:prstGeom prst="line">
                  <a:avLst/>
                </a:prstGeom>
                <a:ln>
                  <a:solidFill>
                    <a:srgbClr val="639F1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5078ED-2969-974F-819F-61510B7655B1}"/>
              </a:ext>
            </a:extLst>
          </p:cNvPr>
          <p:cNvSpPr/>
          <p:nvPr/>
        </p:nvSpPr>
        <p:spPr>
          <a:xfrm>
            <a:off x="318052" y="4710897"/>
            <a:ext cx="8407004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360000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400" cap="small" dirty="0">
                <a:solidFill>
                  <a:srgbClr val="639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(Aujourd’hui) : (GT6) Gestion des données</a:t>
            </a:r>
          </a:p>
          <a:p>
            <a:pPr marL="685800" lvl="1" indent="-358775">
              <a:lnSpc>
                <a:spcPct val="130000"/>
              </a:lnSpc>
              <a:spcBef>
                <a:spcPts val="10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2017.12.20 CR5 - Réunion </a:t>
            </a:r>
            <a:r>
              <a:rPr lang="fr-FR" sz="1200" dirty="0" err="1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Données</a:t>
            </a: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modes de communication</a:t>
            </a:r>
          </a:p>
          <a:p>
            <a:pPr marL="685800" lvl="1" indent="-358775">
              <a:lnSpc>
                <a:spcPct val="130000"/>
              </a:lnSpc>
              <a:spcBef>
                <a:spcPts val="1000"/>
              </a:spcBef>
              <a:buClr>
                <a:srgbClr val="2F5597"/>
              </a:buClr>
              <a:buSzPct val="100000"/>
              <a:buFont typeface="Arial" charset="0"/>
              <a:buChar char="•"/>
            </a:pP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02 09 - R2Gs - </a:t>
            </a:r>
            <a:r>
              <a:rPr lang="fr-FR" sz="1200" dirty="0" err="1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Définition</a:t>
            </a: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Données</a:t>
            </a: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Protocoles et Modes de Communication (</a:t>
            </a:r>
            <a:r>
              <a:rPr lang="fr-FR" sz="1200" dirty="0" err="1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200" dirty="0">
                <a:solidFill>
                  <a:srgbClr val="156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fév2018)</a:t>
            </a:r>
            <a:endParaRPr lang="fr-FR" sz="1400" cap="small" dirty="0">
              <a:solidFill>
                <a:srgbClr val="639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</a:pPr>
            <a:r>
              <a:rPr lang="fr-F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venir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(GT7) Intégration R2Gs/R2S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r>
              <a:rPr lang="fr-F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(GT8) Valeur ajoutée</a:t>
            </a:r>
          </a:p>
        </p:txBody>
      </p:sp>
    </p:spTree>
    <p:extLst>
      <p:ext uri="{BB962C8B-B14F-4D97-AF65-F5344CB8AC3E}">
        <p14:creationId xmlns:p14="http://schemas.microsoft.com/office/powerpoint/2010/main" val="70164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 DES DOCUMENTS PRODUITS (3/3)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462FE46-6772-1A45-892B-605882EC3887}"/>
              </a:ext>
            </a:extLst>
          </p:cNvPr>
          <p:cNvGrpSpPr/>
          <p:nvPr/>
        </p:nvGrpSpPr>
        <p:grpSpPr>
          <a:xfrm>
            <a:off x="0" y="993085"/>
            <a:ext cx="374105" cy="3451593"/>
            <a:chOff x="4392678" y="1272209"/>
            <a:chExt cx="374105" cy="3451593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D2D60B69-F481-F442-BB4A-F355D19767D8}"/>
                </a:ext>
              </a:extLst>
            </p:cNvPr>
            <p:cNvCxnSpPr>
              <a:cxnSpLocks/>
            </p:cNvCxnSpPr>
            <p:nvPr/>
          </p:nvCxnSpPr>
          <p:spPr>
            <a:xfrm>
              <a:off x="4605131" y="1272209"/>
              <a:ext cx="0" cy="3451593"/>
            </a:xfrm>
            <a:prstGeom prst="straightConnector1">
              <a:avLst/>
            </a:prstGeom>
            <a:ln>
              <a:solidFill>
                <a:srgbClr val="639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8284B2B-3647-D145-9193-7B6466385D00}"/>
                </a:ext>
              </a:extLst>
            </p:cNvPr>
            <p:cNvGrpSpPr/>
            <p:nvPr/>
          </p:nvGrpSpPr>
          <p:grpSpPr>
            <a:xfrm>
              <a:off x="4392678" y="1318721"/>
              <a:ext cx="374105" cy="248069"/>
              <a:chOff x="69846" y="5648324"/>
              <a:chExt cx="374105" cy="24806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A75E488-5F8E-4C47-B563-417B0E1DF7B5}"/>
                  </a:ext>
                </a:extLst>
              </p:cNvPr>
              <p:cNvSpPr/>
              <p:nvPr/>
            </p:nvSpPr>
            <p:spPr>
              <a:xfrm>
                <a:off x="69846" y="5702300"/>
                <a:ext cx="374105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1C159DBA-CF5B-0C4A-98AB-11C713A57C39}"/>
                  </a:ext>
                </a:extLst>
              </p:cNvPr>
              <p:cNvGrpSpPr/>
              <p:nvPr/>
            </p:nvGrpSpPr>
            <p:grpSpPr>
              <a:xfrm>
                <a:off x="125894" y="5648324"/>
                <a:ext cx="317508" cy="248069"/>
                <a:chOff x="125894" y="5648324"/>
                <a:chExt cx="317508" cy="248069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22FC8F98-8CCC-484A-928D-7D2FDAF52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5894" y="5648324"/>
                  <a:ext cx="304803" cy="95942"/>
                </a:xfrm>
                <a:prstGeom prst="line">
                  <a:avLst/>
                </a:prstGeom>
                <a:ln>
                  <a:solidFill>
                    <a:srgbClr val="639F1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93173FD5-24F1-8C45-82BA-C033B6FF8F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8599" y="5800451"/>
                  <a:ext cx="304803" cy="95942"/>
                </a:xfrm>
                <a:prstGeom prst="line">
                  <a:avLst/>
                </a:prstGeom>
                <a:ln>
                  <a:solidFill>
                    <a:srgbClr val="639F1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5078ED-2969-974F-819F-61510B7655B1}"/>
              </a:ext>
            </a:extLst>
          </p:cNvPr>
          <p:cNvSpPr/>
          <p:nvPr/>
        </p:nvSpPr>
        <p:spPr>
          <a:xfrm>
            <a:off x="318052" y="4710897"/>
            <a:ext cx="8407004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360000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Font typeface="Wingdings" charset="2"/>
              <a:buChar char="ü"/>
            </a:pPr>
            <a:endParaRPr lang="fr-F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1A9AB2-5322-A14D-AE49-0F397077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/>
              <a:t>(Aujourd’hui) : (GT6) Gestion des données</a:t>
            </a:r>
          </a:p>
          <a:p>
            <a:pPr lvl="1"/>
            <a:r>
              <a:rPr lang="fr-FR" sz="1200" dirty="0"/>
              <a:t>2018 02 21 - R2Gs - </a:t>
            </a:r>
            <a:r>
              <a:rPr lang="fr-FR" sz="1200" dirty="0" err="1"/>
              <a:t>Définition</a:t>
            </a:r>
            <a:r>
              <a:rPr lang="fr-FR" sz="1200" dirty="0"/>
              <a:t> gestion des </a:t>
            </a:r>
            <a:r>
              <a:rPr lang="fr-FR" sz="1200" dirty="0" err="1"/>
              <a:t>données</a:t>
            </a:r>
            <a:endParaRPr lang="fr-FR" sz="1200" dirty="0"/>
          </a:p>
          <a:p>
            <a:pPr lvl="1"/>
            <a:r>
              <a:rPr lang="fr-FR" sz="1200" dirty="0"/>
              <a:t>2018 02 21 – GT6 – Gestion des données (inclus remarques GT)</a:t>
            </a:r>
          </a:p>
          <a:p>
            <a:pPr lvl="1"/>
            <a:r>
              <a:rPr lang="fr-FR" sz="1200" dirty="0"/>
              <a:t>2018 02 28  CR6 – Réunion Gestion des données 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None/>
            </a:pPr>
            <a:endParaRPr lang="fr-FR" sz="14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buClr>
                <a:srgbClr val="70AD47"/>
              </a:buClr>
              <a:buNone/>
            </a:pPr>
            <a:r>
              <a:rPr lang="fr-FR" sz="1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venir   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(GT7) Intégration R2Gs/R2S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(GT8) Valeur ajoutée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61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RETOURS SUR LES DOCUMENTS MARTYRS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58838"/>
            <a:ext cx="8265968" cy="5317512"/>
          </a:xfrm>
        </p:spPr>
        <p:txBody>
          <a:bodyPr anchor="t" anchorCtr="0"/>
          <a:lstStyle/>
          <a:p>
            <a:r>
              <a:rPr lang="fr-FR" sz="1600" dirty="0"/>
              <a:t>Retours et remarques</a:t>
            </a:r>
          </a:p>
          <a:p>
            <a:pPr marL="0" indent="0">
              <a:buNone/>
            </a:pPr>
            <a:r>
              <a:rPr lang="fr-FR" sz="1400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fr-FR" b="1" cap="none" dirty="0">
                <a:solidFill>
                  <a:schemeClr val="tx1"/>
                </a:solidFill>
                <a:latin typeface="Arial" charset="0"/>
                <a:cs typeface="Arial" charset="0"/>
              </a:rPr>
              <a:t>1/ Document Définition des Services</a:t>
            </a:r>
          </a:p>
          <a:p>
            <a:pPr lvl="1"/>
            <a:r>
              <a:rPr lang="fr-FR" sz="140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Périmètre : </a:t>
            </a:r>
            <a:r>
              <a:rPr lang="fr-FR" sz="14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« </a:t>
            </a:r>
            <a:r>
              <a:rPr lang="fr-FR" sz="14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Élargir le label 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aux composantes RSE (qualité de l'air, consommation d'eau, émission de CO2 et polluant par exemple, pris en compte par les labels écoresponsables  ?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Périmètre métier R2Gs : énergie ; Autres composantes RSE objet de nouvelles commissions ?</a:t>
            </a: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Vocabulaire : « Prérequis de service » vs «  fonctionnalités de base 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Conserver le terme de « service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Prérequis : un bâtiment R2Gs devra proposer un «dashboard énergétique bilan de ses consommation et production  </a:t>
            </a:r>
            <a:endParaRPr lang="fr-FR" sz="1200" b="1" i="1" dirty="0">
              <a:solidFill>
                <a:srgbClr val="156CAF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Vocabulaire : « Services pour les réseaux électriques : revoir le tableau et parler de marché de capacité, de puissance, etc.. Plutôt que de régulation de fréquence, du plan de tension, etc...   </a:t>
            </a:r>
            <a:endParaRPr lang="fr-FR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La logique de marché est principalement européenne – Objectif R2G : rester le plus possible agnostique, hors d’un contexte particulier (ex : France)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284D64-2275-8C4C-8736-3F53A10AE57D}"/>
              </a:ext>
            </a:extLst>
          </p:cNvPr>
          <p:cNvSpPr txBox="1"/>
          <p:nvPr/>
        </p:nvSpPr>
        <p:spPr>
          <a:xfrm rot="19931418">
            <a:off x="358172" y="3754939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C7BD07-76EB-3947-9CF6-2F31B1FD32BD}"/>
              </a:ext>
            </a:extLst>
          </p:cNvPr>
          <p:cNvSpPr txBox="1"/>
          <p:nvPr/>
        </p:nvSpPr>
        <p:spPr>
          <a:xfrm rot="19931418">
            <a:off x="358170" y="5458346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C558B2-AE2F-AC48-9E07-5A4AD45131F9}"/>
              </a:ext>
            </a:extLst>
          </p:cNvPr>
          <p:cNvSpPr txBox="1"/>
          <p:nvPr/>
        </p:nvSpPr>
        <p:spPr>
          <a:xfrm rot="19931418">
            <a:off x="33083" y="2781215"/>
            <a:ext cx="12919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Précisions dans le CR6</a:t>
            </a:r>
          </a:p>
        </p:txBody>
      </p:sp>
    </p:spTree>
    <p:extLst>
      <p:ext uri="{BB962C8B-B14F-4D97-AF65-F5344CB8AC3E}">
        <p14:creationId xmlns:p14="http://schemas.microsoft.com/office/powerpoint/2010/main" val="342009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RETOURS SUR LES DOCUMENTS MARTYRS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509" y="994351"/>
            <a:ext cx="8589818" cy="5096285"/>
          </a:xfrm>
        </p:spPr>
        <p:txBody>
          <a:bodyPr anchor="t" anchorCtr="0"/>
          <a:lstStyle/>
          <a:p>
            <a:r>
              <a:rPr lang="fr-FR" sz="1600" dirty="0"/>
              <a:t>Retours et remarques</a:t>
            </a:r>
          </a:p>
          <a:p>
            <a:pPr marL="0" indent="0">
              <a:buNone/>
            </a:pPr>
            <a:r>
              <a:rPr lang="fr-FR" b="1" cap="none" dirty="0">
                <a:solidFill>
                  <a:schemeClr val="tx1"/>
                </a:solidFill>
                <a:latin typeface="Arial" charset="0"/>
                <a:cs typeface="Arial" charset="0"/>
              </a:rPr>
              <a:t>1/ Document Définition des Services</a:t>
            </a: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Structure : « Incompréhension entre un niveau 3 qui serait « technique » quand le niveau 2 serait économique alors que les deux niveaux représente une valorisation pour le bâtiment 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Clarification : Niveau 2 = service interne bâtiment ; Niveau 3 : service à des tiers (ex : réseau électrique). Les deux apportent bien une rémunération au bâtiment.</a:t>
            </a: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« Description des services : faire référence au « porteur du service » n’est pas du ressort de la SBA ?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Objectif R2G : insister sur le besoin d’implication des acteurs dès la conception pour obtenir le label (cas du neuf). Ajout d’une phrase dans le document pour clarifier ce point</a:t>
            </a:r>
          </a:p>
          <a:p>
            <a:pPr lvl="1"/>
            <a:r>
              <a:rPr lang="fr-FR" sz="14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« Besoin de clarifier les modes de preuves pour la labélisation R2G en conception/exploitation. » 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Pour le service prérequis « bilan énergétique mensuel » , modes de preuves</a:t>
            </a:r>
          </a:p>
          <a:p>
            <a:pPr marL="1260000" lvl="3"/>
            <a:r>
              <a:rPr lang="fr-FR" b="1" dirty="0">
                <a:solidFill>
                  <a:srgbClr val="156CAF"/>
                </a:solidFill>
                <a:latin typeface="Arial" charset="0"/>
                <a:cs typeface="Arial" charset="0"/>
              </a:rPr>
              <a:t>En conception, </a:t>
            </a:r>
            <a:r>
              <a:rPr lang="fr-FR" b="1" u="sng" dirty="0">
                <a:solidFill>
                  <a:srgbClr val="156CAF"/>
                </a:solidFill>
                <a:latin typeface="Arial" charset="0"/>
                <a:cs typeface="Arial" charset="0"/>
              </a:rPr>
              <a:t>exigence de moyens </a:t>
            </a:r>
            <a:r>
              <a:rPr lang="fr-FR" b="1" dirty="0">
                <a:solidFill>
                  <a:srgbClr val="156CAF"/>
                </a:solidFill>
                <a:latin typeface="Arial" charset="0"/>
                <a:cs typeface="Arial" charset="0"/>
              </a:rPr>
              <a:t>: désigner référent de mise en place service (prestataire), business model, planning de mise en place, conformité à la gestion des données personnelles</a:t>
            </a:r>
          </a:p>
          <a:p>
            <a:pPr marL="1260000" lvl="3"/>
            <a:r>
              <a:rPr lang="fr-FR" b="1" cap="none" dirty="0">
                <a:solidFill>
                  <a:srgbClr val="156CAF"/>
                </a:solidFill>
                <a:latin typeface="Arial" charset="0"/>
                <a:cs typeface="Arial" charset="0"/>
              </a:rPr>
              <a:t>En exploitation, </a:t>
            </a:r>
            <a:r>
              <a:rPr lang="fr-FR" b="1" u="sng" cap="none" dirty="0">
                <a:solidFill>
                  <a:srgbClr val="156CAF"/>
                </a:solidFill>
                <a:latin typeface="Arial" charset="0"/>
                <a:cs typeface="Arial" charset="0"/>
              </a:rPr>
              <a:t>exigence de </a:t>
            </a:r>
            <a:r>
              <a:rPr lang="fr-FR" b="1" u="sng" dirty="0">
                <a:solidFill>
                  <a:srgbClr val="156CAF"/>
                </a:solidFill>
                <a:latin typeface="Arial" charset="0"/>
                <a:cs typeface="Arial" charset="0"/>
              </a:rPr>
              <a:t>r</a:t>
            </a:r>
            <a:r>
              <a:rPr lang="fr-FR" b="1" u="sng" cap="none" dirty="0">
                <a:solidFill>
                  <a:srgbClr val="156CAF"/>
                </a:solidFill>
                <a:latin typeface="Arial" charset="0"/>
                <a:cs typeface="Arial" charset="0"/>
              </a:rPr>
              <a:t>ésultats </a:t>
            </a:r>
            <a:r>
              <a:rPr lang="fr-FR" b="1" cap="none" dirty="0">
                <a:solidFill>
                  <a:srgbClr val="156CAF"/>
                </a:solidFill>
                <a:latin typeface="Arial" charset="0"/>
                <a:cs typeface="Arial" charset="0"/>
              </a:rPr>
              <a:t>: application numérique présentant le bilan mensuel de consommation et production du bâtiment, possibilité de télécharger les bilans, comparaison avec les données relevées et transmises</a:t>
            </a:r>
            <a:endParaRPr lang="fr-FR" sz="1800" b="1" cap="none" dirty="0">
              <a:solidFill>
                <a:srgbClr val="156CA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7FBA1C-C781-9742-A2A3-28B63714AE9A}"/>
              </a:ext>
            </a:extLst>
          </p:cNvPr>
          <p:cNvSpPr txBox="1"/>
          <p:nvPr/>
        </p:nvSpPr>
        <p:spPr>
          <a:xfrm rot="19931418">
            <a:off x="184552" y="2690068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137F8F-6891-5C45-9FAB-6636CE7BA474}"/>
              </a:ext>
            </a:extLst>
          </p:cNvPr>
          <p:cNvSpPr txBox="1"/>
          <p:nvPr/>
        </p:nvSpPr>
        <p:spPr>
          <a:xfrm rot="19931418">
            <a:off x="184553" y="3928560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7C47BE-732A-B647-B7C2-41CDC8E277C0}"/>
              </a:ext>
            </a:extLst>
          </p:cNvPr>
          <p:cNvSpPr txBox="1"/>
          <p:nvPr/>
        </p:nvSpPr>
        <p:spPr>
          <a:xfrm rot="19931418">
            <a:off x="184553" y="5386931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</p:spTree>
    <p:extLst>
      <p:ext uri="{BB962C8B-B14F-4D97-AF65-F5344CB8AC3E}">
        <p14:creationId xmlns:p14="http://schemas.microsoft.com/office/powerpoint/2010/main" val="4310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RETOURS SUR LES DOCUMENTS MARTYRS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49769"/>
            <a:ext cx="7886700" cy="5096285"/>
          </a:xfrm>
        </p:spPr>
        <p:txBody>
          <a:bodyPr anchor="t" anchorCtr="0"/>
          <a:lstStyle/>
          <a:p>
            <a:r>
              <a:rPr lang="fr-FR" sz="1600" dirty="0"/>
              <a:t>Retours et remarques</a:t>
            </a:r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b="1" cap="none" dirty="0">
                <a:solidFill>
                  <a:schemeClr val="tx1"/>
                </a:solidFill>
                <a:latin typeface="Arial" charset="0"/>
                <a:cs typeface="Arial" charset="0"/>
              </a:rPr>
              <a:t>2/ Données et modes de communication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Données à collecter</a:t>
            </a:r>
            <a:endParaRPr lang="fr-FR" b="1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Inclure la  «  description de la capacité de connexion du bâtiment aux réseaux télécoms externes et la capacité d'acheminement et de connexion d'un équipement communicant n’est pas demandée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Du ressort de R2S et c’est une exigence du label R2S sur laquelle R2G s’</a:t>
            </a:r>
            <a:r>
              <a:rPr lang="fr-FR" sz="1200" b="1" dirty="0" err="1">
                <a:solidFill>
                  <a:srgbClr val="156CAF"/>
                </a:solidFill>
                <a:latin typeface="Arial" charset="0"/>
                <a:cs typeface="Arial" charset="0"/>
              </a:rPr>
              <a:t>appuierra</a:t>
            </a:r>
            <a:endParaRPr lang="fr-FR" sz="1200" b="1" dirty="0">
              <a:solidFill>
                <a:srgbClr val="156CAF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« Détailler les usages spécifiques »</a:t>
            </a:r>
          </a:p>
          <a:p>
            <a:pPr lvl="2"/>
            <a:r>
              <a:rPr lang="fr-F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Ajout sur le document de : « La consommation imputable aux services de comptage et de communication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221007-5E82-4346-84A1-99D7EB4DB8AE}"/>
              </a:ext>
            </a:extLst>
          </p:cNvPr>
          <p:cNvSpPr txBox="1"/>
          <p:nvPr/>
        </p:nvSpPr>
        <p:spPr>
          <a:xfrm rot="19931418">
            <a:off x="196127" y="3257229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71D93E-AABF-6B45-B68D-762E283357E2}"/>
              </a:ext>
            </a:extLst>
          </p:cNvPr>
          <p:cNvSpPr txBox="1"/>
          <p:nvPr/>
        </p:nvSpPr>
        <p:spPr>
          <a:xfrm rot="19931418">
            <a:off x="196126" y="4298950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</p:spTree>
    <p:extLst>
      <p:ext uri="{BB962C8B-B14F-4D97-AF65-F5344CB8AC3E}">
        <p14:creationId xmlns:p14="http://schemas.microsoft.com/office/powerpoint/2010/main" val="183864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RETOURS SUR LES DOCUMENTS MARTYRS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16024"/>
            <a:ext cx="8058150" cy="5096285"/>
          </a:xfrm>
        </p:spPr>
        <p:txBody>
          <a:bodyPr anchor="t" anchorCtr="0"/>
          <a:lstStyle/>
          <a:p>
            <a:r>
              <a:rPr lang="fr-FR" sz="1600" dirty="0"/>
              <a:t>Retours et remarques</a:t>
            </a:r>
            <a:endParaRPr lang="fr-FR" sz="1600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b="1" cap="none" dirty="0">
                <a:solidFill>
                  <a:schemeClr val="tx1"/>
                </a:solidFill>
                <a:latin typeface="Arial" charset="0"/>
                <a:cs typeface="Arial" charset="0"/>
              </a:rPr>
              <a:t>2/ Données et modes de communication</a:t>
            </a:r>
            <a:endParaRPr lang="fr-FR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« Préciser entre qui et qui s’échangent les données.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Pas l’objet du référentiel. R2G impose la transmission à la base de données </a:t>
            </a:r>
            <a:r>
              <a:rPr lang="fr-FR" sz="1200" b="1" dirty="0" err="1">
                <a:solidFill>
                  <a:srgbClr val="156CAF"/>
                </a:solidFill>
                <a:latin typeface="Arial" charset="0"/>
                <a:cs typeface="Arial" charset="0"/>
              </a:rPr>
              <a:t>Certivea</a:t>
            </a:r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-SBA pour établir le label. Les autres échanges sont du ressort du gestionnaire de bâtiment ou propriétaire des données</a:t>
            </a:r>
            <a:endParaRPr lang="fr-FR" sz="1400" b="1" dirty="0">
              <a:solidFill>
                <a:srgbClr val="156CAF"/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Articulation R2S/R2G </a:t>
            </a:r>
          </a:p>
          <a:p>
            <a:pPr lvl="2"/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« Prescriptions en matière d’architecture de communication »</a:t>
            </a:r>
            <a:r>
              <a:rPr lang="fr-FR" b="1" dirty="0">
                <a:solidFill>
                  <a:srgbClr val="156CAF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=&gt; Les exigences R2S ne répondent pas encore aux besoins exprimés par R2S. Besoin de faire un retour à la commission R2S pour intégrer les inputs R2G.  </a:t>
            </a:r>
          </a:p>
          <a:p>
            <a:pPr lvl="2"/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« Préconisation en matière de sécurité informatique : reprendre les préconisations R2S »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1200" b="1" i="1" dirty="0">
                <a:solidFill>
                  <a:srgbClr val="156CAF"/>
                </a:solidFill>
                <a:latin typeface="Arial" charset="0"/>
                <a:cs typeface="Arial" charset="0"/>
              </a:rPr>
              <a:t>=&gt; Objet du socle R2S : R2G doit se reposer sur les exigences R2S.</a:t>
            </a:r>
          </a:p>
          <a:p>
            <a:pPr lvl="2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lvl="1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« Capacité du bâtiment à stocker localement 1</a:t>
            </a:r>
            <a:r>
              <a:rPr lang="fr-FR" sz="1400" i="1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semaine 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1 mois de données »</a:t>
            </a:r>
          </a:p>
          <a:p>
            <a:pPr lvl="2"/>
            <a:r>
              <a:rPr lang="fr-FR" sz="1200" b="1" dirty="0">
                <a:solidFill>
                  <a:srgbClr val="156CAF"/>
                </a:solidFill>
                <a:latin typeface="Arial" charset="0"/>
                <a:cs typeface="Arial" charset="0"/>
              </a:rPr>
              <a:t>Corriger le document en inscrivant 1 mois de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44F1DE-FFDF-0946-BFE6-099FB8CE3A71}"/>
              </a:ext>
            </a:extLst>
          </p:cNvPr>
          <p:cNvSpPr txBox="1"/>
          <p:nvPr/>
        </p:nvSpPr>
        <p:spPr>
          <a:xfrm rot="19931418">
            <a:off x="172979" y="2713217"/>
            <a:ext cx="1086432" cy="278527"/>
          </a:xfrm>
          <a:prstGeom prst="rect">
            <a:avLst/>
          </a:prstGeom>
          <a:solidFill>
            <a:srgbClr val="639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Validé en GT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DFA1EE-8D34-2D41-B950-17A7519A3CFC}"/>
              </a:ext>
            </a:extLst>
          </p:cNvPr>
          <p:cNvSpPr txBox="1"/>
          <p:nvPr/>
        </p:nvSpPr>
        <p:spPr>
          <a:xfrm rot="19931418">
            <a:off x="203829" y="4109744"/>
            <a:ext cx="12919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Précisions dans le CR6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066DD7-DC3F-AE49-A10E-B9D215104CA1}"/>
              </a:ext>
            </a:extLst>
          </p:cNvPr>
          <p:cNvSpPr txBox="1"/>
          <p:nvPr/>
        </p:nvSpPr>
        <p:spPr>
          <a:xfrm rot="19931418">
            <a:off x="203830" y="5713161"/>
            <a:ext cx="12919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Neue Light" panose="02000503000000020004" pitchFamily="2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Précisions dans le CR6</a:t>
            </a:r>
          </a:p>
        </p:txBody>
      </p:sp>
    </p:spTree>
    <p:extLst>
      <p:ext uri="{BB962C8B-B14F-4D97-AF65-F5344CB8AC3E}">
        <p14:creationId xmlns:p14="http://schemas.microsoft.com/office/powerpoint/2010/main" val="1672174508"/>
      </p:ext>
    </p:extLst>
  </p:cSld>
  <p:clrMapOvr>
    <a:masterClrMapping/>
  </p:clrMapOvr>
</p:sld>
</file>

<file path=ppt/theme/theme1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57608</TotalTime>
  <Words>806</Words>
  <Application>Microsoft Macintosh PowerPoint</Application>
  <PresentationFormat>Affichage à l'écran (4:3)</PresentationFormat>
  <Paragraphs>205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Franklin Gothic Book</vt:lpstr>
      <vt:lpstr>Helvetica Neue Light</vt:lpstr>
      <vt:lpstr>Wingdings</vt:lpstr>
      <vt:lpstr>Wingdings 2</vt:lpstr>
      <vt:lpstr>Titre</vt:lpstr>
      <vt:lpstr>2_Conception personnalisée</vt:lpstr>
      <vt:lpstr>GT6 Gestion des données Référentiel Ready To Grids (R2Gs)</vt:lpstr>
      <vt:lpstr>PLAN</vt:lpstr>
      <vt:lpstr>ÉTAT DES LIEUX DES DOCUMENTS PRODUITS (1/3)</vt:lpstr>
      <vt:lpstr>ÉTAT DES LIEUX DES DOCUMENTS PRODUITS (2/3)</vt:lpstr>
      <vt:lpstr>ÉTAT DES LIEUX DES DOCUMENTS PRODUITS (3/3)</vt:lpstr>
      <vt:lpstr>RETOURS SUR LES DOCUMENTS MARTYRS (1/4)</vt:lpstr>
      <vt:lpstr>RETOURS SUR LES DOCUMENTS MARTYRS (2/4)</vt:lpstr>
      <vt:lpstr>RETOURS SUR LES DOCUMENTS MARTYRS (3/4)</vt:lpstr>
      <vt:lpstr>RETOURS SUR LES DOCUMENTS MARTYRS (4/4)</vt:lpstr>
      <vt:lpstr>REMARQUES TRANSVERSES (1/3)</vt:lpstr>
      <vt:lpstr>REMARQUES TRANSVERSES (2/3)</vt:lpstr>
      <vt:lpstr>REMARQUES TRANSVERSES (3/3)</vt:lpstr>
      <vt:lpstr>DOCUMENT « GESTION DES DONNÉES »</vt:lpstr>
      <vt:lpstr>DOCUMENT « GESTION DES DONNÉES »</vt:lpstr>
      <vt:lpstr>PROCHAINES ÉTAPES</vt:lpstr>
      <vt:lpstr>PROCHAINES ÉTAPES « COMMUNICATION »</vt:lpstr>
      <vt:lpstr>MERCI DE VOTRE ATTENTION</vt:lpstr>
    </vt:vector>
  </TitlesOfParts>
  <Company>TIB-Net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Net@Home</dc:title>
  <dc:creator>olivier</dc:creator>
  <cp:lastModifiedBy>Denis Muller</cp:lastModifiedBy>
  <cp:revision>1300</cp:revision>
  <cp:lastPrinted>2015-08-05T15:52:18Z</cp:lastPrinted>
  <dcterms:created xsi:type="dcterms:W3CDTF">2001-11-09T08:46:50Z</dcterms:created>
  <dcterms:modified xsi:type="dcterms:W3CDTF">2018-03-09T13:01:20Z</dcterms:modified>
</cp:coreProperties>
</file>