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4" r:id="rId1"/>
  </p:sldMasterIdLst>
  <p:notesMasterIdLst>
    <p:notesMasterId r:id="rId21"/>
  </p:notesMasterIdLst>
  <p:handoutMasterIdLst>
    <p:handoutMasterId r:id="rId22"/>
  </p:handoutMasterIdLst>
  <p:sldIdLst>
    <p:sldId id="9468" r:id="rId2"/>
    <p:sldId id="9470" r:id="rId3"/>
    <p:sldId id="9490" r:id="rId4"/>
    <p:sldId id="9491" r:id="rId5"/>
    <p:sldId id="9494" r:id="rId6"/>
    <p:sldId id="9482" r:id="rId7"/>
    <p:sldId id="9477" r:id="rId8"/>
    <p:sldId id="9480" r:id="rId9"/>
    <p:sldId id="9486" r:id="rId10"/>
    <p:sldId id="9488" r:id="rId11"/>
    <p:sldId id="9493" r:id="rId12"/>
    <p:sldId id="9487" r:id="rId13"/>
    <p:sldId id="9485" r:id="rId14"/>
    <p:sldId id="9484" r:id="rId15"/>
    <p:sldId id="9476" r:id="rId16"/>
    <p:sldId id="9481" r:id="rId17"/>
    <p:sldId id="9463" r:id="rId18"/>
    <p:sldId id="9467" r:id="rId19"/>
    <p:sldId id="9473" r:id="rId20"/>
  </p:sldIdLst>
  <p:sldSz cx="12192000" cy="6858000"/>
  <p:notesSz cx="6797675" cy="987266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A143"/>
    <a:srgbClr val="5E5E5E"/>
    <a:srgbClr val="0B7CB7"/>
    <a:srgbClr val="2F6165"/>
    <a:srgbClr val="00AAA1"/>
    <a:srgbClr val="999999"/>
    <a:srgbClr val="94C11C"/>
    <a:srgbClr val="1C4D9C"/>
    <a:srgbClr val="FFFFFF"/>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2B30E8-5BCC-49FF-BCCB-AAB893AA960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E2B7D8C1-5859-4489-B325-375C74E70186}">
      <dgm:prSet phldrT="[Texte]"/>
      <dgm:spPr/>
      <dgm:t>
        <a:bodyPr/>
        <a:lstStyle/>
        <a:p>
          <a:r>
            <a:rPr lang="fr-FR"/>
            <a:t>Piloter le bâtiment</a:t>
          </a:r>
        </a:p>
      </dgm:t>
    </dgm:pt>
    <dgm:pt modelId="{A089F31C-A0C0-412D-B533-68432DE5E251}" type="parTrans" cxnId="{B6A8C211-ED84-48EF-8441-D3A0FD74154C}">
      <dgm:prSet/>
      <dgm:spPr/>
      <dgm:t>
        <a:bodyPr/>
        <a:lstStyle/>
        <a:p>
          <a:endParaRPr lang="fr-FR"/>
        </a:p>
      </dgm:t>
    </dgm:pt>
    <dgm:pt modelId="{1DDAAF15-6925-4489-9B98-C2A57BFDAA9C}" type="sibTrans" cxnId="{B6A8C211-ED84-48EF-8441-D3A0FD74154C}">
      <dgm:prSet/>
      <dgm:spPr/>
      <dgm:t>
        <a:bodyPr/>
        <a:lstStyle/>
        <a:p>
          <a:endParaRPr lang="fr-FR"/>
        </a:p>
      </dgm:t>
    </dgm:pt>
    <dgm:pt modelId="{1D9146E3-2B2C-418E-8F14-4A10400E2835}" type="asst">
      <dgm:prSet phldrT="[Texte]"/>
      <dgm:spPr/>
      <dgm:t>
        <a:bodyPr/>
        <a:lstStyle/>
        <a:p>
          <a:r>
            <a:rPr lang="fr-FR"/>
            <a:t>Spécifications</a:t>
          </a:r>
        </a:p>
      </dgm:t>
    </dgm:pt>
    <dgm:pt modelId="{576BC586-4AC5-4C9C-9836-FE2DB85D0F09}" type="parTrans" cxnId="{25F9D59A-D752-4DC8-8E27-C5D7D72F5568}">
      <dgm:prSet/>
      <dgm:spPr/>
      <dgm:t>
        <a:bodyPr/>
        <a:lstStyle/>
        <a:p>
          <a:endParaRPr lang="fr-FR"/>
        </a:p>
      </dgm:t>
    </dgm:pt>
    <dgm:pt modelId="{22F676A5-732A-4733-AB8C-436D18C458A1}" type="sibTrans" cxnId="{25F9D59A-D752-4DC8-8E27-C5D7D72F5568}">
      <dgm:prSet/>
      <dgm:spPr/>
      <dgm:t>
        <a:bodyPr/>
        <a:lstStyle/>
        <a:p>
          <a:endParaRPr lang="fr-FR"/>
        </a:p>
      </dgm:t>
    </dgm:pt>
    <dgm:pt modelId="{CA971E60-CAE3-4A84-8D2F-EC35D0C23136}">
      <dgm:prSet phldrT="[Texte]"/>
      <dgm:spPr/>
      <dgm:t>
        <a:bodyPr/>
        <a:lstStyle/>
        <a:p>
          <a:r>
            <a:rPr lang="fr-FR"/>
            <a:t>Prérequis</a:t>
          </a:r>
        </a:p>
        <a:p>
          <a:r>
            <a:rPr lang="fr-FR"/>
            <a:t>R2S4Care</a:t>
          </a:r>
        </a:p>
      </dgm:t>
    </dgm:pt>
    <dgm:pt modelId="{3DC9E04B-1A78-4F60-908B-88C099B4B940}" type="parTrans" cxnId="{8A45F330-8930-48CA-87E3-1EFB5BE0BCCA}">
      <dgm:prSet/>
      <dgm:spPr/>
      <dgm:t>
        <a:bodyPr/>
        <a:lstStyle/>
        <a:p>
          <a:endParaRPr lang="fr-FR"/>
        </a:p>
      </dgm:t>
    </dgm:pt>
    <dgm:pt modelId="{206C6222-C8CA-4EB6-B40B-B8198ED6C3A6}" type="sibTrans" cxnId="{8A45F330-8930-48CA-87E3-1EFB5BE0BCCA}">
      <dgm:prSet/>
      <dgm:spPr/>
      <dgm:t>
        <a:bodyPr/>
        <a:lstStyle/>
        <a:p>
          <a:endParaRPr lang="fr-FR"/>
        </a:p>
      </dgm:t>
    </dgm:pt>
    <dgm:pt modelId="{05FC7302-7A1D-4F47-868B-FB6A6B619074}">
      <dgm:prSet phldrT="[Texte]"/>
      <dgm:spPr/>
      <dgm:t>
        <a:bodyPr/>
        <a:lstStyle/>
        <a:p>
          <a:r>
            <a:rPr lang="fr-FR"/>
            <a:t>GTB</a:t>
          </a:r>
        </a:p>
      </dgm:t>
    </dgm:pt>
    <dgm:pt modelId="{6D3669D7-4FF8-4F8D-887C-FE1149A7A32A}" type="parTrans" cxnId="{E9C39BE8-EDA8-441A-BB97-17BA18292F98}">
      <dgm:prSet/>
      <dgm:spPr/>
      <dgm:t>
        <a:bodyPr/>
        <a:lstStyle/>
        <a:p>
          <a:endParaRPr lang="fr-FR"/>
        </a:p>
      </dgm:t>
    </dgm:pt>
    <dgm:pt modelId="{D9405FBF-C47F-436F-90EF-9758D10B71F1}" type="sibTrans" cxnId="{E9C39BE8-EDA8-441A-BB97-17BA18292F98}">
      <dgm:prSet/>
      <dgm:spPr/>
      <dgm:t>
        <a:bodyPr/>
        <a:lstStyle/>
        <a:p>
          <a:endParaRPr lang="fr-FR"/>
        </a:p>
      </dgm:t>
    </dgm:pt>
    <dgm:pt modelId="{20375B35-5CEF-4D92-AFC7-4B7D6BAC0A26}">
      <dgm:prSet phldrT="[Texte]"/>
      <dgm:spPr/>
      <dgm:t>
        <a:bodyPr/>
        <a:lstStyle/>
        <a:p>
          <a:r>
            <a:rPr lang="fr-FR"/>
            <a:t>Automatismes et capteurs</a:t>
          </a:r>
        </a:p>
      </dgm:t>
    </dgm:pt>
    <dgm:pt modelId="{8DA3E773-61A4-4890-86BC-B9F1D0C0C71F}" type="parTrans" cxnId="{563F0C24-DDBA-4836-8BD7-C3A8D3150A8E}">
      <dgm:prSet/>
      <dgm:spPr/>
      <dgm:t>
        <a:bodyPr/>
        <a:lstStyle/>
        <a:p>
          <a:endParaRPr lang="fr-FR"/>
        </a:p>
      </dgm:t>
    </dgm:pt>
    <dgm:pt modelId="{2C4CF785-5218-46D5-94C7-5E268434D37C}" type="sibTrans" cxnId="{563F0C24-DDBA-4836-8BD7-C3A8D3150A8E}">
      <dgm:prSet/>
      <dgm:spPr/>
      <dgm:t>
        <a:bodyPr/>
        <a:lstStyle/>
        <a:p>
          <a:endParaRPr lang="fr-FR"/>
        </a:p>
      </dgm:t>
    </dgm:pt>
    <dgm:pt modelId="{E56ED448-B633-4EF8-B54E-A824CD871671}">
      <dgm:prSet/>
      <dgm:spPr/>
      <dgm:t>
        <a:bodyPr/>
        <a:lstStyle/>
        <a:p>
          <a:r>
            <a:rPr lang="fr-FR"/>
            <a:t>Application</a:t>
          </a:r>
        </a:p>
      </dgm:t>
    </dgm:pt>
    <dgm:pt modelId="{A74A413B-4729-4CCC-A4EC-E5BB39636A14}" type="parTrans" cxnId="{61D504CE-BD4B-4914-A260-926608992629}">
      <dgm:prSet/>
      <dgm:spPr/>
      <dgm:t>
        <a:bodyPr/>
        <a:lstStyle/>
        <a:p>
          <a:endParaRPr lang="fr-FR"/>
        </a:p>
      </dgm:t>
    </dgm:pt>
    <dgm:pt modelId="{3D171B14-1678-4DB2-B8F5-007C32C546B9}" type="sibTrans" cxnId="{61D504CE-BD4B-4914-A260-926608992629}">
      <dgm:prSet/>
      <dgm:spPr/>
      <dgm:t>
        <a:bodyPr/>
        <a:lstStyle/>
        <a:p>
          <a:endParaRPr lang="fr-FR"/>
        </a:p>
      </dgm:t>
    </dgm:pt>
    <dgm:pt modelId="{EBF3336C-4419-4477-BF1F-3402615227B6}">
      <dgm:prSet/>
      <dgm:spPr/>
      <dgm:t>
        <a:bodyPr/>
        <a:lstStyle/>
        <a:p>
          <a:r>
            <a:rPr lang="fr-FR"/>
            <a:t>Installation</a:t>
          </a:r>
        </a:p>
        <a:p>
          <a:r>
            <a:rPr lang="fr-FR"/>
            <a:t>HW &amp; SW</a:t>
          </a:r>
        </a:p>
      </dgm:t>
    </dgm:pt>
    <dgm:pt modelId="{0ED51D23-0C4E-45B9-93E1-46F8110F765B}" type="parTrans" cxnId="{50352E07-03AB-4960-9614-DF29CBA1A1F4}">
      <dgm:prSet/>
      <dgm:spPr/>
      <dgm:t>
        <a:bodyPr/>
        <a:lstStyle/>
        <a:p>
          <a:endParaRPr lang="fr-FR"/>
        </a:p>
      </dgm:t>
    </dgm:pt>
    <dgm:pt modelId="{8C692F6B-47FD-4E53-932F-B32F18889AB3}" type="sibTrans" cxnId="{50352E07-03AB-4960-9614-DF29CBA1A1F4}">
      <dgm:prSet/>
      <dgm:spPr/>
      <dgm:t>
        <a:bodyPr/>
        <a:lstStyle/>
        <a:p>
          <a:endParaRPr lang="fr-FR"/>
        </a:p>
      </dgm:t>
    </dgm:pt>
    <dgm:pt modelId="{D473D176-8CBD-4ADB-89A0-0A1978C77DBE}">
      <dgm:prSet/>
      <dgm:spPr/>
      <dgm:t>
        <a:bodyPr/>
        <a:lstStyle/>
        <a:p>
          <a:r>
            <a:rPr lang="fr-FR"/>
            <a:t>Mise en </a:t>
          </a:r>
          <a:r>
            <a:rPr lang="fr-FR" err="1"/>
            <a:t>oeuvre</a:t>
          </a:r>
          <a:endParaRPr lang="fr-FR"/>
        </a:p>
      </dgm:t>
    </dgm:pt>
    <dgm:pt modelId="{8E8D7F30-C85E-4B85-AC89-C1A06FA81560}" type="parTrans" cxnId="{159B689A-8335-427E-AC0F-44ABE2ED97C2}">
      <dgm:prSet/>
      <dgm:spPr/>
      <dgm:t>
        <a:bodyPr/>
        <a:lstStyle/>
        <a:p>
          <a:endParaRPr lang="fr-FR"/>
        </a:p>
      </dgm:t>
    </dgm:pt>
    <dgm:pt modelId="{5EAE29BB-B5DF-44DB-AC7A-FE92AD3F7EDC}" type="sibTrans" cxnId="{159B689A-8335-427E-AC0F-44ABE2ED97C2}">
      <dgm:prSet/>
      <dgm:spPr/>
      <dgm:t>
        <a:bodyPr/>
        <a:lstStyle/>
        <a:p>
          <a:endParaRPr lang="fr-FR"/>
        </a:p>
      </dgm:t>
    </dgm:pt>
    <dgm:pt modelId="{77588922-16D2-4E0E-B25C-CF31546A476C}">
      <dgm:prSet/>
      <dgm:spPr/>
      <dgm:t>
        <a:bodyPr/>
        <a:lstStyle/>
        <a:p>
          <a:r>
            <a:rPr lang="fr-FR"/>
            <a:t>Installation</a:t>
          </a:r>
        </a:p>
        <a:p>
          <a:r>
            <a:rPr lang="fr-FR"/>
            <a:t>Capteurs</a:t>
          </a:r>
        </a:p>
      </dgm:t>
    </dgm:pt>
    <dgm:pt modelId="{A2C6502F-2430-44AA-B401-FA9C67E732C2}" type="parTrans" cxnId="{3613B201-E7B8-4654-B8CF-47E254DE9BAF}">
      <dgm:prSet/>
      <dgm:spPr/>
      <dgm:t>
        <a:bodyPr/>
        <a:lstStyle/>
        <a:p>
          <a:endParaRPr lang="fr-FR"/>
        </a:p>
      </dgm:t>
    </dgm:pt>
    <dgm:pt modelId="{5D64592B-2257-488F-956D-45E2DAC4C4AE}" type="sibTrans" cxnId="{3613B201-E7B8-4654-B8CF-47E254DE9BAF}">
      <dgm:prSet/>
      <dgm:spPr/>
      <dgm:t>
        <a:bodyPr/>
        <a:lstStyle/>
        <a:p>
          <a:endParaRPr lang="fr-FR"/>
        </a:p>
      </dgm:t>
    </dgm:pt>
    <dgm:pt modelId="{967FF3B7-1CAF-4F2C-9CB7-89DAB92DC9B1}">
      <dgm:prSet/>
      <dgm:spPr/>
      <dgm:t>
        <a:bodyPr/>
        <a:lstStyle/>
        <a:p>
          <a:r>
            <a:rPr lang="fr-FR"/>
            <a:t>Installation Automatismes</a:t>
          </a:r>
        </a:p>
      </dgm:t>
    </dgm:pt>
    <dgm:pt modelId="{08ADB28B-5AB0-446E-B2F1-6D355E616ACF}" type="parTrans" cxnId="{B8AB1AFF-8273-40C8-994E-F9B03A1FD974}">
      <dgm:prSet/>
      <dgm:spPr/>
      <dgm:t>
        <a:bodyPr/>
        <a:lstStyle/>
        <a:p>
          <a:endParaRPr lang="fr-FR"/>
        </a:p>
      </dgm:t>
    </dgm:pt>
    <dgm:pt modelId="{0C1347B7-3D88-46FB-A0AE-A25511A87B2B}" type="sibTrans" cxnId="{B8AB1AFF-8273-40C8-994E-F9B03A1FD974}">
      <dgm:prSet/>
      <dgm:spPr/>
      <dgm:t>
        <a:bodyPr/>
        <a:lstStyle/>
        <a:p>
          <a:endParaRPr lang="fr-FR"/>
        </a:p>
      </dgm:t>
    </dgm:pt>
    <dgm:pt modelId="{7575E360-AD54-450C-B289-67AF4CF422D5}">
      <dgm:prSet/>
      <dgm:spPr/>
      <dgm:t>
        <a:bodyPr/>
        <a:lstStyle/>
        <a:p>
          <a:r>
            <a:rPr lang="fr-FR"/>
            <a:t>Intégration GTB</a:t>
          </a:r>
        </a:p>
      </dgm:t>
    </dgm:pt>
    <dgm:pt modelId="{B3ACAEE7-EDBD-47B3-97E9-6CB7C0B431D6}" type="parTrans" cxnId="{43559D01-9B73-4237-9022-AF06251A5D30}">
      <dgm:prSet/>
      <dgm:spPr/>
      <dgm:t>
        <a:bodyPr/>
        <a:lstStyle/>
        <a:p>
          <a:endParaRPr lang="fr-FR"/>
        </a:p>
      </dgm:t>
    </dgm:pt>
    <dgm:pt modelId="{CE720ED5-09BF-4D97-A932-214DEACAAE06}" type="sibTrans" cxnId="{43559D01-9B73-4237-9022-AF06251A5D30}">
      <dgm:prSet/>
      <dgm:spPr/>
      <dgm:t>
        <a:bodyPr/>
        <a:lstStyle/>
        <a:p>
          <a:endParaRPr lang="fr-FR"/>
        </a:p>
      </dgm:t>
    </dgm:pt>
    <dgm:pt modelId="{F5A08D97-8154-4525-B2F9-FBB303E69DF3}">
      <dgm:prSet/>
      <dgm:spPr/>
      <dgm:t>
        <a:bodyPr/>
        <a:lstStyle/>
        <a:p>
          <a:r>
            <a:rPr lang="fr-FR"/>
            <a:t>Déploiement</a:t>
          </a:r>
        </a:p>
      </dgm:t>
    </dgm:pt>
    <dgm:pt modelId="{7EB6E8AC-F37E-491B-8DD2-B51B503C9CBC}" type="parTrans" cxnId="{C4240C1B-B4B6-4CA2-B4C2-46F8673DE231}">
      <dgm:prSet/>
      <dgm:spPr/>
      <dgm:t>
        <a:bodyPr/>
        <a:lstStyle/>
        <a:p>
          <a:endParaRPr lang="fr-FR"/>
        </a:p>
      </dgm:t>
    </dgm:pt>
    <dgm:pt modelId="{557D997E-0BEF-46DD-B421-C910BB578550}" type="sibTrans" cxnId="{C4240C1B-B4B6-4CA2-B4C2-46F8673DE231}">
      <dgm:prSet/>
      <dgm:spPr/>
      <dgm:t>
        <a:bodyPr/>
        <a:lstStyle/>
        <a:p>
          <a:endParaRPr lang="fr-FR"/>
        </a:p>
      </dgm:t>
    </dgm:pt>
    <dgm:pt modelId="{66D66417-949C-4C24-9605-BE3285A299CE}">
      <dgm:prSet/>
      <dgm:spPr/>
      <dgm:t>
        <a:bodyPr/>
        <a:lstStyle/>
        <a:p>
          <a:r>
            <a:rPr lang="fr-FR"/>
            <a:t>Formation</a:t>
          </a:r>
        </a:p>
      </dgm:t>
    </dgm:pt>
    <dgm:pt modelId="{2AB52B02-ADFA-4B4D-8EE2-519DD87E2B1A}" type="parTrans" cxnId="{A238B004-7D3A-468E-96DF-EF574DA1AC19}">
      <dgm:prSet/>
      <dgm:spPr/>
      <dgm:t>
        <a:bodyPr/>
        <a:lstStyle/>
        <a:p>
          <a:endParaRPr lang="fr-FR"/>
        </a:p>
      </dgm:t>
    </dgm:pt>
    <dgm:pt modelId="{F46D113C-7350-445A-A465-B7C0A5705E9D}" type="sibTrans" cxnId="{A238B004-7D3A-468E-96DF-EF574DA1AC19}">
      <dgm:prSet/>
      <dgm:spPr/>
      <dgm:t>
        <a:bodyPr/>
        <a:lstStyle/>
        <a:p>
          <a:endParaRPr lang="fr-FR"/>
        </a:p>
      </dgm:t>
    </dgm:pt>
    <dgm:pt modelId="{6917136F-AF7E-44F3-83DF-1AA9A336904F}">
      <dgm:prSet/>
      <dgm:spPr/>
      <dgm:t>
        <a:bodyPr/>
        <a:lstStyle/>
        <a:p>
          <a:r>
            <a:rPr lang="fr-FR" err="1"/>
            <a:t>Procedures</a:t>
          </a:r>
          <a:endParaRPr lang="fr-FR"/>
        </a:p>
      </dgm:t>
    </dgm:pt>
    <dgm:pt modelId="{1AE00F1C-DFFC-4AAB-A7E5-B828F62CB156}" type="parTrans" cxnId="{0C773BD7-D866-43AE-93DB-54713C6A323B}">
      <dgm:prSet/>
      <dgm:spPr/>
      <dgm:t>
        <a:bodyPr/>
        <a:lstStyle/>
        <a:p>
          <a:endParaRPr lang="fr-FR"/>
        </a:p>
      </dgm:t>
    </dgm:pt>
    <dgm:pt modelId="{72B4EB02-C539-48C6-9348-1572A0FAB01D}" type="sibTrans" cxnId="{0C773BD7-D866-43AE-93DB-54713C6A323B}">
      <dgm:prSet/>
      <dgm:spPr/>
      <dgm:t>
        <a:bodyPr/>
        <a:lstStyle/>
        <a:p>
          <a:endParaRPr lang="fr-FR"/>
        </a:p>
      </dgm:t>
    </dgm:pt>
    <dgm:pt modelId="{BDC5850A-B90E-4A3E-AF96-7C2EB7F4FD19}">
      <dgm:prSet/>
      <dgm:spPr/>
      <dgm:t>
        <a:bodyPr/>
        <a:lstStyle/>
        <a:p>
          <a:r>
            <a:rPr lang="fr-FR"/>
            <a:t>Tableaux de bord</a:t>
          </a:r>
        </a:p>
      </dgm:t>
    </dgm:pt>
    <dgm:pt modelId="{341C3E69-02B8-4A56-A6F3-19B72D27C058}" type="parTrans" cxnId="{B29A289F-6DD5-4B3D-AD70-C6DF2444E746}">
      <dgm:prSet/>
      <dgm:spPr/>
      <dgm:t>
        <a:bodyPr/>
        <a:lstStyle/>
        <a:p>
          <a:endParaRPr lang="fr-FR"/>
        </a:p>
      </dgm:t>
    </dgm:pt>
    <dgm:pt modelId="{178271CA-34B7-411D-8C28-AB74CFD1771C}" type="sibTrans" cxnId="{B29A289F-6DD5-4B3D-AD70-C6DF2444E746}">
      <dgm:prSet/>
      <dgm:spPr/>
      <dgm:t>
        <a:bodyPr/>
        <a:lstStyle/>
        <a:p>
          <a:endParaRPr lang="fr-FR"/>
        </a:p>
      </dgm:t>
    </dgm:pt>
    <dgm:pt modelId="{0CFCF43B-B372-4FA7-BC51-821564088EDB}" type="pres">
      <dgm:prSet presAssocID="{BD2B30E8-5BCC-49FF-BCCB-AAB893AA9607}" presName="hierChild1" presStyleCnt="0">
        <dgm:presLayoutVars>
          <dgm:orgChart val="1"/>
          <dgm:chPref val="1"/>
          <dgm:dir/>
          <dgm:animOne val="branch"/>
          <dgm:animLvl val="lvl"/>
          <dgm:resizeHandles/>
        </dgm:presLayoutVars>
      </dgm:prSet>
      <dgm:spPr/>
    </dgm:pt>
    <dgm:pt modelId="{080A8C3D-3D10-4C45-8587-23D6F9E1996D}" type="pres">
      <dgm:prSet presAssocID="{E2B7D8C1-5859-4489-B325-375C74E70186}" presName="hierRoot1" presStyleCnt="0">
        <dgm:presLayoutVars>
          <dgm:hierBranch val="init"/>
        </dgm:presLayoutVars>
      </dgm:prSet>
      <dgm:spPr/>
    </dgm:pt>
    <dgm:pt modelId="{6BAE4B8D-A0D0-4E18-B88C-6F0ADCD6A23E}" type="pres">
      <dgm:prSet presAssocID="{E2B7D8C1-5859-4489-B325-375C74E70186}" presName="rootComposite1" presStyleCnt="0"/>
      <dgm:spPr/>
    </dgm:pt>
    <dgm:pt modelId="{030BFB08-4B75-49A7-9977-16A172B6BA76}" type="pres">
      <dgm:prSet presAssocID="{E2B7D8C1-5859-4489-B325-375C74E70186}" presName="rootText1" presStyleLbl="node0" presStyleIdx="0" presStyleCnt="1">
        <dgm:presLayoutVars>
          <dgm:chPref val="3"/>
        </dgm:presLayoutVars>
      </dgm:prSet>
      <dgm:spPr/>
    </dgm:pt>
    <dgm:pt modelId="{80B4F7A3-C366-448C-999C-F25778CF39B8}" type="pres">
      <dgm:prSet presAssocID="{E2B7D8C1-5859-4489-B325-375C74E70186}" presName="rootConnector1" presStyleLbl="node1" presStyleIdx="0" presStyleCnt="0"/>
      <dgm:spPr/>
    </dgm:pt>
    <dgm:pt modelId="{AC10B69E-CA1B-4B99-B353-C597E0CBE74B}" type="pres">
      <dgm:prSet presAssocID="{E2B7D8C1-5859-4489-B325-375C74E70186}" presName="hierChild2" presStyleCnt="0"/>
      <dgm:spPr/>
    </dgm:pt>
    <dgm:pt modelId="{372B8620-1776-40CB-98BF-B0500FFCFD2A}" type="pres">
      <dgm:prSet presAssocID="{3DC9E04B-1A78-4F60-908B-88C099B4B940}" presName="Name37" presStyleLbl="parChTrans1D2" presStyleIdx="0" presStyleCnt="5"/>
      <dgm:spPr/>
    </dgm:pt>
    <dgm:pt modelId="{E5D78C9B-41B5-431B-8B84-A39670F1A5CB}" type="pres">
      <dgm:prSet presAssocID="{CA971E60-CAE3-4A84-8D2F-EC35D0C23136}" presName="hierRoot2" presStyleCnt="0">
        <dgm:presLayoutVars>
          <dgm:hierBranch val="init"/>
        </dgm:presLayoutVars>
      </dgm:prSet>
      <dgm:spPr/>
    </dgm:pt>
    <dgm:pt modelId="{9282B7DC-0360-4823-99D0-B452195315F1}" type="pres">
      <dgm:prSet presAssocID="{CA971E60-CAE3-4A84-8D2F-EC35D0C23136}" presName="rootComposite" presStyleCnt="0"/>
      <dgm:spPr/>
    </dgm:pt>
    <dgm:pt modelId="{B65B4E01-AD27-4B4E-A6EC-A56B4939AED7}" type="pres">
      <dgm:prSet presAssocID="{CA971E60-CAE3-4A84-8D2F-EC35D0C23136}" presName="rootText" presStyleLbl="node2" presStyleIdx="0" presStyleCnt="4">
        <dgm:presLayoutVars>
          <dgm:chPref val="3"/>
        </dgm:presLayoutVars>
      </dgm:prSet>
      <dgm:spPr/>
    </dgm:pt>
    <dgm:pt modelId="{3EF3471A-74D5-4561-BBBF-977A209460A4}" type="pres">
      <dgm:prSet presAssocID="{CA971E60-CAE3-4A84-8D2F-EC35D0C23136}" presName="rootConnector" presStyleLbl="node2" presStyleIdx="0" presStyleCnt="4"/>
      <dgm:spPr/>
    </dgm:pt>
    <dgm:pt modelId="{7159FC68-8BA8-4FD6-A276-BF3848FD7A99}" type="pres">
      <dgm:prSet presAssocID="{CA971E60-CAE3-4A84-8D2F-EC35D0C23136}" presName="hierChild4" presStyleCnt="0"/>
      <dgm:spPr/>
    </dgm:pt>
    <dgm:pt modelId="{8E88400A-CAD7-411B-94CA-2D0F712F0710}" type="pres">
      <dgm:prSet presAssocID="{CA971E60-CAE3-4A84-8D2F-EC35D0C23136}" presName="hierChild5" presStyleCnt="0"/>
      <dgm:spPr/>
    </dgm:pt>
    <dgm:pt modelId="{778BDBCB-A8BA-4DF4-A8BF-83F677422886}" type="pres">
      <dgm:prSet presAssocID="{6D3669D7-4FF8-4F8D-887C-FE1149A7A32A}" presName="Name37" presStyleLbl="parChTrans1D2" presStyleIdx="1" presStyleCnt="5"/>
      <dgm:spPr/>
    </dgm:pt>
    <dgm:pt modelId="{0F1DC086-FBF5-44F4-8BF6-A20DE7FD326A}" type="pres">
      <dgm:prSet presAssocID="{05FC7302-7A1D-4F47-868B-FB6A6B619074}" presName="hierRoot2" presStyleCnt="0">
        <dgm:presLayoutVars>
          <dgm:hierBranch val="init"/>
        </dgm:presLayoutVars>
      </dgm:prSet>
      <dgm:spPr/>
    </dgm:pt>
    <dgm:pt modelId="{8E3F569B-5759-4C3E-A75E-5746F705E935}" type="pres">
      <dgm:prSet presAssocID="{05FC7302-7A1D-4F47-868B-FB6A6B619074}" presName="rootComposite" presStyleCnt="0"/>
      <dgm:spPr/>
    </dgm:pt>
    <dgm:pt modelId="{197F5571-3EDC-4E96-9AE3-AD4690E1DC12}" type="pres">
      <dgm:prSet presAssocID="{05FC7302-7A1D-4F47-868B-FB6A6B619074}" presName="rootText" presStyleLbl="node2" presStyleIdx="1" presStyleCnt="4">
        <dgm:presLayoutVars>
          <dgm:chPref val="3"/>
        </dgm:presLayoutVars>
      </dgm:prSet>
      <dgm:spPr/>
    </dgm:pt>
    <dgm:pt modelId="{AEB401BE-5908-4E2C-BE15-F3DB6471BBBE}" type="pres">
      <dgm:prSet presAssocID="{05FC7302-7A1D-4F47-868B-FB6A6B619074}" presName="rootConnector" presStyleLbl="node2" presStyleIdx="1" presStyleCnt="4"/>
      <dgm:spPr/>
    </dgm:pt>
    <dgm:pt modelId="{62471DC2-5420-4AD0-9AEA-AD45E5A11BDD}" type="pres">
      <dgm:prSet presAssocID="{05FC7302-7A1D-4F47-868B-FB6A6B619074}" presName="hierChild4" presStyleCnt="0"/>
      <dgm:spPr/>
    </dgm:pt>
    <dgm:pt modelId="{84458639-9B73-48F2-B173-65D0974460E0}" type="pres">
      <dgm:prSet presAssocID="{A74A413B-4729-4CCC-A4EC-E5BB39636A14}" presName="Name37" presStyleLbl="parChTrans1D3" presStyleIdx="0" presStyleCnt="9"/>
      <dgm:spPr/>
    </dgm:pt>
    <dgm:pt modelId="{C5CCE1BF-7E95-492F-9362-9A8AE844574B}" type="pres">
      <dgm:prSet presAssocID="{E56ED448-B633-4EF8-B54E-A824CD871671}" presName="hierRoot2" presStyleCnt="0">
        <dgm:presLayoutVars>
          <dgm:hierBranch val="init"/>
        </dgm:presLayoutVars>
      </dgm:prSet>
      <dgm:spPr/>
    </dgm:pt>
    <dgm:pt modelId="{96057AB8-D482-400A-BDBF-7DE26DA13ADC}" type="pres">
      <dgm:prSet presAssocID="{E56ED448-B633-4EF8-B54E-A824CD871671}" presName="rootComposite" presStyleCnt="0"/>
      <dgm:spPr/>
    </dgm:pt>
    <dgm:pt modelId="{CE6C1D19-3E11-43A3-8585-815CABB35C06}" type="pres">
      <dgm:prSet presAssocID="{E56ED448-B633-4EF8-B54E-A824CD871671}" presName="rootText" presStyleLbl="node3" presStyleIdx="0" presStyleCnt="9">
        <dgm:presLayoutVars>
          <dgm:chPref val="3"/>
        </dgm:presLayoutVars>
      </dgm:prSet>
      <dgm:spPr/>
    </dgm:pt>
    <dgm:pt modelId="{4A8AF4AC-2713-483B-8E64-A4FD55E7E02A}" type="pres">
      <dgm:prSet presAssocID="{E56ED448-B633-4EF8-B54E-A824CD871671}" presName="rootConnector" presStyleLbl="node3" presStyleIdx="0" presStyleCnt="9"/>
      <dgm:spPr/>
    </dgm:pt>
    <dgm:pt modelId="{D59E7A7E-AFEB-478E-BCF4-7BA604171A8B}" type="pres">
      <dgm:prSet presAssocID="{E56ED448-B633-4EF8-B54E-A824CD871671}" presName="hierChild4" presStyleCnt="0"/>
      <dgm:spPr/>
    </dgm:pt>
    <dgm:pt modelId="{327D50F4-51D0-41CB-87A8-77E80EECFECC}" type="pres">
      <dgm:prSet presAssocID="{E56ED448-B633-4EF8-B54E-A824CD871671}" presName="hierChild5" presStyleCnt="0"/>
      <dgm:spPr/>
    </dgm:pt>
    <dgm:pt modelId="{D93ED744-80C9-45E4-B55A-7CBD743C2D02}" type="pres">
      <dgm:prSet presAssocID="{0ED51D23-0C4E-45B9-93E1-46F8110F765B}" presName="Name37" presStyleLbl="parChTrans1D3" presStyleIdx="1" presStyleCnt="9"/>
      <dgm:spPr/>
    </dgm:pt>
    <dgm:pt modelId="{95963A35-CF86-4E6F-8565-B5C9669CF194}" type="pres">
      <dgm:prSet presAssocID="{EBF3336C-4419-4477-BF1F-3402615227B6}" presName="hierRoot2" presStyleCnt="0">
        <dgm:presLayoutVars>
          <dgm:hierBranch val="init"/>
        </dgm:presLayoutVars>
      </dgm:prSet>
      <dgm:spPr/>
    </dgm:pt>
    <dgm:pt modelId="{67E4830A-ECE1-4EBA-A08F-898849DB0086}" type="pres">
      <dgm:prSet presAssocID="{EBF3336C-4419-4477-BF1F-3402615227B6}" presName="rootComposite" presStyleCnt="0"/>
      <dgm:spPr/>
    </dgm:pt>
    <dgm:pt modelId="{EB6D310A-BF1A-4E3E-99E8-D7015D1B77D0}" type="pres">
      <dgm:prSet presAssocID="{EBF3336C-4419-4477-BF1F-3402615227B6}" presName="rootText" presStyleLbl="node3" presStyleIdx="1" presStyleCnt="9">
        <dgm:presLayoutVars>
          <dgm:chPref val="3"/>
        </dgm:presLayoutVars>
      </dgm:prSet>
      <dgm:spPr/>
    </dgm:pt>
    <dgm:pt modelId="{9F858D55-05C4-4A53-99FE-FFE3BE0EE7E6}" type="pres">
      <dgm:prSet presAssocID="{EBF3336C-4419-4477-BF1F-3402615227B6}" presName="rootConnector" presStyleLbl="node3" presStyleIdx="1" presStyleCnt="9"/>
      <dgm:spPr/>
    </dgm:pt>
    <dgm:pt modelId="{FB8F3898-4E9B-4AC2-9181-FD4E3BF3E4C3}" type="pres">
      <dgm:prSet presAssocID="{EBF3336C-4419-4477-BF1F-3402615227B6}" presName="hierChild4" presStyleCnt="0"/>
      <dgm:spPr/>
    </dgm:pt>
    <dgm:pt modelId="{D09D0285-C679-4F39-95C7-E6BB4979CD0E}" type="pres">
      <dgm:prSet presAssocID="{EBF3336C-4419-4477-BF1F-3402615227B6}" presName="hierChild5" presStyleCnt="0"/>
      <dgm:spPr/>
    </dgm:pt>
    <dgm:pt modelId="{73C40BD2-CF3C-476C-832A-27F8FCCE61CE}" type="pres">
      <dgm:prSet presAssocID="{8E8D7F30-C85E-4B85-AC89-C1A06FA81560}" presName="Name37" presStyleLbl="parChTrans1D3" presStyleIdx="2" presStyleCnt="9"/>
      <dgm:spPr/>
    </dgm:pt>
    <dgm:pt modelId="{115D2A3C-0AF9-452A-8C4C-CBEA17691D02}" type="pres">
      <dgm:prSet presAssocID="{D473D176-8CBD-4ADB-89A0-0A1978C77DBE}" presName="hierRoot2" presStyleCnt="0">
        <dgm:presLayoutVars>
          <dgm:hierBranch val="init"/>
        </dgm:presLayoutVars>
      </dgm:prSet>
      <dgm:spPr/>
    </dgm:pt>
    <dgm:pt modelId="{1B8C025A-DC6F-449B-8637-C34A56E2B2AC}" type="pres">
      <dgm:prSet presAssocID="{D473D176-8CBD-4ADB-89A0-0A1978C77DBE}" presName="rootComposite" presStyleCnt="0"/>
      <dgm:spPr/>
    </dgm:pt>
    <dgm:pt modelId="{4990CA66-DF8A-4EAD-97BF-159AE02410D3}" type="pres">
      <dgm:prSet presAssocID="{D473D176-8CBD-4ADB-89A0-0A1978C77DBE}" presName="rootText" presStyleLbl="node3" presStyleIdx="2" presStyleCnt="9">
        <dgm:presLayoutVars>
          <dgm:chPref val="3"/>
        </dgm:presLayoutVars>
      </dgm:prSet>
      <dgm:spPr/>
    </dgm:pt>
    <dgm:pt modelId="{DD3D5D67-FB0D-4378-B264-DA6ECFCDC2E2}" type="pres">
      <dgm:prSet presAssocID="{D473D176-8CBD-4ADB-89A0-0A1978C77DBE}" presName="rootConnector" presStyleLbl="node3" presStyleIdx="2" presStyleCnt="9"/>
      <dgm:spPr/>
    </dgm:pt>
    <dgm:pt modelId="{46121735-20A0-4717-8288-D936E9B92958}" type="pres">
      <dgm:prSet presAssocID="{D473D176-8CBD-4ADB-89A0-0A1978C77DBE}" presName="hierChild4" presStyleCnt="0"/>
      <dgm:spPr/>
    </dgm:pt>
    <dgm:pt modelId="{F1CC3A9A-760B-48EE-A179-0AD91389916A}" type="pres">
      <dgm:prSet presAssocID="{D473D176-8CBD-4ADB-89A0-0A1978C77DBE}" presName="hierChild5" presStyleCnt="0"/>
      <dgm:spPr/>
    </dgm:pt>
    <dgm:pt modelId="{C42D6772-EE3D-453B-9B8E-2823F65195FF}" type="pres">
      <dgm:prSet presAssocID="{05FC7302-7A1D-4F47-868B-FB6A6B619074}" presName="hierChild5" presStyleCnt="0"/>
      <dgm:spPr/>
    </dgm:pt>
    <dgm:pt modelId="{802F51D9-5F41-4426-8C47-11E04E3F49B1}" type="pres">
      <dgm:prSet presAssocID="{8DA3E773-61A4-4890-86BC-B9F1D0C0C71F}" presName="Name37" presStyleLbl="parChTrans1D2" presStyleIdx="2" presStyleCnt="5"/>
      <dgm:spPr/>
    </dgm:pt>
    <dgm:pt modelId="{0C4E0ED5-2301-4CC7-9880-05313C4A6785}" type="pres">
      <dgm:prSet presAssocID="{20375B35-5CEF-4D92-AFC7-4B7D6BAC0A26}" presName="hierRoot2" presStyleCnt="0">
        <dgm:presLayoutVars>
          <dgm:hierBranch val="init"/>
        </dgm:presLayoutVars>
      </dgm:prSet>
      <dgm:spPr/>
    </dgm:pt>
    <dgm:pt modelId="{408FEF63-8528-43E8-B8E4-4CFE6C093C20}" type="pres">
      <dgm:prSet presAssocID="{20375B35-5CEF-4D92-AFC7-4B7D6BAC0A26}" presName="rootComposite" presStyleCnt="0"/>
      <dgm:spPr/>
    </dgm:pt>
    <dgm:pt modelId="{47B95675-7B71-4837-8032-B0F374AD1550}" type="pres">
      <dgm:prSet presAssocID="{20375B35-5CEF-4D92-AFC7-4B7D6BAC0A26}" presName="rootText" presStyleLbl="node2" presStyleIdx="2" presStyleCnt="4">
        <dgm:presLayoutVars>
          <dgm:chPref val="3"/>
        </dgm:presLayoutVars>
      </dgm:prSet>
      <dgm:spPr/>
    </dgm:pt>
    <dgm:pt modelId="{2C25A6CD-3E03-4F5B-91AD-7803FB920849}" type="pres">
      <dgm:prSet presAssocID="{20375B35-5CEF-4D92-AFC7-4B7D6BAC0A26}" presName="rootConnector" presStyleLbl="node2" presStyleIdx="2" presStyleCnt="4"/>
      <dgm:spPr/>
    </dgm:pt>
    <dgm:pt modelId="{0F91C421-BD18-4FCC-87F4-A84CB302F902}" type="pres">
      <dgm:prSet presAssocID="{20375B35-5CEF-4D92-AFC7-4B7D6BAC0A26}" presName="hierChild4" presStyleCnt="0"/>
      <dgm:spPr/>
    </dgm:pt>
    <dgm:pt modelId="{AC8FB0EC-4A04-4985-8A12-ED2A616E377C}" type="pres">
      <dgm:prSet presAssocID="{A2C6502F-2430-44AA-B401-FA9C67E732C2}" presName="Name37" presStyleLbl="parChTrans1D3" presStyleIdx="3" presStyleCnt="9"/>
      <dgm:spPr/>
    </dgm:pt>
    <dgm:pt modelId="{B61B59B8-58B0-46A8-AFFF-6D6AA28B9761}" type="pres">
      <dgm:prSet presAssocID="{77588922-16D2-4E0E-B25C-CF31546A476C}" presName="hierRoot2" presStyleCnt="0">
        <dgm:presLayoutVars>
          <dgm:hierBranch val="init"/>
        </dgm:presLayoutVars>
      </dgm:prSet>
      <dgm:spPr/>
    </dgm:pt>
    <dgm:pt modelId="{109D707E-3EEF-4FF4-9BDF-C43450BA5162}" type="pres">
      <dgm:prSet presAssocID="{77588922-16D2-4E0E-B25C-CF31546A476C}" presName="rootComposite" presStyleCnt="0"/>
      <dgm:spPr/>
    </dgm:pt>
    <dgm:pt modelId="{1355E082-D3DB-4619-BED4-AB5B0A97C18D}" type="pres">
      <dgm:prSet presAssocID="{77588922-16D2-4E0E-B25C-CF31546A476C}" presName="rootText" presStyleLbl="node3" presStyleIdx="3" presStyleCnt="9">
        <dgm:presLayoutVars>
          <dgm:chPref val="3"/>
        </dgm:presLayoutVars>
      </dgm:prSet>
      <dgm:spPr/>
    </dgm:pt>
    <dgm:pt modelId="{943B29A4-C5B0-46B1-B179-927F6C9E3F7A}" type="pres">
      <dgm:prSet presAssocID="{77588922-16D2-4E0E-B25C-CF31546A476C}" presName="rootConnector" presStyleLbl="node3" presStyleIdx="3" presStyleCnt="9"/>
      <dgm:spPr/>
    </dgm:pt>
    <dgm:pt modelId="{177ECF74-2D4C-48CD-B787-8049AF7F1C2C}" type="pres">
      <dgm:prSet presAssocID="{77588922-16D2-4E0E-B25C-CF31546A476C}" presName="hierChild4" presStyleCnt="0"/>
      <dgm:spPr/>
    </dgm:pt>
    <dgm:pt modelId="{CC33FC33-34F9-4775-8066-E158E68B69EC}" type="pres">
      <dgm:prSet presAssocID="{77588922-16D2-4E0E-B25C-CF31546A476C}" presName="hierChild5" presStyleCnt="0"/>
      <dgm:spPr/>
    </dgm:pt>
    <dgm:pt modelId="{2B1F3E5D-F2D8-4462-84FB-EC2E79584104}" type="pres">
      <dgm:prSet presAssocID="{08ADB28B-5AB0-446E-B2F1-6D355E616ACF}" presName="Name37" presStyleLbl="parChTrans1D3" presStyleIdx="4" presStyleCnt="9"/>
      <dgm:spPr/>
    </dgm:pt>
    <dgm:pt modelId="{61BBD8D5-8EB4-45C9-B87A-3A770D7A2D83}" type="pres">
      <dgm:prSet presAssocID="{967FF3B7-1CAF-4F2C-9CB7-89DAB92DC9B1}" presName="hierRoot2" presStyleCnt="0">
        <dgm:presLayoutVars>
          <dgm:hierBranch val="init"/>
        </dgm:presLayoutVars>
      </dgm:prSet>
      <dgm:spPr/>
    </dgm:pt>
    <dgm:pt modelId="{5E23BB26-F2F8-46BC-848F-D0C8D47B25B0}" type="pres">
      <dgm:prSet presAssocID="{967FF3B7-1CAF-4F2C-9CB7-89DAB92DC9B1}" presName="rootComposite" presStyleCnt="0"/>
      <dgm:spPr/>
    </dgm:pt>
    <dgm:pt modelId="{CDDE53D6-B9A0-491F-900F-728F53A9D228}" type="pres">
      <dgm:prSet presAssocID="{967FF3B7-1CAF-4F2C-9CB7-89DAB92DC9B1}" presName="rootText" presStyleLbl="node3" presStyleIdx="4" presStyleCnt="9">
        <dgm:presLayoutVars>
          <dgm:chPref val="3"/>
        </dgm:presLayoutVars>
      </dgm:prSet>
      <dgm:spPr/>
    </dgm:pt>
    <dgm:pt modelId="{493C1608-4A7B-4ABA-A850-DE4720BEA731}" type="pres">
      <dgm:prSet presAssocID="{967FF3B7-1CAF-4F2C-9CB7-89DAB92DC9B1}" presName="rootConnector" presStyleLbl="node3" presStyleIdx="4" presStyleCnt="9"/>
      <dgm:spPr/>
    </dgm:pt>
    <dgm:pt modelId="{A61C80FB-C2FA-4140-872B-5F4E2B32C23F}" type="pres">
      <dgm:prSet presAssocID="{967FF3B7-1CAF-4F2C-9CB7-89DAB92DC9B1}" presName="hierChild4" presStyleCnt="0"/>
      <dgm:spPr/>
    </dgm:pt>
    <dgm:pt modelId="{1E241CAA-7DB0-4BBC-B2E9-581A73195540}" type="pres">
      <dgm:prSet presAssocID="{967FF3B7-1CAF-4F2C-9CB7-89DAB92DC9B1}" presName="hierChild5" presStyleCnt="0"/>
      <dgm:spPr/>
    </dgm:pt>
    <dgm:pt modelId="{BC100BF4-FF37-460A-A909-881F8417F89D}" type="pres">
      <dgm:prSet presAssocID="{B3ACAEE7-EDBD-47B3-97E9-6CB7C0B431D6}" presName="Name37" presStyleLbl="parChTrans1D3" presStyleIdx="5" presStyleCnt="9"/>
      <dgm:spPr/>
    </dgm:pt>
    <dgm:pt modelId="{448EB16B-236D-486B-92C2-F487B09AA35E}" type="pres">
      <dgm:prSet presAssocID="{7575E360-AD54-450C-B289-67AF4CF422D5}" presName="hierRoot2" presStyleCnt="0">
        <dgm:presLayoutVars>
          <dgm:hierBranch val="init"/>
        </dgm:presLayoutVars>
      </dgm:prSet>
      <dgm:spPr/>
    </dgm:pt>
    <dgm:pt modelId="{C0600F39-98FE-449E-AEB6-F6CE687AABA3}" type="pres">
      <dgm:prSet presAssocID="{7575E360-AD54-450C-B289-67AF4CF422D5}" presName="rootComposite" presStyleCnt="0"/>
      <dgm:spPr/>
    </dgm:pt>
    <dgm:pt modelId="{C4EF45DB-80A7-4221-8511-A2F6851F4B5A}" type="pres">
      <dgm:prSet presAssocID="{7575E360-AD54-450C-B289-67AF4CF422D5}" presName="rootText" presStyleLbl="node3" presStyleIdx="5" presStyleCnt="9">
        <dgm:presLayoutVars>
          <dgm:chPref val="3"/>
        </dgm:presLayoutVars>
      </dgm:prSet>
      <dgm:spPr/>
    </dgm:pt>
    <dgm:pt modelId="{BDA2462D-6242-4712-958B-16C29501BB3B}" type="pres">
      <dgm:prSet presAssocID="{7575E360-AD54-450C-B289-67AF4CF422D5}" presName="rootConnector" presStyleLbl="node3" presStyleIdx="5" presStyleCnt="9"/>
      <dgm:spPr/>
    </dgm:pt>
    <dgm:pt modelId="{A121FE1E-DF4E-4BA8-A7D7-DF99558879A6}" type="pres">
      <dgm:prSet presAssocID="{7575E360-AD54-450C-B289-67AF4CF422D5}" presName="hierChild4" presStyleCnt="0"/>
      <dgm:spPr/>
    </dgm:pt>
    <dgm:pt modelId="{DE466BCF-E702-4BB7-A005-113CBC857DC3}" type="pres">
      <dgm:prSet presAssocID="{7575E360-AD54-450C-B289-67AF4CF422D5}" presName="hierChild5" presStyleCnt="0"/>
      <dgm:spPr/>
    </dgm:pt>
    <dgm:pt modelId="{115845C1-03BA-47CB-9B02-0D6D246B5ACB}" type="pres">
      <dgm:prSet presAssocID="{20375B35-5CEF-4D92-AFC7-4B7D6BAC0A26}" presName="hierChild5" presStyleCnt="0"/>
      <dgm:spPr/>
    </dgm:pt>
    <dgm:pt modelId="{55034D45-57BB-4C58-951E-8F1B6BC093A7}" type="pres">
      <dgm:prSet presAssocID="{7EB6E8AC-F37E-491B-8DD2-B51B503C9CBC}" presName="Name37" presStyleLbl="parChTrans1D2" presStyleIdx="3" presStyleCnt="5"/>
      <dgm:spPr/>
    </dgm:pt>
    <dgm:pt modelId="{5CBE9118-ADA3-488E-AEA2-9C9E5AD969F9}" type="pres">
      <dgm:prSet presAssocID="{F5A08D97-8154-4525-B2F9-FBB303E69DF3}" presName="hierRoot2" presStyleCnt="0">
        <dgm:presLayoutVars>
          <dgm:hierBranch val="init"/>
        </dgm:presLayoutVars>
      </dgm:prSet>
      <dgm:spPr/>
    </dgm:pt>
    <dgm:pt modelId="{9D8DCE9E-27CB-4F21-9BEF-174AE9FAD1E7}" type="pres">
      <dgm:prSet presAssocID="{F5A08D97-8154-4525-B2F9-FBB303E69DF3}" presName="rootComposite" presStyleCnt="0"/>
      <dgm:spPr/>
    </dgm:pt>
    <dgm:pt modelId="{43953273-0AD6-4DAB-9287-675B2A223D34}" type="pres">
      <dgm:prSet presAssocID="{F5A08D97-8154-4525-B2F9-FBB303E69DF3}" presName="rootText" presStyleLbl="node2" presStyleIdx="3" presStyleCnt="4">
        <dgm:presLayoutVars>
          <dgm:chPref val="3"/>
        </dgm:presLayoutVars>
      </dgm:prSet>
      <dgm:spPr/>
    </dgm:pt>
    <dgm:pt modelId="{47282EF3-1C22-4ED9-917A-7626160D241F}" type="pres">
      <dgm:prSet presAssocID="{F5A08D97-8154-4525-B2F9-FBB303E69DF3}" presName="rootConnector" presStyleLbl="node2" presStyleIdx="3" presStyleCnt="4"/>
      <dgm:spPr/>
    </dgm:pt>
    <dgm:pt modelId="{2D10EFF4-27B1-4D43-AFEE-9BC9FE423930}" type="pres">
      <dgm:prSet presAssocID="{F5A08D97-8154-4525-B2F9-FBB303E69DF3}" presName="hierChild4" presStyleCnt="0"/>
      <dgm:spPr/>
    </dgm:pt>
    <dgm:pt modelId="{8702564A-3264-4E08-984C-9D0C1D5FB923}" type="pres">
      <dgm:prSet presAssocID="{2AB52B02-ADFA-4B4D-8EE2-519DD87E2B1A}" presName="Name37" presStyleLbl="parChTrans1D3" presStyleIdx="6" presStyleCnt="9"/>
      <dgm:spPr/>
    </dgm:pt>
    <dgm:pt modelId="{C27F4043-8C86-4D42-A2F5-28270167DACD}" type="pres">
      <dgm:prSet presAssocID="{66D66417-949C-4C24-9605-BE3285A299CE}" presName="hierRoot2" presStyleCnt="0">
        <dgm:presLayoutVars>
          <dgm:hierBranch val="init"/>
        </dgm:presLayoutVars>
      </dgm:prSet>
      <dgm:spPr/>
    </dgm:pt>
    <dgm:pt modelId="{107DDE83-B4E5-4C85-8D41-2BFA0E19EE89}" type="pres">
      <dgm:prSet presAssocID="{66D66417-949C-4C24-9605-BE3285A299CE}" presName="rootComposite" presStyleCnt="0"/>
      <dgm:spPr/>
    </dgm:pt>
    <dgm:pt modelId="{2E8AC8E6-6E2C-4858-BAE3-09964481D6A9}" type="pres">
      <dgm:prSet presAssocID="{66D66417-949C-4C24-9605-BE3285A299CE}" presName="rootText" presStyleLbl="node3" presStyleIdx="6" presStyleCnt="9">
        <dgm:presLayoutVars>
          <dgm:chPref val="3"/>
        </dgm:presLayoutVars>
      </dgm:prSet>
      <dgm:spPr/>
    </dgm:pt>
    <dgm:pt modelId="{B40BFEA1-E570-4442-B266-C7C0A5D07EA8}" type="pres">
      <dgm:prSet presAssocID="{66D66417-949C-4C24-9605-BE3285A299CE}" presName="rootConnector" presStyleLbl="node3" presStyleIdx="6" presStyleCnt="9"/>
      <dgm:spPr/>
    </dgm:pt>
    <dgm:pt modelId="{F19CF944-3758-413A-9E00-D5A6FDD0E73D}" type="pres">
      <dgm:prSet presAssocID="{66D66417-949C-4C24-9605-BE3285A299CE}" presName="hierChild4" presStyleCnt="0"/>
      <dgm:spPr/>
    </dgm:pt>
    <dgm:pt modelId="{0EC74342-31A7-4159-A810-70024C40212E}" type="pres">
      <dgm:prSet presAssocID="{66D66417-949C-4C24-9605-BE3285A299CE}" presName="hierChild5" presStyleCnt="0"/>
      <dgm:spPr/>
    </dgm:pt>
    <dgm:pt modelId="{84CBB89C-14EE-46B1-B7C5-A19674EC4F9D}" type="pres">
      <dgm:prSet presAssocID="{1AE00F1C-DFFC-4AAB-A7E5-B828F62CB156}" presName="Name37" presStyleLbl="parChTrans1D3" presStyleIdx="7" presStyleCnt="9"/>
      <dgm:spPr/>
    </dgm:pt>
    <dgm:pt modelId="{E8280F71-9C76-40C9-A026-023F898951DD}" type="pres">
      <dgm:prSet presAssocID="{6917136F-AF7E-44F3-83DF-1AA9A336904F}" presName="hierRoot2" presStyleCnt="0">
        <dgm:presLayoutVars>
          <dgm:hierBranch val="init"/>
        </dgm:presLayoutVars>
      </dgm:prSet>
      <dgm:spPr/>
    </dgm:pt>
    <dgm:pt modelId="{B26831DA-1AE3-435F-A68D-F4B422DF9971}" type="pres">
      <dgm:prSet presAssocID="{6917136F-AF7E-44F3-83DF-1AA9A336904F}" presName="rootComposite" presStyleCnt="0"/>
      <dgm:spPr/>
    </dgm:pt>
    <dgm:pt modelId="{7C820676-7B11-4CC8-8B80-B241FAD7A9C9}" type="pres">
      <dgm:prSet presAssocID="{6917136F-AF7E-44F3-83DF-1AA9A336904F}" presName="rootText" presStyleLbl="node3" presStyleIdx="7" presStyleCnt="9">
        <dgm:presLayoutVars>
          <dgm:chPref val="3"/>
        </dgm:presLayoutVars>
      </dgm:prSet>
      <dgm:spPr/>
    </dgm:pt>
    <dgm:pt modelId="{3C95CB52-306A-442F-8EB0-2DC70A146101}" type="pres">
      <dgm:prSet presAssocID="{6917136F-AF7E-44F3-83DF-1AA9A336904F}" presName="rootConnector" presStyleLbl="node3" presStyleIdx="7" presStyleCnt="9"/>
      <dgm:spPr/>
    </dgm:pt>
    <dgm:pt modelId="{D7E43DB0-41E6-4E15-8614-5645341BA4D9}" type="pres">
      <dgm:prSet presAssocID="{6917136F-AF7E-44F3-83DF-1AA9A336904F}" presName="hierChild4" presStyleCnt="0"/>
      <dgm:spPr/>
    </dgm:pt>
    <dgm:pt modelId="{5183EB72-FB54-497B-B65A-0E3441698D97}" type="pres">
      <dgm:prSet presAssocID="{6917136F-AF7E-44F3-83DF-1AA9A336904F}" presName="hierChild5" presStyleCnt="0"/>
      <dgm:spPr/>
    </dgm:pt>
    <dgm:pt modelId="{47402417-AE3D-4ACB-BC48-643874E2F472}" type="pres">
      <dgm:prSet presAssocID="{341C3E69-02B8-4A56-A6F3-19B72D27C058}" presName="Name37" presStyleLbl="parChTrans1D3" presStyleIdx="8" presStyleCnt="9"/>
      <dgm:spPr/>
    </dgm:pt>
    <dgm:pt modelId="{47670FF2-7B67-4076-B54D-F44927CEC2F5}" type="pres">
      <dgm:prSet presAssocID="{BDC5850A-B90E-4A3E-AF96-7C2EB7F4FD19}" presName="hierRoot2" presStyleCnt="0">
        <dgm:presLayoutVars>
          <dgm:hierBranch val="init"/>
        </dgm:presLayoutVars>
      </dgm:prSet>
      <dgm:spPr/>
    </dgm:pt>
    <dgm:pt modelId="{62171478-0E73-4CCE-97B1-222E02E174B9}" type="pres">
      <dgm:prSet presAssocID="{BDC5850A-B90E-4A3E-AF96-7C2EB7F4FD19}" presName="rootComposite" presStyleCnt="0"/>
      <dgm:spPr/>
    </dgm:pt>
    <dgm:pt modelId="{FE540935-E205-4AF7-93B6-7E5C724E05C0}" type="pres">
      <dgm:prSet presAssocID="{BDC5850A-B90E-4A3E-AF96-7C2EB7F4FD19}" presName="rootText" presStyleLbl="node3" presStyleIdx="8" presStyleCnt="9">
        <dgm:presLayoutVars>
          <dgm:chPref val="3"/>
        </dgm:presLayoutVars>
      </dgm:prSet>
      <dgm:spPr/>
    </dgm:pt>
    <dgm:pt modelId="{02852A97-1E44-44B3-A420-D86D9945E4F8}" type="pres">
      <dgm:prSet presAssocID="{BDC5850A-B90E-4A3E-AF96-7C2EB7F4FD19}" presName="rootConnector" presStyleLbl="node3" presStyleIdx="8" presStyleCnt="9"/>
      <dgm:spPr/>
    </dgm:pt>
    <dgm:pt modelId="{82AE92A4-6A04-4CF6-8CFC-3E85D5740FDC}" type="pres">
      <dgm:prSet presAssocID="{BDC5850A-B90E-4A3E-AF96-7C2EB7F4FD19}" presName="hierChild4" presStyleCnt="0"/>
      <dgm:spPr/>
    </dgm:pt>
    <dgm:pt modelId="{C95A936C-8AAE-4FAE-BB62-88D957BF5582}" type="pres">
      <dgm:prSet presAssocID="{BDC5850A-B90E-4A3E-AF96-7C2EB7F4FD19}" presName="hierChild5" presStyleCnt="0"/>
      <dgm:spPr/>
    </dgm:pt>
    <dgm:pt modelId="{E8F80A0E-C696-4C30-9BF5-F991F85C00F7}" type="pres">
      <dgm:prSet presAssocID="{F5A08D97-8154-4525-B2F9-FBB303E69DF3}" presName="hierChild5" presStyleCnt="0"/>
      <dgm:spPr/>
    </dgm:pt>
    <dgm:pt modelId="{DDD1AA45-E83E-414D-9482-45C3FBB1E482}" type="pres">
      <dgm:prSet presAssocID="{E2B7D8C1-5859-4489-B325-375C74E70186}" presName="hierChild3" presStyleCnt="0"/>
      <dgm:spPr/>
    </dgm:pt>
    <dgm:pt modelId="{39E2857B-4CFF-4DE8-BA1A-B5DDC54F92C5}" type="pres">
      <dgm:prSet presAssocID="{576BC586-4AC5-4C9C-9836-FE2DB85D0F09}" presName="Name111" presStyleLbl="parChTrans1D2" presStyleIdx="4" presStyleCnt="5"/>
      <dgm:spPr/>
    </dgm:pt>
    <dgm:pt modelId="{8B2D8A4E-5A23-4118-9E09-924B66E65653}" type="pres">
      <dgm:prSet presAssocID="{1D9146E3-2B2C-418E-8F14-4A10400E2835}" presName="hierRoot3" presStyleCnt="0">
        <dgm:presLayoutVars>
          <dgm:hierBranch val="init"/>
        </dgm:presLayoutVars>
      </dgm:prSet>
      <dgm:spPr/>
    </dgm:pt>
    <dgm:pt modelId="{85EEEC52-0EA6-4ED4-806E-3E1128C65890}" type="pres">
      <dgm:prSet presAssocID="{1D9146E3-2B2C-418E-8F14-4A10400E2835}" presName="rootComposite3" presStyleCnt="0"/>
      <dgm:spPr/>
    </dgm:pt>
    <dgm:pt modelId="{0758F0C9-7FAF-4DD3-AFA7-5C0F64DB649D}" type="pres">
      <dgm:prSet presAssocID="{1D9146E3-2B2C-418E-8F14-4A10400E2835}" presName="rootText3" presStyleLbl="asst1" presStyleIdx="0" presStyleCnt="1">
        <dgm:presLayoutVars>
          <dgm:chPref val="3"/>
        </dgm:presLayoutVars>
      </dgm:prSet>
      <dgm:spPr/>
    </dgm:pt>
    <dgm:pt modelId="{D3D678DD-D105-4FE7-B555-98663B1281F2}" type="pres">
      <dgm:prSet presAssocID="{1D9146E3-2B2C-418E-8F14-4A10400E2835}" presName="rootConnector3" presStyleLbl="asst1" presStyleIdx="0" presStyleCnt="1"/>
      <dgm:spPr/>
    </dgm:pt>
    <dgm:pt modelId="{AD22D4D6-4402-483E-AE68-81D040571915}" type="pres">
      <dgm:prSet presAssocID="{1D9146E3-2B2C-418E-8F14-4A10400E2835}" presName="hierChild6" presStyleCnt="0"/>
      <dgm:spPr/>
    </dgm:pt>
    <dgm:pt modelId="{54ACAC1C-F6ED-4253-9D86-A9F69ECBCEC6}" type="pres">
      <dgm:prSet presAssocID="{1D9146E3-2B2C-418E-8F14-4A10400E2835}" presName="hierChild7" presStyleCnt="0"/>
      <dgm:spPr/>
    </dgm:pt>
  </dgm:ptLst>
  <dgm:cxnLst>
    <dgm:cxn modelId="{43559D01-9B73-4237-9022-AF06251A5D30}" srcId="{20375B35-5CEF-4D92-AFC7-4B7D6BAC0A26}" destId="{7575E360-AD54-450C-B289-67AF4CF422D5}" srcOrd="2" destOrd="0" parTransId="{B3ACAEE7-EDBD-47B3-97E9-6CB7C0B431D6}" sibTransId="{CE720ED5-09BF-4D97-A932-214DEACAAE06}"/>
    <dgm:cxn modelId="{3613B201-E7B8-4654-B8CF-47E254DE9BAF}" srcId="{20375B35-5CEF-4D92-AFC7-4B7D6BAC0A26}" destId="{77588922-16D2-4E0E-B25C-CF31546A476C}" srcOrd="0" destOrd="0" parTransId="{A2C6502F-2430-44AA-B401-FA9C67E732C2}" sibTransId="{5D64592B-2257-488F-956D-45E2DAC4C4AE}"/>
    <dgm:cxn modelId="{A238B004-7D3A-468E-96DF-EF574DA1AC19}" srcId="{F5A08D97-8154-4525-B2F9-FBB303E69DF3}" destId="{66D66417-949C-4C24-9605-BE3285A299CE}" srcOrd="0" destOrd="0" parTransId="{2AB52B02-ADFA-4B4D-8EE2-519DD87E2B1A}" sibTransId="{F46D113C-7350-445A-A465-B7C0A5705E9D}"/>
    <dgm:cxn modelId="{27F13406-773E-4377-B513-AC53742C56F1}" type="presOf" srcId="{8E8D7F30-C85E-4B85-AC89-C1A06FA81560}" destId="{73C40BD2-CF3C-476C-832A-27F8FCCE61CE}" srcOrd="0" destOrd="0" presId="urn:microsoft.com/office/officeart/2005/8/layout/orgChart1"/>
    <dgm:cxn modelId="{50352E07-03AB-4960-9614-DF29CBA1A1F4}" srcId="{05FC7302-7A1D-4F47-868B-FB6A6B619074}" destId="{EBF3336C-4419-4477-BF1F-3402615227B6}" srcOrd="1" destOrd="0" parTransId="{0ED51D23-0C4E-45B9-93E1-46F8110F765B}" sibTransId="{8C692F6B-47FD-4E53-932F-B32F18889AB3}"/>
    <dgm:cxn modelId="{893BAD0B-950B-4CC1-8939-9CF725FC30DF}" type="presOf" srcId="{0ED51D23-0C4E-45B9-93E1-46F8110F765B}" destId="{D93ED744-80C9-45E4-B55A-7CBD743C2D02}" srcOrd="0" destOrd="0" presId="urn:microsoft.com/office/officeart/2005/8/layout/orgChart1"/>
    <dgm:cxn modelId="{B6A8C211-ED84-48EF-8441-D3A0FD74154C}" srcId="{BD2B30E8-5BCC-49FF-BCCB-AAB893AA9607}" destId="{E2B7D8C1-5859-4489-B325-375C74E70186}" srcOrd="0" destOrd="0" parTransId="{A089F31C-A0C0-412D-B533-68432DE5E251}" sibTransId="{1DDAAF15-6925-4489-9B98-C2A57BFDAA9C}"/>
    <dgm:cxn modelId="{D72DDB17-22F2-48B0-A187-B58AA27A9CCA}" type="presOf" srcId="{3DC9E04B-1A78-4F60-908B-88C099B4B940}" destId="{372B8620-1776-40CB-98BF-B0500FFCFD2A}" srcOrd="0" destOrd="0" presId="urn:microsoft.com/office/officeart/2005/8/layout/orgChart1"/>
    <dgm:cxn modelId="{C4240C1B-B4B6-4CA2-B4C2-46F8673DE231}" srcId="{E2B7D8C1-5859-4489-B325-375C74E70186}" destId="{F5A08D97-8154-4525-B2F9-FBB303E69DF3}" srcOrd="4" destOrd="0" parTransId="{7EB6E8AC-F37E-491B-8DD2-B51B503C9CBC}" sibTransId="{557D997E-0BEF-46DD-B421-C910BB578550}"/>
    <dgm:cxn modelId="{0A6A0F1F-D740-4E81-996C-173BE596550A}" type="presOf" srcId="{8DA3E773-61A4-4890-86BC-B9F1D0C0C71F}" destId="{802F51D9-5F41-4426-8C47-11E04E3F49B1}" srcOrd="0" destOrd="0" presId="urn:microsoft.com/office/officeart/2005/8/layout/orgChart1"/>
    <dgm:cxn modelId="{1AEB401F-996D-4393-8C1D-E23668DDF8F2}" type="presOf" srcId="{20375B35-5CEF-4D92-AFC7-4B7D6BAC0A26}" destId="{2C25A6CD-3E03-4F5B-91AD-7803FB920849}" srcOrd="1" destOrd="0" presId="urn:microsoft.com/office/officeart/2005/8/layout/orgChart1"/>
    <dgm:cxn modelId="{2DD5E521-9321-4342-96CA-5A241DDB16E3}" type="presOf" srcId="{E2B7D8C1-5859-4489-B325-375C74E70186}" destId="{80B4F7A3-C366-448C-999C-F25778CF39B8}" srcOrd="1" destOrd="0" presId="urn:microsoft.com/office/officeart/2005/8/layout/orgChart1"/>
    <dgm:cxn modelId="{563F0C24-DDBA-4836-8BD7-C3A8D3150A8E}" srcId="{E2B7D8C1-5859-4489-B325-375C74E70186}" destId="{20375B35-5CEF-4D92-AFC7-4B7D6BAC0A26}" srcOrd="3" destOrd="0" parTransId="{8DA3E773-61A4-4890-86BC-B9F1D0C0C71F}" sibTransId="{2C4CF785-5218-46D5-94C7-5E268434D37C}"/>
    <dgm:cxn modelId="{EA304E26-F0C9-45D6-B07D-B60B5D846638}" type="presOf" srcId="{EBF3336C-4419-4477-BF1F-3402615227B6}" destId="{9F858D55-05C4-4A53-99FE-FFE3BE0EE7E6}" srcOrd="1" destOrd="0" presId="urn:microsoft.com/office/officeart/2005/8/layout/orgChart1"/>
    <dgm:cxn modelId="{8A45F330-8930-48CA-87E3-1EFB5BE0BCCA}" srcId="{E2B7D8C1-5859-4489-B325-375C74E70186}" destId="{CA971E60-CAE3-4A84-8D2F-EC35D0C23136}" srcOrd="1" destOrd="0" parTransId="{3DC9E04B-1A78-4F60-908B-88C099B4B940}" sibTransId="{206C6222-C8CA-4EB6-B40B-B8198ED6C3A6}"/>
    <dgm:cxn modelId="{0B904131-C054-4D34-8F74-068EDA4866E3}" type="presOf" srcId="{EBF3336C-4419-4477-BF1F-3402615227B6}" destId="{EB6D310A-BF1A-4E3E-99E8-D7015D1B77D0}" srcOrd="0" destOrd="0" presId="urn:microsoft.com/office/officeart/2005/8/layout/orgChart1"/>
    <dgm:cxn modelId="{3AFE663B-00F2-4389-82F9-3166441D657A}" type="presOf" srcId="{7575E360-AD54-450C-B289-67AF4CF422D5}" destId="{BDA2462D-6242-4712-958B-16C29501BB3B}" srcOrd="1" destOrd="0" presId="urn:microsoft.com/office/officeart/2005/8/layout/orgChart1"/>
    <dgm:cxn modelId="{9122C03D-0A6E-4693-95A8-840F88D3CEFA}" type="presOf" srcId="{1D9146E3-2B2C-418E-8F14-4A10400E2835}" destId="{D3D678DD-D105-4FE7-B555-98663B1281F2}" srcOrd="1" destOrd="0" presId="urn:microsoft.com/office/officeart/2005/8/layout/orgChart1"/>
    <dgm:cxn modelId="{CD77D25B-8CD8-422C-ADAE-1E1158BCBA57}" type="presOf" srcId="{7575E360-AD54-450C-B289-67AF4CF422D5}" destId="{C4EF45DB-80A7-4221-8511-A2F6851F4B5A}" srcOrd="0" destOrd="0" presId="urn:microsoft.com/office/officeart/2005/8/layout/orgChart1"/>
    <dgm:cxn modelId="{E5F86660-FF47-4BFF-B548-09E39DF246ED}" type="presOf" srcId="{F5A08D97-8154-4525-B2F9-FBB303E69DF3}" destId="{43953273-0AD6-4DAB-9287-675B2A223D34}" srcOrd="0" destOrd="0" presId="urn:microsoft.com/office/officeart/2005/8/layout/orgChart1"/>
    <dgm:cxn modelId="{4F701B42-F45A-4B4F-838F-9DF362B353FE}" type="presOf" srcId="{CA971E60-CAE3-4A84-8D2F-EC35D0C23136}" destId="{3EF3471A-74D5-4561-BBBF-977A209460A4}" srcOrd="1" destOrd="0" presId="urn:microsoft.com/office/officeart/2005/8/layout/orgChart1"/>
    <dgm:cxn modelId="{F34AE769-7CD6-43D5-A9CA-795893799738}" type="presOf" srcId="{6917136F-AF7E-44F3-83DF-1AA9A336904F}" destId="{7C820676-7B11-4CC8-8B80-B241FAD7A9C9}" srcOrd="0" destOrd="0" presId="urn:microsoft.com/office/officeart/2005/8/layout/orgChart1"/>
    <dgm:cxn modelId="{ECB30C6E-B869-4ECC-80F1-6BFBCEE7DA4A}" type="presOf" srcId="{BDC5850A-B90E-4A3E-AF96-7C2EB7F4FD19}" destId="{FE540935-E205-4AF7-93B6-7E5C724E05C0}" srcOrd="0" destOrd="0" presId="urn:microsoft.com/office/officeart/2005/8/layout/orgChart1"/>
    <dgm:cxn modelId="{A3D3536E-0921-4863-95DB-D02CB1F7EB7C}" type="presOf" srcId="{576BC586-4AC5-4C9C-9836-FE2DB85D0F09}" destId="{39E2857B-4CFF-4DE8-BA1A-B5DDC54F92C5}" srcOrd="0" destOrd="0" presId="urn:microsoft.com/office/officeart/2005/8/layout/orgChart1"/>
    <dgm:cxn modelId="{B6F7A777-34E0-4A61-9380-9D2BFB1F2C79}" type="presOf" srcId="{6D3669D7-4FF8-4F8D-887C-FE1149A7A32A}" destId="{778BDBCB-A8BA-4DF4-A8BF-83F677422886}" srcOrd="0" destOrd="0" presId="urn:microsoft.com/office/officeart/2005/8/layout/orgChart1"/>
    <dgm:cxn modelId="{5A1BAB78-B868-476F-B321-906BBBFE7A68}" type="presOf" srcId="{05FC7302-7A1D-4F47-868B-FB6A6B619074}" destId="{AEB401BE-5908-4E2C-BE15-F3DB6471BBBE}" srcOrd="1" destOrd="0" presId="urn:microsoft.com/office/officeart/2005/8/layout/orgChart1"/>
    <dgm:cxn modelId="{3F90B17D-8778-4047-B00F-6F816D47C717}" type="presOf" srcId="{1AE00F1C-DFFC-4AAB-A7E5-B828F62CB156}" destId="{84CBB89C-14EE-46B1-B7C5-A19674EC4F9D}" srcOrd="0" destOrd="0" presId="urn:microsoft.com/office/officeart/2005/8/layout/orgChart1"/>
    <dgm:cxn modelId="{430A1A85-A6EC-4704-BECB-264279D917F1}" type="presOf" srcId="{B3ACAEE7-EDBD-47B3-97E9-6CB7C0B431D6}" destId="{BC100BF4-FF37-460A-A909-881F8417F89D}" srcOrd="0" destOrd="0" presId="urn:microsoft.com/office/officeart/2005/8/layout/orgChart1"/>
    <dgm:cxn modelId="{9A4FA689-4CD9-4DB1-AEC5-3730D52CB13D}" type="presOf" srcId="{2AB52B02-ADFA-4B4D-8EE2-519DD87E2B1A}" destId="{8702564A-3264-4E08-984C-9D0C1D5FB923}" srcOrd="0" destOrd="0" presId="urn:microsoft.com/office/officeart/2005/8/layout/orgChart1"/>
    <dgm:cxn modelId="{FDAEEF89-3391-437E-965E-12CEBED783C8}" type="presOf" srcId="{E56ED448-B633-4EF8-B54E-A824CD871671}" destId="{4A8AF4AC-2713-483B-8E64-A4FD55E7E02A}" srcOrd="1" destOrd="0" presId="urn:microsoft.com/office/officeart/2005/8/layout/orgChart1"/>
    <dgm:cxn modelId="{BF417F8E-417C-42B9-8A59-253BB17979AE}" type="presOf" srcId="{F5A08D97-8154-4525-B2F9-FBB303E69DF3}" destId="{47282EF3-1C22-4ED9-917A-7626160D241F}" srcOrd="1" destOrd="0" presId="urn:microsoft.com/office/officeart/2005/8/layout/orgChart1"/>
    <dgm:cxn modelId="{657C978E-065B-4103-AF6B-765FC6C0895E}" type="presOf" srcId="{E56ED448-B633-4EF8-B54E-A824CD871671}" destId="{CE6C1D19-3E11-43A3-8585-815CABB35C06}" srcOrd="0" destOrd="0" presId="urn:microsoft.com/office/officeart/2005/8/layout/orgChart1"/>
    <dgm:cxn modelId="{F67A1B8F-D183-40DE-9482-BD76F9F20710}" type="presOf" srcId="{BDC5850A-B90E-4A3E-AF96-7C2EB7F4FD19}" destId="{02852A97-1E44-44B3-A420-D86D9945E4F8}" srcOrd="1" destOrd="0" presId="urn:microsoft.com/office/officeart/2005/8/layout/orgChart1"/>
    <dgm:cxn modelId="{8FE3EA90-2DB0-4DF2-BD5F-74FB47E57309}" type="presOf" srcId="{E2B7D8C1-5859-4489-B325-375C74E70186}" destId="{030BFB08-4B75-49A7-9977-16A172B6BA76}" srcOrd="0" destOrd="0" presId="urn:microsoft.com/office/officeart/2005/8/layout/orgChart1"/>
    <dgm:cxn modelId="{3FBE0E93-A867-4DD3-B750-AB200F659392}" type="presOf" srcId="{A74A413B-4729-4CCC-A4EC-E5BB39636A14}" destId="{84458639-9B73-48F2-B173-65D0974460E0}" srcOrd="0" destOrd="0" presId="urn:microsoft.com/office/officeart/2005/8/layout/orgChart1"/>
    <dgm:cxn modelId="{BC6C8794-E12F-440F-9A0C-39949A0ED4A2}" type="presOf" srcId="{CA971E60-CAE3-4A84-8D2F-EC35D0C23136}" destId="{B65B4E01-AD27-4B4E-A6EC-A56B4939AED7}" srcOrd="0" destOrd="0" presId="urn:microsoft.com/office/officeart/2005/8/layout/orgChart1"/>
    <dgm:cxn modelId="{F69ECB98-F69C-4663-A52F-1A14BBF3B0C4}" type="presOf" srcId="{1D9146E3-2B2C-418E-8F14-4A10400E2835}" destId="{0758F0C9-7FAF-4DD3-AFA7-5C0F64DB649D}" srcOrd="0" destOrd="0" presId="urn:microsoft.com/office/officeart/2005/8/layout/orgChart1"/>
    <dgm:cxn modelId="{159B689A-8335-427E-AC0F-44ABE2ED97C2}" srcId="{05FC7302-7A1D-4F47-868B-FB6A6B619074}" destId="{D473D176-8CBD-4ADB-89A0-0A1978C77DBE}" srcOrd="2" destOrd="0" parTransId="{8E8D7F30-C85E-4B85-AC89-C1A06FA81560}" sibTransId="{5EAE29BB-B5DF-44DB-AC7A-FE92AD3F7EDC}"/>
    <dgm:cxn modelId="{25F9D59A-D752-4DC8-8E27-C5D7D72F5568}" srcId="{E2B7D8C1-5859-4489-B325-375C74E70186}" destId="{1D9146E3-2B2C-418E-8F14-4A10400E2835}" srcOrd="0" destOrd="0" parTransId="{576BC586-4AC5-4C9C-9836-FE2DB85D0F09}" sibTransId="{22F676A5-732A-4733-AB8C-436D18C458A1}"/>
    <dgm:cxn modelId="{FB21C69D-98B3-4142-9C0C-4E8E7B1F219D}" type="presOf" srcId="{BD2B30E8-5BCC-49FF-BCCB-AAB893AA9607}" destId="{0CFCF43B-B372-4FA7-BC51-821564088EDB}" srcOrd="0" destOrd="0" presId="urn:microsoft.com/office/officeart/2005/8/layout/orgChart1"/>
    <dgm:cxn modelId="{B29A289F-6DD5-4B3D-AD70-C6DF2444E746}" srcId="{F5A08D97-8154-4525-B2F9-FBB303E69DF3}" destId="{BDC5850A-B90E-4A3E-AF96-7C2EB7F4FD19}" srcOrd="2" destOrd="0" parTransId="{341C3E69-02B8-4A56-A6F3-19B72D27C058}" sibTransId="{178271CA-34B7-411D-8C28-AB74CFD1771C}"/>
    <dgm:cxn modelId="{F3BEE9A4-0FAC-4B37-ABCE-5D5E6A5805F1}" type="presOf" srcId="{08ADB28B-5AB0-446E-B2F1-6D355E616ACF}" destId="{2B1F3E5D-F2D8-4462-84FB-EC2E79584104}" srcOrd="0" destOrd="0" presId="urn:microsoft.com/office/officeart/2005/8/layout/orgChart1"/>
    <dgm:cxn modelId="{F390DCA7-F71A-4BC2-A0B5-ABD71711C589}" type="presOf" srcId="{66D66417-949C-4C24-9605-BE3285A299CE}" destId="{2E8AC8E6-6E2C-4858-BAE3-09964481D6A9}" srcOrd="0" destOrd="0" presId="urn:microsoft.com/office/officeart/2005/8/layout/orgChart1"/>
    <dgm:cxn modelId="{BEB633B6-B6DE-4CA3-A3A4-A3D45032ED64}" type="presOf" srcId="{341C3E69-02B8-4A56-A6F3-19B72D27C058}" destId="{47402417-AE3D-4ACB-BC48-643874E2F472}" srcOrd="0" destOrd="0" presId="urn:microsoft.com/office/officeart/2005/8/layout/orgChart1"/>
    <dgm:cxn modelId="{701085B7-213C-42F2-8F20-88F489172971}" type="presOf" srcId="{66D66417-949C-4C24-9605-BE3285A299CE}" destId="{B40BFEA1-E570-4442-B266-C7C0A5D07EA8}" srcOrd="1" destOrd="0" presId="urn:microsoft.com/office/officeart/2005/8/layout/orgChart1"/>
    <dgm:cxn modelId="{2C1F88B8-FB31-49E4-B277-6BDFA5914154}" type="presOf" srcId="{77588922-16D2-4E0E-B25C-CF31546A476C}" destId="{943B29A4-C5B0-46B1-B179-927F6C9E3F7A}" srcOrd="1" destOrd="0" presId="urn:microsoft.com/office/officeart/2005/8/layout/orgChart1"/>
    <dgm:cxn modelId="{AA8883BC-4A4D-45B1-94A6-CFF9573EE797}" type="presOf" srcId="{7EB6E8AC-F37E-491B-8DD2-B51B503C9CBC}" destId="{55034D45-57BB-4C58-951E-8F1B6BC093A7}" srcOrd="0" destOrd="0" presId="urn:microsoft.com/office/officeart/2005/8/layout/orgChart1"/>
    <dgm:cxn modelId="{B69DA9CA-78E5-429B-B843-1832A0FA0C8D}" type="presOf" srcId="{D473D176-8CBD-4ADB-89A0-0A1978C77DBE}" destId="{4990CA66-DF8A-4EAD-97BF-159AE02410D3}" srcOrd="0" destOrd="0" presId="urn:microsoft.com/office/officeart/2005/8/layout/orgChart1"/>
    <dgm:cxn modelId="{61D504CE-BD4B-4914-A260-926608992629}" srcId="{05FC7302-7A1D-4F47-868B-FB6A6B619074}" destId="{E56ED448-B633-4EF8-B54E-A824CD871671}" srcOrd="0" destOrd="0" parTransId="{A74A413B-4729-4CCC-A4EC-E5BB39636A14}" sibTransId="{3D171B14-1678-4DB2-B8F5-007C32C546B9}"/>
    <dgm:cxn modelId="{50EABCCE-1EBE-4640-AB82-7FDB3B8D2ED5}" type="presOf" srcId="{A2C6502F-2430-44AA-B401-FA9C67E732C2}" destId="{AC8FB0EC-4A04-4985-8A12-ED2A616E377C}" srcOrd="0" destOrd="0" presId="urn:microsoft.com/office/officeart/2005/8/layout/orgChart1"/>
    <dgm:cxn modelId="{813BEDD0-4566-48D7-9EA8-7570F361E66F}" type="presOf" srcId="{D473D176-8CBD-4ADB-89A0-0A1978C77DBE}" destId="{DD3D5D67-FB0D-4378-B264-DA6ECFCDC2E2}" srcOrd="1" destOrd="0" presId="urn:microsoft.com/office/officeart/2005/8/layout/orgChart1"/>
    <dgm:cxn modelId="{4621D6D1-C0B0-4EF3-BEB3-2E06382C42B3}" type="presOf" srcId="{967FF3B7-1CAF-4F2C-9CB7-89DAB92DC9B1}" destId="{CDDE53D6-B9A0-491F-900F-728F53A9D228}" srcOrd="0" destOrd="0" presId="urn:microsoft.com/office/officeart/2005/8/layout/orgChart1"/>
    <dgm:cxn modelId="{0C773BD7-D866-43AE-93DB-54713C6A323B}" srcId="{F5A08D97-8154-4525-B2F9-FBB303E69DF3}" destId="{6917136F-AF7E-44F3-83DF-1AA9A336904F}" srcOrd="1" destOrd="0" parTransId="{1AE00F1C-DFFC-4AAB-A7E5-B828F62CB156}" sibTransId="{72B4EB02-C539-48C6-9348-1572A0FAB01D}"/>
    <dgm:cxn modelId="{2640B2DA-1D86-4FD5-803D-3AA73E264C81}" type="presOf" srcId="{967FF3B7-1CAF-4F2C-9CB7-89DAB92DC9B1}" destId="{493C1608-4A7B-4ABA-A850-DE4720BEA731}" srcOrd="1" destOrd="0" presId="urn:microsoft.com/office/officeart/2005/8/layout/orgChart1"/>
    <dgm:cxn modelId="{E9C39BE8-EDA8-441A-BB97-17BA18292F98}" srcId="{E2B7D8C1-5859-4489-B325-375C74E70186}" destId="{05FC7302-7A1D-4F47-868B-FB6A6B619074}" srcOrd="2" destOrd="0" parTransId="{6D3669D7-4FF8-4F8D-887C-FE1149A7A32A}" sibTransId="{D9405FBF-C47F-436F-90EF-9758D10B71F1}"/>
    <dgm:cxn modelId="{05DEC6E9-085C-49BE-A476-46C2935EFA8B}" type="presOf" srcId="{77588922-16D2-4E0E-B25C-CF31546A476C}" destId="{1355E082-D3DB-4619-BED4-AB5B0A97C18D}" srcOrd="0" destOrd="0" presId="urn:microsoft.com/office/officeart/2005/8/layout/orgChart1"/>
    <dgm:cxn modelId="{1703B4F4-D842-45C9-BB47-6BCADA72419F}" type="presOf" srcId="{6917136F-AF7E-44F3-83DF-1AA9A336904F}" destId="{3C95CB52-306A-442F-8EB0-2DC70A146101}" srcOrd="1" destOrd="0" presId="urn:microsoft.com/office/officeart/2005/8/layout/orgChart1"/>
    <dgm:cxn modelId="{76B0DCF4-65B3-4D89-9C35-46F7AB9BD9BE}" type="presOf" srcId="{20375B35-5CEF-4D92-AFC7-4B7D6BAC0A26}" destId="{47B95675-7B71-4837-8032-B0F374AD1550}" srcOrd="0" destOrd="0" presId="urn:microsoft.com/office/officeart/2005/8/layout/orgChart1"/>
    <dgm:cxn modelId="{373793F8-B550-4E48-A7C0-8515BF505BE5}" type="presOf" srcId="{05FC7302-7A1D-4F47-868B-FB6A6B619074}" destId="{197F5571-3EDC-4E96-9AE3-AD4690E1DC12}" srcOrd="0" destOrd="0" presId="urn:microsoft.com/office/officeart/2005/8/layout/orgChart1"/>
    <dgm:cxn modelId="{B8AB1AFF-8273-40C8-994E-F9B03A1FD974}" srcId="{20375B35-5CEF-4D92-AFC7-4B7D6BAC0A26}" destId="{967FF3B7-1CAF-4F2C-9CB7-89DAB92DC9B1}" srcOrd="1" destOrd="0" parTransId="{08ADB28B-5AB0-446E-B2F1-6D355E616ACF}" sibTransId="{0C1347B7-3D88-46FB-A0AE-A25511A87B2B}"/>
    <dgm:cxn modelId="{7385AE81-DFC5-49C1-8FB4-301E1A6E4035}" type="presParOf" srcId="{0CFCF43B-B372-4FA7-BC51-821564088EDB}" destId="{080A8C3D-3D10-4C45-8587-23D6F9E1996D}" srcOrd="0" destOrd="0" presId="urn:microsoft.com/office/officeart/2005/8/layout/orgChart1"/>
    <dgm:cxn modelId="{F215482E-93C2-42B9-B0EB-06C858833D1C}" type="presParOf" srcId="{080A8C3D-3D10-4C45-8587-23D6F9E1996D}" destId="{6BAE4B8D-A0D0-4E18-B88C-6F0ADCD6A23E}" srcOrd="0" destOrd="0" presId="urn:microsoft.com/office/officeart/2005/8/layout/orgChart1"/>
    <dgm:cxn modelId="{A42E2141-830A-4580-B52C-954BB2DEA5DC}" type="presParOf" srcId="{6BAE4B8D-A0D0-4E18-B88C-6F0ADCD6A23E}" destId="{030BFB08-4B75-49A7-9977-16A172B6BA76}" srcOrd="0" destOrd="0" presId="urn:microsoft.com/office/officeart/2005/8/layout/orgChart1"/>
    <dgm:cxn modelId="{4EDBFA0A-84EA-4368-BAFB-7B335F1C68E8}" type="presParOf" srcId="{6BAE4B8D-A0D0-4E18-B88C-6F0ADCD6A23E}" destId="{80B4F7A3-C366-448C-999C-F25778CF39B8}" srcOrd="1" destOrd="0" presId="urn:microsoft.com/office/officeart/2005/8/layout/orgChart1"/>
    <dgm:cxn modelId="{8B446F7C-BFE3-4663-90E5-2E797A792610}" type="presParOf" srcId="{080A8C3D-3D10-4C45-8587-23D6F9E1996D}" destId="{AC10B69E-CA1B-4B99-B353-C597E0CBE74B}" srcOrd="1" destOrd="0" presId="urn:microsoft.com/office/officeart/2005/8/layout/orgChart1"/>
    <dgm:cxn modelId="{0C012CC4-88A5-414C-BE0B-E4C47E4A76D0}" type="presParOf" srcId="{AC10B69E-CA1B-4B99-B353-C597E0CBE74B}" destId="{372B8620-1776-40CB-98BF-B0500FFCFD2A}" srcOrd="0" destOrd="0" presId="urn:microsoft.com/office/officeart/2005/8/layout/orgChart1"/>
    <dgm:cxn modelId="{41E61A5C-37C3-4B54-AF99-26288EE23C2A}" type="presParOf" srcId="{AC10B69E-CA1B-4B99-B353-C597E0CBE74B}" destId="{E5D78C9B-41B5-431B-8B84-A39670F1A5CB}" srcOrd="1" destOrd="0" presId="urn:microsoft.com/office/officeart/2005/8/layout/orgChart1"/>
    <dgm:cxn modelId="{635E918B-E751-43CD-A580-618D8CC1CCFF}" type="presParOf" srcId="{E5D78C9B-41B5-431B-8B84-A39670F1A5CB}" destId="{9282B7DC-0360-4823-99D0-B452195315F1}" srcOrd="0" destOrd="0" presId="urn:microsoft.com/office/officeart/2005/8/layout/orgChart1"/>
    <dgm:cxn modelId="{07B97FD1-75DD-4DC4-9885-61FC3125ADF1}" type="presParOf" srcId="{9282B7DC-0360-4823-99D0-B452195315F1}" destId="{B65B4E01-AD27-4B4E-A6EC-A56B4939AED7}" srcOrd="0" destOrd="0" presId="urn:microsoft.com/office/officeart/2005/8/layout/orgChart1"/>
    <dgm:cxn modelId="{23BA01AF-0A71-415F-B5D1-95EC5B5C5B97}" type="presParOf" srcId="{9282B7DC-0360-4823-99D0-B452195315F1}" destId="{3EF3471A-74D5-4561-BBBF-977A209460A4}" srcOrd="1" destOrd="0" presId="urn:microsoft.com/office/officeart/2005/8/layout/orgChart1"/>
    <dgm:cxn modelId="{FFD57A29-BE44-43E8-B485-4E7CB0C0DCAB}" type="presParOf" srcId="{E5D78C9B-41B5-431B-8B84-A39670F1A5CB}" destId="{7159FC68-8BA8-4FD6-A276-BF3848FD7A99}" srcOrd="1" destOrd="0" presId="urn:microsoft.com/office/officeart/2005/8/layout/orgChart1"/>
    <dgm:cxn modelId="{37867D23-0366-4ADA-9A0C-93DDB5F6A879}" type="presParOf" srcId="{E5D78C9B-41B5-431B-8B84-A39670F1A5CB}" destId="{8E88400A-CAD7-411B-94CA-2D0F712F0710}" srcOrd="2" destOrd="0" presId="urn:microsoft.com/office/officeart/2005/8/layout/orgChart1"/>
    <dgm:cxn modelId="{4F3E6BE9-A2F0-4995-9B6B-8CDA995C22E1}" type="presParOf" srcId="{AC10B69E-CA1B-4B99-B353-C597E0CBE74B}" destId="{778BDBCB-A8BA-4DF4-A8BF-83F677422886}" srcOrd="2" destOrd="0" presId="urn:microsoft.com/office/officeart/2005/8/layout/orgChart1"/>
    <dgm:cxn modelId="{4E6F2AC6-9B14-40C7-96E1-FFB39A600D11}" type="presParOf" srcId="{AC10B69E-CA1B-4B99-B353-C597E0CBE74B}" destId="{0F1DC086-FBF5-44F4-8BF6-A20DE7FD326A}" srcOrd="3" destOrd="0" presId="urn:microsoft.com/office/officeart/2005/8/layout/orgChart1"/>
    <dgm:cxn modelId="{86CFDB19-ADEF-4E06-93A9-DC5E8C222F17}" type="presParOf" srcId="{0F1DC086-FBF5-44F4-8BF6-A20DE7FD326A}" destId="{8E3F569B-5759-4C3E-A75E-5746F705E935}" srcOrd="0" destOrd="0" presId="urn:microsoft.com/office/officeart/2005/8/layout/orgChart1"/>
    <dgm:cxn modelId="{F145CE7B-9699-4129-A67F-6B9F349D18CF}" type="presParOf" srcId="{8E3F569B-5759-4C3E-A75E-5746F705E935}" destId="{197F5571-3EDC-4E96-9AE3-AD4690E1DC12}" srcOrd="0" destOrd="0" presId="urn:microsoft.com/office/officeart/2005/8/layout/orgChart1"/>
    <dgm:cxn modelId="{CE2149B8-3A4C-475B-B87A-60533689E59A}" type="presParOf" srcId="{8E3F569B-5759-4C3E-A75E-5746F705E935}" destId="{AEB401BE-5908-4E2C-BE15-F3DB6471BBBE}" srcOrd="1" destOrd="0" presId="urn:microsoft.com/office/officeart/2005/8/layout/orgChart1"/>
    <dgm:cxn modelId="{61F66F6D-6884-4018-965D-D0E2F857701F}" type="presParOf" srcId="{0F1DC086-FBF5-44F4-8BF6-A20DE7FD326A}" destId="{62471DC2-5420-4AD0-9AEA-AD45E5A11BDD}" srcOrd="1" destOrd="0" presId="urn:microsoft.com/office/officeart/2005/8/layout/orgChart1"/>
    <dgm:cxn modelId="{065CFF06-2D26-43E8-9B0B-4D0F218B208F}" type="presParOf" srcId="{62471DC2-5420-4AD0-9AEA-AD45E5A11BDD}" destId="{84458639-9B73-48F2-B173-65D0974460E0}" srcOrd="0" destOrd="0" presId="urn:microsoft.com/office/officeart/2005/8/layout/orgChart1"/>
    <dgm:cxn modelId="{CB8C512C-CB08-45C4-A187-B1972CC805C4}" type="presParOf" srcId="{62471DC2-5420-4AD0-9AEA-AD45E5A11BDD}" destId="{C5CCE1BF-7E95-492F-9362-9A8AE844574B}" srcOrd="1" destOrd="0" presId="urn:microsoft.com/office/officeart/2005/8/layout/orgChart1"/>
    <dgm:cxn modelId="{52280BFA-BC17-423C-845C-D62BDE3CA530}" type="presParOf" srcId="{C5CCE1BF-7E95-492F-9362-9A8AE844574B}" destId="{96057AB8-D482-400A-BDBF-7DE26DA13ADC}" srcOrd="0" destOrd="0" presId="urn:microsoft.com/office/officeart/2005/8/layout/orgChart1"/>
    <dgm:cxn modelId="{DBD5A6A6-3DAF-4D2D-8FDC-B107DD8F9B5F}" type="presParOf" srcId="{96057AB8-D482-400A-BDBF-7DE26DA13ADC}" destId="{CE6C1D19-3E11-43A3-8585-815CABB35C06}" srcOrd="0" destOrd="0" presId="urn:microsoft.com/office/officeart/2005/8/layout/orgChart1"/>
    <dgm:cxn modelId="{1D1A0432-A03B-488F-A40C-476C0E1FF3D5}" type="presParOf" srcId="{96057AB8-D482-400A-BDBF-7DE26DA13ADC}" destId="{4A8AF4AC-2713-483B-8E64-A4FD55E7E02A}" srcOrd="1" destOrd="0" presId="urn:microsoft.com/office/officeart/2005/8/layout/orgChart1"/>
    <dgm:cxn modelId="{C3A83915-2E32-4CBA-B188-17D8BFB883C2}" type="presParOf" srcId="{C5CCE1BF-7E95-492F-9362-9A8AE844574B}" destId="{D59E7A7E-AFEB-478E-BCF4-7BA604171A8B}" srcOrd="1" destOrd="0" presId="urn:microsoft.com/office/officeart/2005/8/layout/orgChart1"/>
    <dgm:cxn modelId="{7DC5D84D-26CA-474F-B05C-450C5DFB3570}" type="presParOf" srcId="{C5CCE1BF-7E95-492F-9362-9A8AE844574B}" destId="{327D50F4-51D0-41CB-87A8-77E80EECFECC}" srcOrd="2" destOrd="0" presId="urn:microsoft.com/office/officeart/2005/8/layout/orgChart1"/>
    <dgm:cxn modelId="{5CD88F73-A55C-42F1-A15F-B32B849DDE51}" type="presParOf" srcId="{62471DC2-5420-4AD0-9AEA-AD45E5A11BDD}" destId="{D93ED744-80C9-45E4-B55A-7CBD743C2D02}" srcOrd="2" destOrd="0" presId="urn:microsoft.com/office/officeart/2005/8/layout/orgChart1"/>
    <dgm:cxn modelId="{CD3E14DA-3176-426C-B4AE-52F94AD4D207}" type="presParOf" srcId="{62471DC2-5420-4AD0-9AEA-AD45E5A11BDD}" destId="{95963A35-CF86-4E6F-8565-B5C9669CF194}" srcOrd="3" destOrd="0" presId="urn:microsoft.com/office/officeart/2005/8/layout/orgChart1"/>
    <dgm:cxn modelId="{71AC2185-0E42-4FD5-871E-1EE7B0D2C1BC}" type="presParOf" srcId="{95963A35-CF86-4E6F-8565-B5C9669CF194}" destId="{67E4830A-ECE1-4EBA-A08F-898849DB0086}" srcOrd="0" destOrd="0" presId="urn:microsoft.com/office/officeart/2005/8/layout/orgChart1"/>
    <dgm:cxn modelId="{13304652-D749-4880-9B59-B4336B2346C3}" type="presParOf" srcId="{67E4830A-ECE1-4EBA-A08F-898849DB0086}" destId="{EB6D310A-BF1A-4E3E-99E8-D7015D1B77D0}" srcOrd="0" destOrd="0" presId="urn:microsoft.com/office/officeart/2005/8/layout/orgChart1"/>
    <dgm:cxn modelId="{8B7B8784-1C07-4C59-9DE8-51C2B13C5937}" type="presParOf" srcId="{67E4830A-ECE1-4EBA-A08F-898849DB0086}" destId="{9F858D55-05C4-4A53-99FE-FFE3BE0EE7E6}" srcOrd="1" destOrd="0" presId="urn:microsoft.com/office/officeart/2005/8/layout/orgChart1"/>
    <dgm:cxn modelId="{313FCB22-BBED-4C3C-86C5-0CC6FE5C8D46}" type="presParOf" srcId="{95963A35-CF86-4E6F-8565-B5C9669CF194}" destId="{FB8F3898-4E9B-4AC2-9181-FD4E3BF3E4C3}" srcOrd="1" destOrd="0" presId="urn:microsoft.com/office/officeart/2005/8/layout/orgChart1"/>
    <dgm:cxn modelId="{8A656CCE-BCE5-483C-AD2A-BC884E423CBF}" type="presParOf" srcId="{95963A35-CF86-4E6F-8565-B5C9669CF194}" destId="{D09D0285-C679-4F39-95C7-E6BB4979CD0E}" srcOrd="2" destOrd="0" presId="urn:microsoft.com/office/officeart/2005/8/layout/orgChart1"/>
    <dgm:cxn modelId="{6935CBA9-74C7-4BEF-AA9E-79AD7DB7D1F0}" type="presParOf" srcId="{62471DC2-5420-4AD0-9AEA-AD45E5A11BDD}" destId="{73C40BD2-CF3C-476C-832A-27F8FCCE61CE}" srcOrd="4" destOrd="0" presId="urn:microsoft.com/office/officeart/2005/8/layout/orgChart1"/>
    <dgm:cxn modelId="{B1534A10-E400-4F94-B278-83C1926A1624}" type="presParOf" srcId="{62471DC2-5420-4AD0-9AEA-AD45E5A11BDD}" destId="{115D2A3C-0AF9-452A-8C4C-CBEA17691D02}" srcOrd="5" destOrd="0" presId="urn:microsoft.com/office/officeart/2005/8/layout/orgChart1"/>
    <dgm:cxn modelId="{6B76CB63-FC83-4D4F-9A79-7E1C41140FFE}" type="presParOf" srcId="{115D2A3C-0AF9-452A-8C4C-CBEA17691D02}" destId="{1B8C025A-DC6F-449B-8637-C34A56E2B2AC}" srcOrd="0" destOrd="0" presId="urn:microsoft.com/office/officeart/2005/8/layout/orgChart1"/>
    <dgm:cxn modelId="{5CB25D19-92D6-4870-9391-2B8593902FB6}" type="presParOf" srcId="{1B8C025A-DC6F-449B-8637-C34A56E2B2AC}" destId="{4990CA66-DF8A-4EAD-97BF-159AE02410D3}" srcOrd="0" destOrd="0" presId="urn:microsoft.com/office/officeart/2005/8/layout/orgChart1"/>
    <dgm:cxn modelId="{6D23D119-C8D3-447F-8DA1-2C32EB58C194}" type="presParOf" srcId="{1B8C025A-DC6F-449B-8637-C34A56E2B2AC}" destId="{DD3D5D67-FB0D-4378-B264-DA6ECFCDC2E2}" srcOrd="1" destOrd="0" presId="urn:microsoft.com/office/officeart/2005/8/layout/orgChart1"/>
    <dgm:cxn modelId="{6F895E4C-01B6-461E-911F-56C169E73C41}" type="presParOf" srcId="{115D2A3C-0AF9-452A-8C4C-CBEA17691D02}" destId="{46121735-20A0-4717-8288-D936E9B92958}" srcOrd="1" destOrd="0" presId="urn:microsoft.com/office/officeart/2005/8/layout/orgChart1"/>
    <dgm:cxn modelId="{A4F30D3D-FF18-41BE-BF7D-948E2CE75761}" type="presParOf" srcId="{115D2A3C-0AF9-452A-8C4C-CBEA17691D02}" destId="{F1CC3A9A-760B-48EE-A179-0AD91389916A}" srcOrd="2" destOrd="0" presId="urn:microsoft.com/office/officeart/2005/8/layout/orgChart1"/>
    <dgm:cxn modelId="{7128CBC8-92AF-4CD9-B8ED-D29090E2FFCF}" type="presParOf" srcId="{0F1DC086-FBF5-44F4-8BF6-A20DE7FD326A}" destId="{C42D6772-EE3D-453B-9B8E-2823F65195FF}" srcOrd="2" destOrd="0" presId="urn:microsoft.com/office/officeart/2005/8/layout/orgChart1"/>
    <dgm:cxn modelId="{DB33EE70-B7A3-42AA-B064-3F0878D6A6AF}" type="presParOf" srcId="{AC10B69E-CA1B-4B99-B353-C597E0CBE74B}" destId="{802F51D9-5F41-4426-8C47-11E04E3F49B1}" srcOrd="4" destOrd="0" presId="urn:microsoft.com/office/officeart/2005/8/layout/orgChart1"/>
    <dgm:cxn modelId="{B4B318AD-FDC4-49A7-A833-06F3CA33FE90}" type="presParOf" srcId="{AC10B69E-CA1B-4B99-B353-C597E0CBE74B}" destId="{0C4E0ED5-2301-4CC7-9880-05313C4A6785}" srcOrd="5" destOrd="0" presId="urn:microsoft.com/office/officeart/2005/8/layout/orgChart1"/>
    <dgm:cxn modelId="{B92D3D87-E9ED-4B61-8D61-D402D929558B}" type="presParOf" srcId="{0C4E0ED5-2301-4CC7-9880-05313C4A6785}" destId="{408FEF63-8528-43E8-B8E4-4CFE6C093C20}" srcOrd="0" destOrd="0" presId="urn:microsoft.com/office/officeart/2005/8/layout/orgChart1"/>
    <dgm:cxn modelId="{A9F60EBC-7246-4DF3-93F9-09EEB6C2FC8E}" type="presParOf" srcId="{408FEF63-8528-43E8-B8E4-4CFE6C093C20}" destId="{47B95675-7B71-4837-8032-B0F374AD1550}" srcOrd="0" destOrd="0" presId="urn:microsoft.com/office/officeart/2005/8/layout/orgChart1"/>
    <dgm:cxn modelId="{B0BFA1F3-8D59-4E84-BAA4-ACDEFBF37ED6}" type="presParOf" srcId="{408FEF63-8528-43E8-B8E4-4CFE6C093C20}" destId="{2C25A6CD-3E03-4F5B-91AD-7803FB920849}" srcOrd="1" destOrd="0" presId="urn:microsoft.com/office/officeart/2005/8/layout/orgChart1"/>
    <dgm:cxn modelId="{8298F16E-DF1F-4A14-AC2A-A5BABE2A2C57}" type="presParOf" srcId="{0C4E0ED5-2301-4CC7-9880-05313C4A6785}" destId="{0F91C421-BD18-4FCC-87F4-A84CB302F902}" srcOrd="1" destOrd="0" presId="urn:microsoft.com/office/officeart/2005/8/layout/orgChart1"/>
    <dgm:cxn modelId="{7323E85F-99A0-4EF2-A390-EA0AFB840205}" type="presParOf" srcId="{0F91C421-BD18-4FCC-87F4-A84CB302F902}" destId="{AC8FB0EC-4A04-4985-8A12-ED2A616E377C}" srcOrd="0" destOrd="0" presId="urn:microsoft.com/office/officeart/2005/8/layout/orgChart1"/>
    <dgm:cxn modelId="{C189540D-4466-4A27-9865-642B81C4D9DA}" type="presParOf" srcId="{0F91C421-BD18-4FCC-87F4-A84CB302F902}" destId="{B61B59B8-58B0-46A8-AFFF-6D6AA28B9761}" srcOrd="1" destOrd="0" presId="urn:microsoft.com/office/officeart/2005/8/layout/orgChart1"/>
    <dgm:cxn modelId="{29F08034-2707-4A70-AB1A-6BEA1E817C0D}" type="presParOf" srcId="{B61B59B8-58B0-46A8-AFFF-6D6AA28B9761}" destId="{109D707E-3EEF-4FF4-9BDF-C43450BA5162}" srcOrd="0" destOrd="0" presId="urn:microsoft.com/office/officeart/2005/8/layout/orgChart1"/>
    <dgm:cxn modelId="{27715D42-A812-42AD-91BE-C8BD3828DCA8}" type="presParOf" srcId="{109D707E-3EEF-4FF4-9BDF-C43450BA5162}" destId="{1355E082-D3DB-4619-BED4-AB5B0A97C18D}" srcOrd="0" destOrd="0" presId="urn:microsoft.com/office/officeart/2005/8/layout/orgChart1"/>
    <dgm:cxn modelId="{7E89371A-FFF6-42ED-9173-8F05DB53FA80}" type="presParOf" srcId="{109D707E-3EEF-4FF4-9BDF-C43450BA5162}" destId="{943B29A4-C5B0-46B1-B179-927F6C9E3F7A}" srcOrd="1" destOrd="0" presId="urn:microsoft.com/office/officeart/2005/8/layout/orgChart1"/>
    <dgm:cxn modelId="{CAA91776-3D0F-48B8-BD78-5244EAA21734}" type="presParOf" srcId="{B61B59B8-58B0-46A8-AFFF-6D6AA28B9761}" destId="{177ECF74-2D4C-48CD-B787-8049AF7F1C2C}" srcOrd="1" destOrd="0" presId="urn:microsoft.com/office/officeart/2005/8/layout/orgChart1"/>
    <dgm:cxn modelId="{B9677ECD-6DFE-4CB4-936D-A2AC6DE1FC7C}" type="presParOf" srcId="{B61B59B8-58B0-46A8-AFFF-6D6AA28B9761}" destId="{CC33FC33-34F9-4775-8066-E158E68B69EC}" srcOrd="2" destOrd="0" presId="urn:microsoft.com/office/officeart/2005/8/layout/orgChart1"/>
    <dgm:cxn modelId="{5D562CEB-FACE-49DD-A9C3-69292E9CC8BB}" type="presParOf" srcId="{0F91C421-BD18-4FCC-87F4-A84CB302F902}" destId="{2B1F3E5D-F2D8-4462-84FB-EC2E79584104}" srcOrd="2" destOrd="0" presId="urn:microsoft.com/office/officeart/2005/8/layout/orgChart1"/>
    <dgm:cxn modelId="{F4867090-35A8-4135-A909-C4BBE7E6B9A1}" type="presParOf" srcId="{0F91C421-BD18-4FCC-87F4-A84CB302F902}" destId="{61BBD8D5-8EB4-45C9-B87A-3A770D7A2D83}" srcOrd="3" destOrd="0" presId="urn:microsoft.com/office/officeart/2005/8/layout/orgChart1"/>
    <dgm:cxn modelId="{26265C4F-2389-4A6E-AE4C-02B500A5C05F}" type="presParOf" srcId="{61BBD8D5-8EB4-45C9-B87A-3A770D7A2D83}" destId="{5E23BB26-F2F8-46BC-848F-D0C8D47B25B0}" srcOrd="0" destOrd="0" presId="urn:microsoft.com/office/officeart/2005/8/layout/orgChart1"/>
    <dgm:cxn modelId="{CDC12547-0923-4283-9B91-0D726767EFF9}" type="presParOf" srcId="{5E23BB26-F2F8-46BC-848F-D0C8D47B25B0}" destId="{CDDE53D6-B9A0-491F-900F-728F53A9D228}" srcOrd="0" destOrd="0" presId="urn:microsoft.com/office/officeart/2005/8/layout/orgChart1"/>
    <dgm:cxn modelId="{78A8B4DA-D373-48F5-BC0C-A6D8D5569DB6}" type="presParOf" srcId="{5E23BB26-F2F8-46BC-848F-D0C8D47B25B0}" destId="{493C1608-4A7B-4ABA-A850-DE4720BEA731}" srcOrd="1" destOrd="0" presId="urn:microsoft.com/office/officeart/2005/8/layout/orgChart1"/>
    <dgm:cxn modelId="{B9ECBAC1-DD49-40B4-AEE4-FA98FFA3B3BD}" type="presParOf" srcId="{61BBD8D5-8EB4-45C9-B87A-3A770D7A2D83}" destId="{A61C80FB-C2FA-4140-872B-5F4E2B32C23F}" srcOrd="1" destOrd="0" presId="urn:microsoft.com/office/officeart/2005/8/layout/orgChart1"/>
    <dgm:cxn modelId="{058C9490-035A-4F59-8545-1B5BE493C7D9}" type="presParOf" srcId="{61BBD8D5-8EB4-45C9-B87A-3A770D7A2D83}" destId="{1E241CAA-7DB0-4BBC-B2E9-581A73195540}" srcOrd="2" destOrd="0" presId="urn:microsoft.com/office/officeart/2005/8/layout/orgChart1"/>
    <dgm:cxn modelId="{D125A79B-AFE4-41CE-89C9-C28CC5740051}" type="presParOf" srcId="{0F91C421-BD18-4FCC-87F4-A84CB302F902}" destId="{BC100BF4-FF37-460A-A909-881F8417F89D}" srcOrd="4" destOrd="0" presId="urn:microsoft.com/office/officeart/2005/8/layout/orgChart1"/>
    <dgm:cxn modelId="{3A08BB12-25E4-410C-9983-D3A6D22A4433}" type="presParOf" srcId="{0F91C421-BD18-4FCC-87F4-A84CB302F902}" destId="{448EB16B-236D-486B-92C2-F487B09AA35E}" srcOrd="5" destOrd="0" presId="urn:microsoft.com/office/officeart/2005/8/layout/orgChart1"/>
    <dgm:cxn modelId="{1153B09B-59A9-4DDF-9AE1-251CEF36F4EB}" type="presParOf" srcId="{448EB16B-236D-486B-92C2-F487B09AA35E}" destId="{C0600F39-98FE-449E-AEB6-F6CE687AABA3}" srcOrd="0" destOrd="0" presId="urn:microsoft.com/office/officeart/2005/8/layout/orgChart1"/>
    <dgm:cxn modelId="{C82B617E-607E-484A-92A7-72D928AA71F8}" type="presParOf" srcId="{C0600F39-98FE-449E-AEB6-F6CE687AABA3}" destId="{C4EF45DB-80A7-4221-8511-A2F6851F4B5A}" srcOrd="0" destOrd="0" presId="urn:microsoft.com/office/officeart/2005/8/layout/orgChart1"/>
    <dgm:cxn modelId="{44423A9B-D9FC-42E2-90BD-045EBB5A6793}" type="presParOf" srcId="{C0600F39-98FE-449E-AEB6-F6CE687AABA3}" destId="{BDA2462D-6242-4712-958B-16C29501BB3B}" srcOrd="1" destOrd="0" presId="urn:microsoft.com/office/officeart/2005/8/layout/orgChart1"/>
    <dgm:cxn modelId="{8C8D48AB-D570-4700-B75B-DCEABFDB626D}" type="presParOf" srcId="{448EB16B-236D-486B-92C2-F487B09AA35E}" destId="{A121FE1E-DF4E-4BA8-A7D7-DF99558879A6}" srcOrd="1" destOrd="0" presId="urn:microsoft.com/office/officeart/2005/8/layout/orgChart1"/>
    <dgm:cxn modelId="{C2ECB315-C494-4370-B8C1-0B24C3DB5C51}" type="presParOf" srcId="{448EB16B-236D-486B-92C2-F487B09AA35E}" destId="{DE466BCF-E702-4BB7-A005-113CBC857DC3}" srcOrd="2" destOrd="0" presId="urn:microsoft.com/office/officeart/2005/8/layout/orgChart1"/>
    <dgm:cxn modelId="{17F0304B-C6FE-4294-8526-88C8D53CDD20}" type="presParOf" srcId="{0C4E0ED5-2301-4CC7-9880-05313C4A6785}" destId="{115845C1-03BA-47CB-9B02-0D6D246B5ACB}" srcOrd="2" destOrd="0" presId="urn:microsoft.com/office/officeart/2005/8/layout/orgChart1"/>
    <dgm:cxn modelId="{C4BC5C1A-973C-44FE-B5E7-9955B65DB990}" type="presParOf" srcId="{AC10B69E-CA1B-4B99-B353-C597E0CBE74B}" destId="{55034D45-57BB-4C58-951E-8F1B6BC093A7}" srcOrd="6" destOrd="0" presId="urn:microsoft.com/office/officeart/2005/8/layout/orgChart1"/>
    <dgm:cxn modelId="{A41E62CE-1E7B-4606-8A6D-497675633E63}" type="presParOf" srcId="{AC10B69E-CA1B-4B99-B353-C597E0CBE74B}" destId="{5CBE9118-ADA3-488E-AEA2-9C9E5AD969F9}" srcOrd="7" destOrd="0" presId="urn:microsoft.com/office/officeart/2005/8/layout/orgChart1"/>
    <dgm:cxn modelId="{AD3FDB89-F4CA-4397-9E9D-8FD85EC6172E}" type="presParOf" srcId="{5CBE9118-ADA3-488E-AEA2-9C9E5AD969F9}" destId="{9D8DCE9E-27CB-4F21-9BEF-174AE9FAD1E7}" srcOrd="0" destOrd="0" presId="urn:microsoft.com/office/officeart/2005/8/layout/orgChart1"/>
    <dgm:cxn modelId="{20C28589-ED66-4681-964A-E43F81F9E405}" type="presParOf" srcId="{9D8DCE9E-27CB-4F21-9BEF-174AE9FAD1E7}" destId="{43953273-0AD6-4DAB-9287-675B2A223D34}" srcOrd="0" destOrd="0" presId="urn:microsoft.com/office/officeart/2005/8/layout/orgChart1"/>
    <dgm:cxn modelId="{20F69F13-F4B6-4DE0-8BAA-2594068B0970}" type="presParOf" srcId="{9D8DCE9E-27CB-4F21-9BEF-174AE9FAD1E7}" destId="{47282EF3-1C22-4ED9-917A-7626160D241F}" srcOrd="1" destOrd="0" presId="urn:microsoft.com/office/officeart/2005/8/layout/orgChart1"/>
    <dgm:cxn modelId="{C1C4EEE9-092F-410E-8EC5-464AE05DACFE}" type="presParOf" srcId="{5CBE9118-ADA3-488E-AEA2-9C9E5AD969F9}" destId="{2D10EFF4-27B1-4D43-AFEE-9BC9FE423930}" srcOrd="1" destOrd="0" presId="urn:microsoft.com/office/officeart/2005/8/layout/orgChart1"/>
    <dgm:cxn modelId="{6B88FA8B-5FD4-4BB2-8A9E-ED4E6CC6615D}" type="presParOf" srcId="{2D10EFF4-27B1-4D43-AFEE-9BC9FE423930}" destId="{8702564A-3264-4E08-984C-9D0C1D5FB923}" srcOrd="0" destOrd="0" presId="urn:microsoft.com/office/officeart/2005/8/layout/orgChart1"/>
    <dgm:cxn modelId="{9E261268-0DFF-47FA-A772-B33D9756AE54}" type="presParOf" srcId="{2D10EFF4-27B1-4D43-AFEE-9BC9FE423930}" destId="{C27F4043-8C86-4D42-A2F5-28270167DACD}" srcOrd="1" destOrd="0" presId="urn:microsoft.com/office/officeart/2005/8/layout/orgChart1"/>
    <dgm:cxn modelId="{6607B25F-C6E9-40F1-B80B-B94E31B5AA35}" type="presParOf" srcId="{C27F4043-8C86-4D42-A2F5-28270167DACD}" destId="{107DDE83-B4E5-4C85-8D41-2BFA0E19EE89}" srcOrd="0" destOrd="0" presId="urn:microsoft.com/office/officeart/2005/8/layout/orgChart1"/>
    <dgm:cxn modelId="{63EF56F2-D68A-4B0F-80F9-01C920997D01}" type="presParOf" srcId="{107DDE83-B4E5-4C85-8D41-2BFA0E19EE89}" destId="{2E8AC8E6-6E2C-4858-BAE3-09964481D6A9}" srcOrd="0" destOrd="0" presId="urn:microsoft.com/office/officeart/2005/8/layout/orgChart1"/>
    <dgm:cxn modelId="{80321605-946F-47EF-9D38-0CE1DE7557D4}" type="presParOf" srcId="{107DDE83-B4E5-4C85-8D41-2BFA0E19EE89}" destId="{B40BFEA1-E570-4442-B266-C7C0A5D07EA8}" srcOrd="1" destOrd="0" presId="urn:microsoft.com/office/officeart/2005/8/layout/orgChart1"/>
    <dgm:cxn modelId="{D843B26B-B52B-4A2B-8BB9-FC2C6D2D3308}" type="presParOf" srcId="{C27F4043-8C86-4D42-A2F5-28270167DACD}" destId="{F19CF944-3758-413A-9E00-D5A6FDD0E73D}" srcOrd="1" destOrd="0" presId="urn:microsoft.com/office/officeart/2005/8/layout/orgChart1"/>
    <dgm:cxn modelId="{C1F9E1C7-F845-450F-8A8F-09B3ED56D71C}" type="presParOf" srcId="{C27F4043-8C86-4D42-A2F5-28270167DACD}" destId="{0EC74342-31A7-4159-A810-70024C40212E}" srcOrd="2" destOrd="0" presId="urn:microsoft.com/office/officeart/2005/8/layout/orgChart1"/>
    <dgm:cxn modelId="{18AE2CFA-E2A7-4207-A6BA-B99EADF3CAE6}" type="presParOf" srcId="{2D10EFF4-27B1-4D43-AFEE-9BC9FE423930}" destId="{84CBB89C-14EE-46B1-B7C5-A19674EC4F9D}" srcOrd="2" destOrd="0" presId="urn:microsoft.com/office/officeart/2005/8/layout/orgChart1"/>
    <dgm:cxn modelId="{1BE00910-EFFB-46CB-AAE7-E30E2DD939D4}" type="presParOf" srcId="{2D10EFF4-27B1-4D43-AFEE-9BC9FE423930}" destId="{E8280F71-9C76-40C9-A026-023F898951DD}" srcOrd="3" destOrd="0" presId="urn:microsoft.com/office/officeart/2005/8/layout/orgChart1"/>
    <dgm:cxn modelId="{AFF8F153-4437-4EAC-9642-CAF827758C88}" type="presParOf" srcId="{E8280F71-9C76-40C9-A026-023F898951DD}" destId="{B26831DA-1AE3-435F-A68D-F4B422DF9971}" srcOrd="0" destOrd="0" presId="urn:microsoft.com/office/officeart/2005/8/layout/orgChart1"/>
    <dgm:cxn modelId="{AD9F936B-3A8B-4DF1-9B0D-04EB9246E94F}" type="presParOf" srcId="{B26831DA-1AE3-435F-A68D-F4B422DF9971}" destId="{7C820676-7B11-4CC8-8B80-B241FAD7A9C9}" srcOrd="0" destOrd="0" presId="urn:microsoft.com/office/officeart/2005/8/layout/orgChart1"/>
    <dgm:cxn modelId="{D00E476F-3A2D-4002-8671-B3A379C1CC0D}" type="presParOf" srcId="{B26831DA-1AE3-435F-A68D-F4B422DF9971}" destId="{3C95CB52-306A-442F-8EB0-2DC70A146101}" srcOrd="1" destOrd="0" presId="urn:microsoft.com/office/officeart/2005/8/layout/orgChart1"/>
    <dgm:cxn modelId="{B45451E0-8430-4565-8554-BC69CC25BD9C}" type="presParOf" srcId="{E8280F71-9C76-40C9-A026-023F898951DD}" destId="{D7E43DB0-41E6-4E15-8614-5645341BA4D9}" srcOrd="1" destOrd="0" presId="urn:microsoft.com/office/officeart/2005/8/layout/orgChart1"/>
    <dgm:cxn modelId="{4E0F4D86-55F6-4A4B-8109-05B6EC2A794D}" type="presParOf" srcId="{E8280F71-9C76-40C9-A026-023F898951DD}" destId="{5183EB72-FB54-497B-B65A-0E3441698D97}" srcOrd="2" destOrd="0" presId="urn:microsoft.com/office/officeart/2005/8/layout/orgChart1"/>
    <dgm:cxn modelId="{A289DA3C-C55E-4529-A923-AE00BC9E8E10}" type="presParOf" srcId="{2D10EFF4-27B1-4D43-AFEE-9BC9FE423930}" destId="{47402417-AE3D-4ACB-BC48-643874E2F472}" srcOrd="4" destOrd="0" presId="urn:microsoft.com/office/officeart/2005/8/layout/orgChart1"/>
    <dgm:cxn modelId="{79761D7E-1F19-4AAA-9DDF-3AAB2EA321FD}" type="presParOf" srcId="{2D10EFF4-27B1-4D43-AFEE-9BC9FE423930}" destId="{47670FF2-7B67-4076-B54D-F44927CEC2F5}" srcOrd="5" destOrd="0" presId="urn:microsoft.com/office/officeart/2005/8/layout/orgChart1"/>
    <dgm:cxn modelId="{8889F499-6D26-4380-8608-0D56060EAA49}" type="presParOf" srcId="{47670FF2-7B67-4076-B54D-F44927CEC2F5}" destId="{62171478-0E73-4CCE-97B1-222E02E174B9}" srcOrd="0" destOrd="0" presId="urn:microsoft.com/office/officeart/2005/8/layout/orgChart1"/>
    <dgm:cxn modelId="{1290A3EF-631B-4E31-ADAD-6FC1C00BCFF7}" type="presParOf" srcId="{62171478-0E73-4CCE-97B1-222E02E174B9}" destId="{FE540935-E205-4AF7-93B6-7E5C724E05C0}" srcOrd="0" destOrd="0" presId="urn:microsoft.com/office/officeart/2005/8/layout/orgChart1"/>
    <dgm:cxn modelId="{6B2E7578-028B-4E86-AB5C-11BB3D5DE5CE}" type="presParOf" srcId="{62171478-0E73-4CCE-97B1-222E02E174B9}" destId="{02852A97-1E44-44B3-A420-D86D9945E4F8}" srcOrd="1" destOrd="0" presId="urn:microsoft.com/office/officeart/2005/8/layout/orgChart1"/>
    <dgm:cxn modelId="{28CACC24-24C5-4A9A-9832-1B4D0DC5CAA2}" type="presParOf" srcId="{47670FF2-7B67-4076-B54D-F44927CEC2F5}" destId="{82AE92A4-6A04-4CF6-8CFC-3E85D5740FDC}" srcOrd="1" destOrd="0" presId="urn:microsoft.com/office/officeart/2005/8/layout/orgChart1"/>
    <dgm:cxn modelId="{7DB65EE5-8611-48F0-BD4D-2066F4713E65}" type="presParOf" srcId="{47670FF2-7B67-4076-B54D-F44927CEC2F5}" destId="{C95A936C-8AAE-4FAE-BB62-88D957BF5582}" srcOrd="2" destOrd="0" presId="urn:microsoft.com/office/officeart/2005/8/layout/orgChart1"/>
    <dgm:cxn modelId="{A3232F00-CBAE-4CAE-B80F-6D66CCAC680C}" type="presParOf" srcId="{5CBE9118-ADA3-488E-AEA2-9C9E5AD969F9}" destId="{E8F80A0E-C696-4C30-9BF5-F991F85C00F7}" srcOrd="2" destOrd="0" presId="urn:microsoft.com/office/officeart/2005/8/layout/orgChart1"/>
    <dgm:cxn modelId="{12E9D6FB-D202-4DF0-B972-5D292C999060}" type="presParOf" srcId="{080A8C3D-3D10-4C45-8587-23D6F9E1996D}" destId="{DDD1AA45-E83E-414D-9482-45C3FBB1E482}" srcOrd="2" destOrd="0" presId="urn:microsoft.com/office/officeart/2005/8/layout/orgChart1"/>
    <dgm:cxn modelId="{3FC437B1-0BE1-41C2-9492-515C35CAB690}" type="presParOf" srcId="{DDD1AA45-E83E-414D-9482-45C3FBB1E482}" destId="{39E2857B-4CFF-4DE8-BA1A-B5DDC54F92C5}" srcOrd="0" destOrd="0" presId="urn:microsoft.com/office/officeart/2005/8/layout/orgChart1"/>
    <dgm:cxn modelId="{548FDD9E-3C53-4F4D-9D6D-26D416B9B259}" type="presParOf" srcId="{DDD1AA45-E83E-414D-9482-45C3FBB1E482}" destId="{8B2D8A4E-5A23-4118-9E09-924B66E65653}" srcOrd="1" destOrd="0" presId="urn:microsoft.com/office/officeart/2005/8/layout/orgChart1"/>
    <dgm:cxn modelId="{8614A825-F9B1-4EE0-854D-C9B917EB1DAB}" type="presParOf" srcId="{8B2D8A4E-5A23-4118-9E09-924B66E65653}" destId="{85EEEC52-0EA6-4ED4-806E-3E1128C65890}" srcOrd="0" destOrd="0" presId="urn:microsoft.com/office/officeart/2005/8/layout/orgChart1"/>
    <dgm:cxn modelId="{F3EA7DFC-BA93-422A-BFA0-D1BD7B88E639}" type="presParOf" srcId="{85EEEC52-0EA6-4ED4-806E-3E1128C65890}" destId="{0758F0C9-7FAF-4DD3-AFA7-5C0F64DB649D}" srcOrd="0" destOrd="0" presId="urn:microsoft.com/office/officeart/2005/8/layout/orgChart1"/>
    <dgm:cxn modelId="{AAF902CC-5BCB-49D9-9A57-2C04624D005B}" type="presParOf" srcId="{85EEEC52-0EA6-4ED4-806E-3E1128C65890}" destId="{D3D678DD-D105-4FE7-B555-98663B1281F2}" srcOrd="1" destOrd="0" presId="urn:microsoft.com/office/officeart/2005/8/layout/orgChart1"/>
    <dgm:cxn modelId="{086F94AD-8A3A-4E3E-B7C5-4364F1D05CA9}" type="presParOf" srcId="{8B2D8A4E-5A23-4118-9E09-924B66E65653}" destId="{AD22D4D6-4402-483E-AE68-81D040571915}" srcOrd="1" destOrd="0" presId="urn:microsoft.com/office/officeart/2005/8/layout/orgChart1"/>
    <dgm:cxn modelId="{5CB91AC5-0C22-4717-B63F-E4A30E969A91}" type="presParOf" srcId="{8B2D8A4E-5A23-4118-9E09-924B66E65653}" destId="{54ACAC1C-F6ED-4253-9D86-A9F69ECBCEC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2857B-4CFF-4DE8-BA1A-B5DDC54F92C5}">
      <dsp:nvSpPr>
        <dsp:cNvPr id="0" name=""/>
        <dsp:cNvSpPr/>
      </dsp:nvSpPr>
      <dsp:spPr>
        <a:xfrm>
          <a:off x="5126066" y="636405"/>
          <a:ext cx="133336" cy="584142"/>
        </a:xfrm>
        <a:custGeom>
          <a:avLst/>
          <a:gdLst/>
          <a:ahLst/>
          <a:cxnLst/>
          <a:rect l="0" t="0" r="0" b="0"/>
          <a:pathLst>
            <a:path>
              <a:moveTo>
                <a:pt x="133336" y="0"/>
              </a:moveTo>
              <a:lnTo>
                <a:pt x="133336" y="584142"/>
              </a:lnTo>
              <a:lnTo>
                <a:pt x="0" y="5841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402417-AE3D-4ACB-BC48-643874E2F472}">
      <dsp:nvSpPr>
        <dsp:cNvPr id="0" name=""/>
        <dsp:cNvSpPr/>
      </dsp:nvSpPr>
      <dsp:spPr>
        <a:xfrm>
          <a:off x="7056277" y="2439629"/>
          <a:ext cx="190481" cy="2387366"/>
        </a:xfrm>
        <a:custGeom>
          <a:avLst/>
          <a:gdLst/>
          <a:ahLst/>
          <a:cxnLst/>
          <a:rect l="0" t="0" r="0" b="0"/>
          <a:pathLst>
            <a:path>
              <a:moveTo>
                <a:pt x="0" y="0"/>
              </a:moveTo>
              <a:lnTo>
                <a:pt x="0" y="2387366"/>
              </a:lnTo>
              <a:lnTo>
                <a:pt x="190481" y="2387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CBB89C-14EE-46B1-B7C5-A19674EC4F9D}">
      <dsp:nvSpPr>
        <dsp:cNvPr id="0" name=""/>
        <dsp:cNvSpPr/>
      </dsp:nvSpPr>
      <dsp:spPr>
        <a:xfrm>
          <a:off x="7056277" y="2439629"/>
          <a:ext cx="190481" cy="1485754"/>
        </a:xfrm>
        <a:custGeom>
          <a:avLst/>
          <a:gdLst/>
          <a:ahLst/>
          <a:cxnLst/>
          <a:rect l="0" t="0" r="0" b="0"/>
          <a:pathLst>
            <a:path>
              <a:moveTo>
                <a:pt x="0" y="0"/>
              </a:moveTo>
              <a:lnTo>
                <a:pt x="0" y="1485754"/>
              </a:lnTo>
              <a:lnTo>
                <a:pt x="190481" y="14857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02564A-3264-4E08-984C-9D0C1D5FB923}">
      <dsp:nvSpPr>
        <dsp:cNvPr id="0" name=""/>
        <dsp:cNvSpPr/>
      </dsp:nvSpPr>
      <dsp:spPr>
        <a:xfrm>
          <a:off x="7056277" y="2439629"/>
          <a:ext cx="190481" cy="584142"/>
        </a:xfrm>
        <a:custGeom>
          <a:avLst/>
          <a:gdLst/>
          <a:ahLst/>
          <a:cxnLst/>
          <a:rect l="0" t="0" r="0" b="0"/>
          <a:pathLst>
            <a:path>
              <a:moveTo>
                <a:pt x="0" y="0"/>
              </a:moveTo>
              <a:lnTo>
                <a:pt x="0" y="584142"/>
              </a:lnTo>
              <a:lnTo>
                <a:pt x="190481" y="58414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034D45-57BB-4C58-951E-8F1B6BC093A7}">
      <dsp:nvSpPr>
        <dsp:cNvPr id="0" name=""/>
        <dsp:cNvSpPr/>
      </dsp:nvSpPr>
      <dsp:spPr>
        <a:xfrm>
          <a:off x="5259403" y="636405"/>
          <a:ext cx="2304824" cy="1168285"/>
        </a:xfrm>
        <a:custGeom>
          <a:avLst/>
          <a:gdLst/>
          <a:ahLst/>
          <a:cxnLst/>
          <a:rect l="0" t="0" r="0" b="0"/>
          <a:pathLst>
            <a:path>
              <a:moveTo>
                <a:pt x="0" y="0"/>
              </a:moveTo>
              <a:lnTo>
                <a:pt x="0" y="1034948"/>
              </a:lnTo>
              <a:lnTo>
                <a:pt x="2304824" y="1034948"/>
              </a:lnTo>
              <a:lnTo>
                <a:pt x="2304824" y="11682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100BF4-FF37-460A-A909-881F8417F89D}">
      <dsp:nvSpPr>
        <dsp:cNvPr id="0" name=""/>
        <dsp:cNvSpPr/>
      </dsp:nvSpPr>
      <dsp:spPr>
        <a:xfrm>
          <a:off x="5519727" y="2439629"/>
          <a:ext cx="190481" cy="2387366"/>
        </a:xfrm>
        <a:custGeom>
          <a:avLst/>
          <a:gdLst/>
          <a:ahLst/>
          <a:cxnLst/>
          <a:rect l="0" t="0" r="0" b="0"/>
          <a:pathLst>
            <a:path>
              <a:moveTo>
                <a:pt x="0" y="0"/>
              </a:moveTo>
              <a:lnTo>
                <a:pt x="0" y="2387366"/>
              </a:lnTo>
              <a:lnTo>
                <a:pt x="190481" y="2387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1F3E5D-F2D8-4462-84FB-EC2E79584104}">
      <dsp:nvSpPr>
        <dsp:cNvPr id="0" name=""/>
        <dsp:cNvSpPr/>
      </dsp:nvSpPr>
      <dsp:spPr>
        <a:xfrm>
          <a:off x="5519727" y="2439629"/>
          <a:ext cx="190481" cy="1485754"/>
        </a:xfrm>
        <a:custGeom>
          <a:avLst/>
          <a:gdLst/>
          <a:ahLst/>
          <a:cxnLst/>
          <a:rect l="0" t="0" r="0" b="0"/>
          <a:pathLst>
            <a:path>
              <a:moveTo>
                <a:pt x="0" y="0"/>
              </a:moveTo>
              <a:lnTo>
                <a:pt x="0" y="1485754"/>
              </a:lnTo>
              <a:lnTo>
                <a:pt x="190481" y="14857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8FB0EC-4A04-4985-8A12-ED2A616E377C}">
      <dsp:nvSpPr>
        <dsp:cNvPr id="0" name=""/>
        <dsp:cNvSpPr/>
      </dsp:nvSpPr>
      <dsp:spPr>
        <a:xfrm>
          <a:off x="5519727" y="2439629"/>
          <a:ext cx="190481" cy="584142"/>
        </a:xfrm>
        <a:custGeom>
          <a:avLst/>
          <a:gdLst/>
          <a:ahLst/>
          <a:cxnLst/>
          <a:rect l="0" t="0" r="0" b="0"/>
          <a:pathLst>
            <a:path>
              <a:moveTo>
                <a:pt x="0" y="0"/>
              </a:moveTo>
              <a:lnTo>
                <a:pt x="0" y="584142"/>
              </a:lnTo>
              <a:lnTo>
                <a:pt x="190481" y="58414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2F51D9-5F41-4426-8C47-11E04E3F49B1}">
      <dsp:nvSpPr>
        <dsp:cNvPr id="0" name=""/>
        <dsp:cNvSpPr/>
      </dsp:nvSpPr>
      <dsp:spPr>
        <a:xfrm>
          <a:off x="5259403" y="636405"/>
          <a:ext cx="768274" cy="1168285"/>
        </a:xfrm>
        <a:custGeom>
          <a:avLst/>
          <a:gdLst/>
          <a:ahLst/>
          <a:cxnLst/>
          <a:rect l="0" t="0" r="0" b="0"/>
          <a:pathLst>
            <a:path>
              <a:moveTo>
                <a:pt x="0" y="0"/>
              </a:moveTo>
              <a:lnTo>
                <a:pt x="0" y="1034948"/>
              </a:lnTo>
              <a:lnTo>
                <a:pt x="768274" y="1034948"/>
              </a:lnTo>
              <a:lnTo>
                <a:pt x="768274" y="11682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C40BD2-CF3C-476C-832A-27F8FCCE61CE}">
      <dsp:nvSpPr>
        <dsp:cNvPr id="0" name=""/>
        <dsp:cNvSpPr/>
      </dsp:nvSpPr>
      <dsp:spPr>
        <a:xfrm>
          <a:off x="3983177" y="2439629"/>
          <a:ext cx="190481" cy="2387366"/>
        </a:xfrm>
        <a:custGeom>
          <a:avLst/>
          <a:gdLst/>
          <a:ahLst/>
          <a:cxnLst/>
          <a:rect l="0" t="0" r="0" b="0"/>
          <a:pathLst>
            <a:path>
              <a:moveTo>
                <a:pt x="0" y="0"/>
              </a:moveTo>
              <a:lnTo>
                <a:pt x="0" y="2387366"/>
              </a:lnTo>
              <a:lnTo>
                <a:pt x="190481" y="2387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3ED744-80C9-45E4-B55A-7CBD743C2D02}">
      <dsp:nvSpPr>
        <dsp:cNvPr id="0" name=""/>
        <dsp:cNvSpPr/>
      </dsp:nvSpPr>
      <dsp:spPr>
        <a:xfrm>
          <a:off x="3983177" y="2439629"/>
          <a:ext cx="190481" cy="1485754"/>
        </a:xfrm>
        <a:custGeom>
          <a:avLst/>
          <a:gdLst/>
          <a:ahLst/>
          <a:cxnLst/>
          <a:rect l="0" t="0" r="0" b="0"/>
          <a:pathLst>
            <a:path>
              <a:moveTo>
                <a:pt x="0" y="0"/>
              </a:moveTo>
              <a:lnTo>
                <a:pt x="0" y="1485754"/>
              </a:lnTo>
              <a:lnTo>
                <a:pt x="190481" y="14857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458639-9B73-48F2-B173-65D0974460E0}">
      <dsp:nvSpPr>
        <dsp:cNvPr id="0" name=""/>
        <dsp:cNvSpPr/>
      </dsp:nvSpPr>
      <dsp:spPr>
        <a:xfrm>
          <a:off x="3983177" y="2439629"/>
          <a:ext cx="190481" cy="584142"/>
        </a:xfrm>
        <a:custGeom>
          <a:avLst/>
          <a:gdLst/>
          <a:ahLst/>
          <a:cxnLst/>
          <a:rect l="0" t="0" r="0" b="0"/>
          <a:pathLst>
            <a:path>
              <a:moveTo>
                <a:pt x="0" y="0"/>
              </a:moveTo>
              <a:lnTo>
                <a:pt x="0" y="584142"/>
              </a:lnTo>
              <a:lnTo>
                <a:pt x="190481" y="58414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8BDBCB-A8BA-4DF4-A8BF-83F677422886}">
      <dsp:nvSpPr>
        <dsp:cNvPr id="0" name=""/>
        <dsp:cNvSpPr/>
      </dsp:nvSpPr>
      <dsp:spPr>
        <a:xfrm>
          <a:off x="4491128" y="636405"/>
          <a:ext cx="768274" cy="1168285"/>
        </a:xfrm>
        <a:custGeom>
          <a:avLst/>
          <a:gdLst/>
          <a:ahLst/>
          <a:cxnLst/>
          <a:rect l="0" t="0" r="0" b="0"/>
          <a:pathLst>
            <a:path>
              <a:moveTo>
                <a:pt x="768274" y="0"/>
              </a:moveTo>
              <a:lnTo>
                <a:pt x="768274" y="1034948"/>
              </a:lnTo>
              <a:lnTo>
                <a:pt x="0" y="1034948"/>
              </a:lnTo>
              <a:lnTo>
                <a:pt x="0" y="11682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2B8620-1776-40CB-98BF-B0500FFCFD2A}">
      <dsp:nvSpPr>
        <dsp:cNvPr id="0" name=""/>
        <dsp:cNvSpPr/>
      </dsp:nvSpPr>
      <dsp:spPr>
        <a:xfrm>
          <a:off x="2954578" y="636405"/>
          <a:ext cx="2304824" cy="1168285"/>
        </a:xfrm>
        <a:custGeom>
          <a:avLst/>
          <a:gdLst/>
          <a:ahLst/>
          <a:cxnLst/>
          <a:rect l="0" t="0" r="0" b="0"/>
          <a:pathLst>
            <a:path>
              <a:moveTo>
                <a:pt x="2304824" y="0"/>
              </a:moveTo>
              <a:lnTo>
                <a:pt x="2304824" y="1034948"/>
              </a:lnTo>
              <a:lnTo>
                <a:pt x="0" y="1034948"/>
              </a:lnTo>
              <a:lnTo>
                <a:pt x="0" y="11682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0BFB08-4B75-49A7-9977-16A172B6BA76}">
      <dsp:nvSpPr>
        <dsp:cNvPr id="0" name=""/>
        <dsp:cNvSpPr/>
      </dsp:nvSpPr>
      <dsp:spPr>
        <a:xfrm>
          <a:off x="4624465" y="1467"/>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Piloter le bâtiment</a:t>
          </a:r>
        </a:p>
      </dsp:txBody>
      <dsp:txXfrm>
        <a:off x="4624465" y="1467"/>
        <a:ext cx="1269875" cy="634937"/>
      </dsp:txXfrm>
    </dsp:sp>
    <dsp:sp modelId="{B65B4E01-AD27-4B4E-A6EC-A56B4939AED7}">
      <dsp:nvSpPr>
        <dsp:cNvPr id="0" name=""/>
        <dsp:cNvSpPr/>
      </dsp:nvSpPr>
      <dsp:spPr>
        <a:xfrm>
          <a:off x="2319640" y="1804691"/>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Prérequis</a:t>
          </a:r>
        </a:p>
        <a:p>
          <a:pPr marL="0" lvl="0" indent="0" algn="ctr" defTabSz="711200">
            <a:lnSpc>
              <a:spcPct val="90000"/>
            </a:lnSpc>
            <a:spcBef>
              <a:spcPct val="0"/>
            </a:spcBef>
            <a:spcAft>
              <a:spcPct val="35000"/>
            </a:spcAft>
            <a:buNone/>
          </a:pPr>
          <a:r>
            <a:rPr lang="fr-FR" sz="1600" kern="1200"/>
            <a:t>R2S4Care</a:t>
          </a:r>
        </a:p>
      </dsp:txBody>
      <dsp:txXfrm>
        <a:off x="2319640" y="1804691"/>
        <a:ext cx="1269875" cy="634937"/>
      </dsp:txXfrm>
    </dsp:sp>
    <dsp:sp modelId="{197F5571-3EDC-4E96-9AE3-AD4690E1DC12}">
      <dsp:nvSpPr>
        <dsp:cNvPr id="0" name=""/>
        <dsp:cNvSpPr/>
      </dsp:nvSpPr>
      <dsp:spPr>
        <a:xfrm>
          <a:off x="3856190" y="1804691"/>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GTB</a:t>
          </a:r>
        </a:p>
      </dsp:txBody>
      <dsp:txXfrm>
        <a:off x="3856190" y="1804691"/>
        <a:ext cx="1269875" cy="634937"/>
      </dsp:txXfrm>
    </dsp:sp>
    <dsp:sp modelId="{CE6C1D19-3E11-43A3-8585-815CABB35C06}">
      <dsp:nvSpPr>
        <dsp:cNvPr id="0" name=""/>
        <dsp:cNvSpPr/>
      </dsp:nvSpPr>
      <dsp:spPr>
        <a:xfrm>
          <a:off x="4173659" y="2706302"/>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Application</a:t>
          </a:r>
        </a:p>
      </dsp:txBody>
      <dsp:txXfrm>
        <a:off x="4173659" y="2706302"/>
        <a:ext cx="1269875" cy="634937"/>
      </dsp:txXfrm>
    </dsp:sp>
    <dsp:sp modelId="{EB6D310A-BF1A-4E3E-99E8-D7015D1B77D0}">
      <dsp:nvSpPr>
        <dsp:cNvPr id="0" name=""/>
        <dsp:cNvSpPr/>
      </dsp:nvSpPr>
      <dsp:spPr>
        <a:xfrm>
          <a:off x="4173659" y="3607914"/>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Installation</a:t>
          </a:r>
        </a:p>
        <a:p>
          <a:pPr marL="0" lvl="0" indent="0" algn="ctr" defTabSz="711200">
            <a:lnSpc>
              <a:spcPct val="90000"/>
            </a:lnSpc>
            <a:spcBef>
              <a:spcPct val="0"/>
            </a:spcBef>
            <a:spcAft>
              <a:spcPct val="35000"/>
            </a:spcAft>
            <a:buNone/>
          </a:pPr>
          <a:r>
            <a:rPr lang="fr-FR" sz="1600" kern="1200"/>
            <a:t>HW &amp; SW</a:t>
          </a:r>
        </a:p>
      </dsp:txBody>
      <dsp:txXfrm>
        <a:off x="4173659" y="3607914"/>
        <a:ext cx="1269875" cy="634937"/>
      </dsp:txXfrm>
    </dsp:sp>
    <dsp:sp modelId="{4990CA66-DF8A-4EAD-97BF-159AE02410D3}">
      <dsp:nvSpPr>
        <dsp:cNvPr id="0" name=""/>
        <dsp:cNvSpPr/>
      </dsp:nvSpPr>
      <dsp:spPr>
        <a:xfrm>
          <a:off x="4173659" y="4509526"/>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Mise en </a:t>
          </a:r>
          <a:r>
            <a:rPr lang="fr-FR" sz="1600" kern="1200" err="1"/>
            <a:t>oeuvre</a:t>
          </a:r>
          <a:endParaRPr lang="fr-FR" sz="1600" kern="1200"/>
        </a:p>
      </dsp:txBody>
      <dsp:txXfrm>
        <a:off x="4173659" y="4509526"/>
        <a:ext cx="1269875" cy="634937"/>
      </dsp:txXfrm>
    </dsp:sp>
    <dsp:sp modelId="{47B95675-7B71-4837-8032-B0F374AD1550}">
      <dsp:nvSpPr>
        <dsp:cNvPr id="0" name=""/>
        <dsp:cNvSpPr/>
      </dsp:nvSpPr>
      <dsp:spPr>
        <a:xfrm>
          <a:off x="5392739" y="1804691"/>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Automatismes et capteurs</a:t>
          </a:r>
        </a:p>
      </dsp:txBody>
      <dsp:txXfrm>
        <a:off x="5392739" y="1804691"/>
        <a:ext cx="1269875" cy="634937"/>
      </dsp:txXfrm>
    </dsp:sp>
    <dsp:sp modelId="{1355E082-D3DB-4619-BED4-AB5B0A97C18D}">
      <dsp:nvSpPr>
        <dsp:cNvPr id="0" name=""/>
        <dsp:cNvSpPr/>
      </dsp:nvSpPr>
      <dsp:spPr>
        <a:xfrm>
          <a:off x="5710208" y="2706302"/>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Installation</a:t>
          </a:r>
        </a:p>
        <a:p>
          <a:pPr marL="0" lvl="0" indent="0" algn="ctr" defTabSz="711200">
            <a:lnSpc>
              <a:spcPct val="90000"/>
            </a:lnSpc>
            <a:spcBef>
              <a:spcPct val="0"/>
            </a:spcBef>
            <a:spcAft>
              <a:spcPct val="35000"/>
            </a:spcAft>
            <a:buNone/>
          </a:pPr>
          <a:r>
            <a:rPr lang="fr-FR" sz="1600" kern="1200"/>
            <a:t>Capteurs</a:t>
          </a:r>
        </a:p>
      </dsp:txBody>
      <dsp:txXfrm>
        <a:off x="5710208" y="2706302"/>
        <a:ext cx="1269875" cy="634937"/>
      </dsp:txXfrm>
    </dsp:sp>
    <dsp:sp modelId="{CDDE53D6-B9A0-491F-900F-728F53A9D228}">
      <dsp:nvSpPr>
        <dsp:cNvPr id="0" name=""/>
        <dsp:cNvSpPr/>
      </dsp:nvSpPr>
      <dsp:spPr>
        <a:xfrm>
          <a:off x="5710208" y="3607914"/>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Installation Automatismes</a:t>
          </a:r>
        </a:p>
      </dsp:txBody>
      <dsp:txXfrm>
        <a:off x="5710208" y="3607914"/>
        <a:ext cx="1269875" cy="634937"/>
      </dsp:txXfrm>
    </dsp:sp>
    <dsp:sp modelId="{C4EF45DB-80A7-4221-8511-A2F6851F4B5A}">
      <dsp:nvSpPr>
        <dsp:cNvPr id="0" name=""/>
        <dsp:cNvSpPr/>
      </dsp:nvSpPr>
      <dsp:spPr>
        <a:xfrm>
          <a:off x="5710208" y="4509526"/>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Intégration GTB</a:t>
          </a:r>
        </a:p>
      </dsp:txBody>
      <dsp:txXfrm>
        <a:off x="5710208" y="4509526"/>
        <a:ext cx="1269875" cy="634937"/>
      </dsp:txXfrm>
    </dsp:sp>
    <dsp:sp modelId="{43953273-0AD6-4DAB-9287-675B2A223D34}">
      <dsp:nvSpPr>
        <dsp:cNvPr id="0" name=""/>
        <dsp:cNvSpPr/>
      </dsp:nvSpPr>
      <dsp:spPr>
        <a:xfrm>
          <a:off x="6929289" y="1804691"/>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Déploiement</a:t>
          </a:r>
        </a:p>
      </dsp:txBody>
      <dsp:txXfrm>
        <a:off x="6929289" y="1804691"/>
        <a:ext cx="1269875" cy="634937"/>
      </dsp:txXfrm>
    </dsp:sp>
    <dsp:sp modelId="{2E8AC8E6-6E2C-4858-BAE3-09964481D6A9}">
      <dsp:nvSpPr>
        <dsp:cNvPr id="0" name=""/>
        <dsp:cNvSpPr/>
      </dsp:nvSpPr>
      <dsp:spPr>
        <a:xfrm>
          <a:off x="7246758" y="2706302"/>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Formation</a:t>
          </a:r>
        </a:p>
      </dsp:txBody>
      <dsp:txXfrm>
        <a:off x="7246758" y="2706302"/>
        <a:ext cx="1269875" cy="634937"/>
      </dsp:txXfrm>
    </dsp:sp>
    <dsp:sp modelId="{7C820676-7B11-4CC8-8B80-B241FAD7A9C9}">
      <dsp:nvSpPr>
        <dsp:cNvPr id="0" name=""/>
        <dsp:cNvSpPr/>
      </dsp:nvSpPr>
      <dsp:spPr>
        <a:xfrm>
          <a:off x="7246758" y="3607914"/>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err="1"/>
            <a:t>Procedures</a:t>
          </a:r>
          <a:endParaRPr lang="fr-FR" sz="1600" kern="1200"/>
        </a:p>
      </dsp:txBody>
      <dsp:txXfrm>
        <a:off x="7246758" y="3607914"/>
        <a:ext cx="1269875" cy="634937"/>
      </dsp:txXfrm>
    </dsp:sp>
    <dsp:sp modelId="{FE540935-E205-4AF7-93B6-7E5C724E05C0}">
      <dsp:nvSpPr>
        <dsp:cNvPr id="0" name=""/>
        <dsp:cNvSpPr/>
      </dsp:nvSpPr>
      <dsp:spPr>
        <a:xfrm>
          <a:off x="7246758" y="4509526"/>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Tableaux de bord</a:t>
          </a:r>
        </a:p>
      </dsp:txBody>
      <dsp:txXfrm>
        <a:off x="7246758" y="4509526"/>
        <a:ext cx="1269875" cy="634937"/>
      </dsp:txXfrm>
    </dsp:sp>
    <dsp:sp modelId="{0758F0C9-7FAF-4DD3-AFA7-5C0F64DB649D}">
      <dsp:nvSpPr>
        <dsp:cNvPr id="0" name=""/>
        <dsp:cNvSpPr/>
      </dsp:nvSpPr>
      <dsp:spPr>
        <a:xfrm>
          <a:off x="3856190" y="903079"/>
          <a:ext cx="1269875" cy="6349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a:t>Spécifications</a:t>
          </a:r>
        </a:p>
      </dsp:txBody>
      <dsp:txXfrm>
        <a:off x="3856190" y="903079"/>
        <a:ext cx="1269875" cy="63493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6400"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C503A54E-A034-4E8C-AF9A-A27D87D3347B}" type="datetimeFigureOut">
              <a:rPr lang="fr-FR" smtClean="0"/>
              <a:t>23/05/2024</a:t>
            </a:fld>
            <a:endParaRPr lang="fr-FR"/>
          </a:p>
        </p:txBody>
      </p:sp>
      <p:sp>
        <p:nvSpPr>
          <p:cNvPr id="4" name="Espace réservé du pied de page 3"/>
          <p:cNvSpPr>
            <a:spLocks noGrp="1"/>
          </p:cNvSpPr>
          <p:nvPr>
            <p:ph type="ftr" sz="quarter" idx="2"/>
          </p:nvPr>
        </p:nvSpPr>
        <p:spPr>
          <a:xfrm>
            <a:off x="1" y="9377363"/>
            <a:ext cx="2946400" cy="4953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377363"/>
            <a:ext cx="2946400" cy="495300"/>
          </a:xfrm>
          <a:prstGeom prst="rect">
            <a:avLst/>
          </a:prstGeom>
        </p:spPr>
        <p:txBody>
          <a:bodyPr vert="horz" lIns="91440" tIns="45720" rIns="91440" bIns="45720" rtlCol="0" anchor="b"/>
          <a:lstStyle>
            <a:lvl1pPr algn="r">
              <a:defRPr sz="1200"/>
            </a:lvl1pPr>
          </a:lstStyle>
          <a:p>
            <a:fld id="{E93957CB-928D-4095-8FAA-8D3B90B83CDE}" type="slidenum">
              <a:rPr lang="fr-FR" smtClean="0"/>
              <a:t>‹N°›</a:t>
            </a:fld>
            <a:endParaRPr lang="fr-FR"/>
          </a:p>
        </p:txBody>
      </p:sp>
    </p:spTree>
    <p:extLst>
      <p:ext uri="{BB962C8B-B14F-4D97-AF65-F5344CB8AC3E}">
        <p14:creationId xmlns:p14="http://schemas.microsoft.com/office/powerpoint/2010/main" val="696070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0" name="Shape 290"/>
          <p:cNvSpPr>
            <a:spLocks noGrp="1" noRot="1" noChangeAspect="1"/>
          </p:cNvSpPr>
          <p:nvPr>
            <p:ph type="sldImg"/>
          </p:nvPr>
        </p:nvSpPr>
        <p:spPr>
          <a:xfrm>
            <a:off x="106363" y="739775"/>
            <a:ext cx="6584950" cy="3703638"/>
          </a:xfrm>
          <a:prstGeom prst="rect">
            <a:avLst/>
          </a:prstGeom>
        </p:spPr>
        <p:txBody>
          <a:bodyPr/>
          <a:lstStyle/>
          <a:p>
            <a:endParaRPr/>
          </a:p>
        </p:txBody>
      </p:sp>
      <p:sp>
        <p:nvSpPr>
          <p:cNvPr id="291" name="Shape 291"/>
          <p:cNvSpPr>
            <a:spLocks noGrp="1"/>
          </p:cNvSpPr>
          <p:nvPr>
            <p:ph type="body" sz="quarter" idx="1"/>
          </p:nvPr>
        </p:nvSpPr>
        <p:spPr>
          <a:xfrm>
            <a:off x="906358" y="4689515"/>
            <a:ext cx="4984962" cy="4442698"/>
          </a:xfrm>
          <a:prstGeom prst="rect">
            <a:avLst/>
          </a:prstGeom>
        </p:spPr>
        <p:txBody>
          <a:bodyPr/>
          <a:lstStyle/>
          <a:p>
            <a:endParaRPr/>
          </a:p>
        </p:txBody>
      </p:sp>
    </p:spTree>
    <p:extLst>
      <p:ext uri="{BB962C8B-B14F-4D97-AF65-F5344CB8AC3E}">
        <p14:creationId xmlns:p14="http://schemas.microsoft.com/office/powerpoint/2010/main" val="1763629080"/>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santexpo-2024.planexpo.fr/plan-commercia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1409059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a:hlinkClick r:id="rId3"/>
              </a:rPr>
              <a:t>Plan commercial (planexpo.fr)</a:t>
            </a:r>
            <a:endParaRPr lang="fr-FR"/>
          </a:p>
        </p:txBody>
      </p:sp>
    </p:spTree>
    <p:extLst>
      <p:ext uri="{BB962C8B-B14F-4D97-AF65-F5344CB8AC3E}">
        <p14:creationId xmlns:p14="http://schemas.microsoft.com/office/powerpoint/2010/main" val="2566441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lnSpc>
                <a:spcPct val="120000"/>
              </a:lnSpc>
              <a:spcBef>
                <a:spcPts val="1200"/>
              </a:spcBef>
              <a:spcAft>
                <a:spcPct val="0"/>
              </a:spcAft>
            </a:pPr>
            <a:r>
              <a:rPr lang="fr-FR" b="1"/>
              <a:t>=&gt; prendre des exemples de cas d'usage</a:t>
            </a:r>
          </a:p>
          <a:p>
            <a:pPr marL="456565" indent="-456565" algn="l">
              <a:lnSpc>
                <a:spcPct val="120000"/>
              </a:lnSpc>
              <a:spcBef>
                <a:spcPts val="1200"/>
              </a:spcBef>
              <a:spcAft>
                <a:spcPct val="0"/>
              </a:spcAft>
              <a:buFont typeface="Arial"/>
              <a:buChar char="•"/>
            </a:pPr>
            <a:endParaRPr lang="fr-FR" b="1"/>
          </a:p>
          <a:p>
            <a:pPr marL="456565" indent="-456565" algn="l">
              <a:lnSpc>
                <a:spcPct val="120000"/>
              </a:lnSpc>
              <a:spcBef>
                <a:spcPts val="1200"/>
              </a:spcBef>
              <a:spcAft>
                <a:spcPct val="0"/>
              </a:spcAft>
              <a:buFont typeface="Arial"/>
              <a:buChar char="•"/>
            </a:pPr>
            <a:r>
              <a:rPr lang="fr-FR" b="1"/>
              <a:t> Pourquoi faut-il un lot numérique ?</a:t>
            </a:r>
            <a:endParaRPr lang="fr-FR"/>
          </a:p>
          <a:p>
            <a:pPr marL="628015" lvl="5" indent="-171450" algn="l">
              <a:lnSpc>
                <a:spcPct val="120000"/>
              </a:lnSpc>
              <a:spcBef>
                <a:spcPts val="1200"/>
              </a:spcBef>
              <a:spcAft>
                <a:spcPct val="0"/>
              </a:spcAft>
              <a:buFont typeface="Arial"/>
              <a:buChar char="•"/>
            </a:pPr>
            <a:r>
              <a:rPr lang="fr-FR" b="1"/>
              <a:t>Responsabilité de l'acteur (De la conception, au commissioning)</a:t>
            </a:r>
          </a:p>
          <a:p>
            <a:pPr marL="628015" lvl="5" indent="-171450" algn="l">
              <a:lnSpc>
                <a:spcPct val="120000"/>
              </a:lnSpc>
              <a:spcBef>
                <a:spcPts val="1200"/>
              </a:spcBef>
              <a:spcAft>
                <a:spcPct val="0"/>
              </a:spcAft>
              <a:buFont typeface="Arial"/>
              <a:buChar char="•"/>
            </a:pPr>
            <a:r>
              <a:rPr lang="fr-FR" b="1"/>
              <a:t>Fédérer un référentiel commun</a:t>
            </a:r>
          </a:p>
          <a:p>
            <a:pPr marL="628015" lvl="5" indent="-171450" algn="l">
              <a:lnSpc>
                <a:spcPct val="120000"/>
              </a:lnSpc>
              <a:spcBef>
                <a:spcPts val="1200"/>
              </a:spcBef>
              <a:spcAft>
                <a:spcPct val="0"/>
              </a:spcAft>
              <a:buFont typeface="Arial"/>
              <a:buChar char="•"/>
            </a:pPr>
            <a:r>
              <a:rPr lang="fr-FR" b="1"/>
              <a:t>Mise en œuvre du décret BACS</a:t>
            </a:r>
          </a:p>
          <a:p>
            <a:pPr marL="628015" lvl="5" indent="-171450" algn="l">
              <a:lnSpc>
                <a:spcPct val="120000"/>
              </a:lnSpc>
              <a:spcBef>
                <a:spcPts val="1200"/>
              </a:spcBef>
              <a:spcAft>
                <a:spcPct val="0"/>
              </a:spcAft>
              <a:buFont typeface="Arial"/>
              <a:buChar char="•"/>
            </a:pPr>
            <a:r>
              <a:rPr lang="fr-FR" b="1"/>
              <a:t>Stratégie logicielle (Un seul outil)</a:t>
            </a:r>
            <a:endParaRPr lang="fr-FR"/>
          </a:p>
          <a:p>
            <a:pPr marL="628015" lvl="5" indent="-171450" algn="l">
              <a:lnSpc>
                <a:spcPct val="120000"/>
              </a:lnSpc>
              <a:spcBef>
                <a:spcPts val="1200"/>
              </a:spcBef>
              <a:spcAft>
                <a:spcPct val="0"/>
              </a:spcAft>
              <a:buFont typeface="Arial"/>
              <a:buChar char="•"/>
            </a:pPr>
            <a:r>
              <a:rPr lang="fr-FR" b="1"/>
              <a:t>Un réseau smart Unique</a:t>
            </a:r>
          </a:p>
          <a:p>
            <a:pPr marL="456565" lvl="5" algn="l">
              <a:lnSpc>
                <a:spcPct val="120000"/>
              </a:lnSpc>
              <a:spcBef>
                <a:spcPts val="1200"/>
              </a:spcBef>
              <a:spcAft>
                <a:spcPct val="0"/>
              </a:spcAft>
              <a:buFont typeface="Arial"/>
              <a:buChar char="•"/>
            </a:pPr>
            <a:endParaRPr lang="fr-FR" b="1"/>
          </a:p>
          <a:p>
            <a:pPr marL="456565" indent="-456565" algn="l">
              <a:lnSpc>
                <a:spcPct val="120000"/>
              </a:lnSpc>
              <a:spcBef>
                <a:spcPts val="1200"/>
              </a:spcBef>
              <a:spcAft>
                <a:spcPct val="0"/>
              </a:spcAft>
              <a:buFont typeface="Arial,Sans-Serif"/>
              <a:buChar char="•"/>
            </a:pPr>
            <a:r>
              <a:rPr lang="fr-FR" b="1"/>
              <a:t> Cas d'exemple de la GTB</a:t>
            </a:r>
            <a:endParaRPr lang="en-US"/>
          </a:p>
          <a:p>
            <a:pPr marL="456565" lvl="5" indent="-171450" algn="l">
              <a:lnSpc>
                <a:spcPct val="120000"/>
              </a:lnSpc>
              <a:spcBef>
                <a:spcPts val="1200"/>
              </a:spcBef>
              <a:spcAft>
                <a:spcPct val="0"/>
              </a:spcAft>
              <a:buFont typeface="Arial"/>
              <a:buChar char="•"/>
            </a:pPr>
            <a:r>
              <a:rPr lang="fr-FR" b="1"/>
              <a:t>Découpage actuel (CVC, ELEC, …)</a:t>
            </a:r>
            <a:endParaRPr lang="en-US"/>
          </a:p>
          <a:p>
            <a:pPr marL="456565" lvl="5" indent="-171450" algn="l">
              <a:lnSpc>
                <a:spcPct val="120000"/>
              </a:lnSpc>
              <a:spcBef>
                <a:spcPts val="1200"/>
              </a:spcBef>
              <a:spcAft>
                <a:spcPct val="0"/>
              </a:spcAft>
              <a:buFont typeface="Arial"/>
              <a:buChar char="•"/>
            </a:pPr>
            <a:endParaRPr lang="fr-FR" b="1"/>
          </a:p>
          <a:p>
            <a:pPr marL="456565" indent="-456565" algn="l">
              <a:lnSpc>
                <a:spcPct val="120000"/>
              </a:lnSpc>
              <a:spcBef>
                <a:spcPts val="1200"/>
              </a:spcBef>
              <a:spcAft>
                <a:spcPct val="0"/>
              </a:spcAft>
              <a:buFont typeface="Arial,Sans-Serif"/>
              <a:buChar char="•"/>
            </a:pPr>
            <a:r>
              <a:rPr lang="fr-FR" b="1"/>
              <a:t> Que peut inclure le lot numérique ?</a:t>
            </a:r>
            <a:endParaRPr lang="en-US"/>
          </a:p>
          <a:p>
            <a:pPr marL="456565" lvl="5" indent="-171450" algn="l">
              <a:lnSpc>
                <a:spcPct val="120000"/>
              </a:lnSpc>
              <a:spcBef>
                <a:spcPts val="1200"/>
              </a:spcBef>
              <a:spcAft>
                <a:spcPct val="0"/>
              </a:spcAft>
              <a:buFont typeface="Arial"/>
              <a:buChar char="•"/>
            </a:pPr>
            <a:r>
              <a:rPr lang="fr-FR" b="1"/>
              <a:t>BOS</a:t>
            </a:r>
            <a:endParaRPr lang="fr-FR"/>
          </a:p>
          <a:p>
            <a:pPr marL="456565" lvl="5" indent="-171450" algn="l">
              <a:lnSpc>
                <a:spcPct val="120000"/>
              </a:lnSpc>
              <a:spcBef>
                <a:spcPts val="1200"/>
              </a:spcBef>
              <a:spcAft>
                <a:spcPct val="0"/>
              </a:spcAft>
              <a:buFont typeface="Arial"/>
              <a:buChar char="•"/>
            </a:pPr>
            <a:r>
              <a:rPr lang="fr-FR" b="1"/>
              <a:t>Appel malade, géolocalisation, Transport, ...</a:t>
            </a:r>
          </a:p>
          <a:p>
            <a:pPr marL="456565" lvl="5" indent="-171450" algn="l">
              <a:lnSpc>
                <a:spcPct val="120000"/>
              </a:lnSpc>
              <a:spcBef>
                <a:spcPts val="1200"/>
              </a:spcBef>
              <a:spcAft>
                <a:spcPct val="0"/>
              </a:spcAft>
              <a:buFont typeface="Arial"/>
              <a:buChar char="•"/>
            </a:pPr>
            <a:endParaRPr lang="fr-FR" b="1"/>
          </a:p>
          <a:p>
            <a:pPr marL="456565" lvl="4" indent="-456565" algn="l">
              <a:lnSpc>
                <a:spcPct val="120000"/>
              </a:lnSpc>
              <a:spcBef>
                <a:spcPts val="1200"/>
              </a:spcBef>
              <a:spcAft>
                <a:spcPct val="0"/>
              </a:spcAft>
              <a:buFont typeface="Arial"/>
              <a:buChar char="•"/>
            </a:pPr>
            <a:r>
              <a:rPr lang="fr-FR" b="1"/>
              <a:t>les prérequis du lot numérique ?</a:t>
            </a:r>
          </a:p>
          <a:p>
            <a:pPr marL="456565" lvl="5" indent="-171450" algn="l">
              <a:lnSpc>
                <a:spcPct val="120000"/>
              </a:lnSpc>
              <a:spcBef>
                <a:spcPts val="1200"/>
              </a:spcBef>
              <a:spcAft>
                <a:spcPct val="0"/>
              </a:spcAft>
              <a:buFont typeface="Arial"/>
              <a:buChar char="•"/>
            </a:pPr>
            <a:r>
              <a:rPr lang="fr-FR" b="1"/>
              <a:t>Design </a:t>
            </a:r>
            <a:r>
              <a:rPr lang="fr-FR" b="1" err="1"/>
              <a:t>Thinking</a:t>
            </a:r>
            <a:r>
              <a:rPr lang="fr-FR" b="1"/>
              <a:t> ? Et le ready2 </a:t>
            </a:r>
          </a:p>
          <a:p>
            <a:pPr marL="456565" lvl="5" indent="-171450" algn="l">
              <a:lnSpc>
                <a:spcPct val="120000"/>
              </a:lnSpc>
              <a:spcBef>
                <a:spcPts val="1200"/>
              </a:spcBef>
              <a:spcAft>
                <a:spcPct val="0"/>
              </a:spcAft>
              <a:buFont typeface="Arial"/>
              <a:buChar char="•"/>
            </a:pPr>
            <a:r>
              <a:rPr lang="fr-FR" b="1"/>
              <a:t>Gouvernance</a:t>
            </a:r>
          </a:p>
          <a:p>
            <a:pPr marL="456565" lvl="5" indent="-171450" algn="l">
              <a:lnSpc>
                <a:spcPct val="120000"/>
              </a:lnSpc>
              <a:spcBef>
                <a:spcPts val="1200"/>
              </a:spcBef>
              <a:spcAft>
                <a:spcPct val="0"/>
              </a:spcAft>
              <a:buFont typeface="Arial"/>
              <a:buChar char="•"/>
            </a:pPr>
            <a:r>
              <a:rPr lang="fr-FR" b="1"/>
              <a:t>Définir les référentiels et limites de prestations </a:t>
            </a:r>
            <a:r>
              <a:rPr lang="fr-FR" b="1" err="1"/>
              <a:t>interlot</a:t>
            </a:r>
            <a:endParaRPr lang="fr-FR" b="1"/>
          </a:p>
          <a:p>
            <a:pPr marL="456565" lvl="5" indent="-171450" algn="l">
              <a:lnSpc>
                <a:spcPct val="120000"/>
              </a:lnSpc>
              <a:spcBef>
                <a:spcPts val="1200"/>
              </a:spcBef>
              <a:spcAft>
                <a:spcPct val="0"/>
              </a:spcAft>
              <a:buFont typeface="Arial"/>
              <a:buChar char="•"/>
            </a:pPr>
            <a:endParaRPr lang="fr-FR" b="1"/>
          </a:p>
          <a:p>
            <a:pPr marL="456565" lvl="4" indent="-456565" algn="l">
              <a:lnSpc>
                <a:spcPct val="120000"/>
              </a:lnSpc>
              <a:spcBef>
                <a:spcPts val="1200"/>
              </a:spcBef>
              <a:spcAft>
                <a:spcPct val="0"/>
              </a:spcAft>
              <a:buFont typeface="Arial,Sans-Serif"/>
              <a:buChar char="•"/>
            </a:pPr>
            <a:r>
              <a:rPr lang="fr-FR" b="1"/>
              <a:t>Pourquoi et combien pour un lot numérique ?</a:t>
            </a:r>
            <a:endParaRPr lang="fr-FR"/>
          </a:p>
          <a:p>
            <a:pPr marL="456565" lvl="5" indent="-171450" algn="l">
              <a:lnSpc>
                <a:spcPct val="120000"/>
              </a:lnSpc>
              <a:spcBef>
                <a:spcPts val="1200"/>
              </a:spcBef>
              <a:spcAft>
                <a:spcPct val="0"/>
              </a:spcAft>
              <a:buFont typeface="Arial,Sans-Serif"/>
              <a:buChar char="•"/>
            </a:pPr>
            <a:r>
              <a:rPr lang="fr-FR" b="1"/>
              <a:t>ROI ? Et </a:t>
            </a:r>
          </a:p>
          <a:p>
            <a:pPr marL="456565" lvl="5" indent="-171450" algn="l">
              <a:lnSpc>
                <a:spcPct val="120000"/>
              </a:lnSpc>
              <a:spcBef>
                <a:spcPts val="1200"/>
              </a:spcBef>
              <a:spcAft>
                <a:spcPct val="0"/>
              </a:spcAft>
              <a:buFont typeface="Arial,Sans-Serif"/>
              <a:buChar char="•"/>
            </a:pPr>
            <a:r>
              <a:rPr lang="fr-FR" b="1"/>
              <a:t>Delta Coût GTB et Smart</a:t>
            </a:r>
          </a:p>
          <a:p>
            <a:pPr marL="456565" lvl="5" indent="-171450" algn="l">
              <a:lnSpc>
                <a:spcPct val="120000"/>
              </a:lnSpc>
              <a:spcBef>
                <a:spcPts val="1200"/>
              </a:spcBef>
              <a:spcAft>
                <a:spcPct val="0"/>
              </a:spcAft>
              <a:buFont typeface="Arial"/>
              <a:buChar char="•"/>
            </a:pPr>
            <a:endParaRPr lang="fr-FR" b="1"/>
          </a:p>
          <a:p>
            <a:pPr marL="456565" lvl="4" indent="-456565" algn="l">
              <a:lnSpc>
                <a:spcPct val="120000"/>
              </a:lnSpc>
              <a:spcBef>
                <a:spcPts val="1200"/>
              </a:spcBef>
              <a:spcAft>
                <a:spcPct val="0"/>
              </a:spcAft>
              <a:buFont typeface="Arial"/>
              <a:buChar char="•"/>
            </a:pPr>
            <a:r>
              <a:rPr lang="fr-FR" b="1"/>
              <a:t>Travaux ANAP/SBA</a:t>
            </a:r>
          </a:p>
          <a:p>
            <a:pPr marL="456565" lvl="4" indent="-456565" algn="l">
              <a:lnSpc>
                <a:spcPct val="120000"/>
              </a:lnSpc>
              <a:spcBef>
                <a:spcPts val="1200"/>
              </a:spcBef>
              <a:spcAft>
                <a:spcPct val="0"/>
              </a:spcAft>
              <a:buFont typeface="Arial"/>
              <a:buChar char="•"/>
            </a:pPr>
            <a:endParaRPr lang="fr-FR" b="1"/>
          </a:p>
          <a:p>
            <a:pPr marL="456565" lvl="5" indent="-171450" algn="l">
              <a:lnSpc>
                <a:spcPct val="120000"/>
              </a:lnSpc>
              <a:spcBef>
                <a:spcPts val="1200"/>
              </a:spcBef>
              <a:spcAft>
                <a:spcPct val="0"/>
              </a:spcAft>
              <a:buFont typeface="Arial"/>
              <a:buChar char="•"/>
            </a:pPr>
            <a:endParaRPr lang="fr-FR" b="1"/>
          </a:p>
          <a:p>
            <a:pPr marL="456565" lvl="5" algn="l">
              <a:lnSpc>
                <a:spcPct val="120000"/>
              </a:lnSpc>
              <a:spcBef>
                <a:spcPts val="1200"/>
              </a:spcBef>
              <a:spcAft>
                <a:spcPct val="0"/>
              </a:spcAft>
              <a:buFont typeface="Arial"/>
              <a:buChar char="•"/>
            </a:pPr>
            <a:endParaRPr lang="fr-FR" b="1"/>
          </a:p>
          <a:p>
            <a:pPr marL="456565" lvl="5" algn="l">
              <a:lnSpc>
                <a:spcPct val="120000"/>
              </a:lnSpc>
              <a:spcBef>
                <a:spcPts val="1200"/>
              </a:spcBef>
              <a:spcAft>
                <a:spcPct val="0"/>
              </a:spcAft>
              <a:buFont typeface="Arial"/>
              <a:buChar char="•"/>
            </a:pPr>
            <a:endParaRPr lang="fr-FR" b="1"/>
          </a:p>
          <a:p>
            <a:pPr marL="456565" lvl="5" algn="l">
              <a:lnSpc>
                <a:spcPct val="120000"/>
              </a:lnSpc>
              <a:spcBef>
                <a:spcPts val="1200"/>
              </a:spcBef>
              <a:spcAft>
                <a:spcPct val="0"/>
              </a:spcAft>
              <a:buFont typeface="Arial"/>
              <a:buChar char="•"/>
            </a:pPr>
            <a:endParaRPr lang="fr-FR" b="1"/>
          </a:p>
          <a:p>
            <a:pPr marL="456565" lvl="5" indent="0" algn="l">
              <a:lnSpc>
                <a:spcPct val="120000"/>
              </a:lnSpc>
              <a:spcBef>
                <a:spcPts val="1200"/>
              </a:spcBef>
              <a:spcAft>
                <a:spcPct val="0"/>
              </a:spcAft>
            </a:pPr>
            <a:endParaRPr lang="fr-FR" b="1"/>
          </a:p>
          <a:p>
            <a:pPr marL="456565" lvl="5" indent="0" algn="l">
              <a:lnSpc>
                <a:spcPct val="120000"/>
              </a:lnSpc>
              <a:spcBef>
                <a:spcPts val="1200"/>
              </a:spcBef>
              <a:spcAft>
                <a:spcPct val="0"/>
              </a:spcAft>
            </a:pPr>
            <a:endParaRPr lang="fr-FR" b="1"/>
          </a:p>
          <a:p>
            <a:pPr marL="456565" lvl="5" indent="0" algn="l">
              <a:lnSpc>
                <a:spcPct val="120000"/>
              </a:lnSpc>
              <a:spcBef>
                <a:spcPts val="1200"/>
              </a:spcBef>
              <a:spcAft>
                <a:spcPct val="0"/>
              </a:spcAft>
            </a:pPr>
            <a:endParaRPr lang="fr-FR" b="1"/>
          </a:p>
          <a:p>
            <a:pPr marL="456565" lvl="5" algn="l">
              <a:lnSpc>
                <a:spcPct val="120000"/>
              </a:lnSpc>
              <a:spcBef>
                <a:spcPts val="1200"/>
              </a:spcBef>
              <a:spcAft>
                <a:spcPct val="0"/>
              </a:spcAft>
              <a:buFont typeface="Arial"/>
              <a:buChar char="•"/>
            </a:pPr>
            <a:endParaRPr lang="fr-FR" b="1"/>
          </a:p>
          <a:p>
            <a:pPr marL="456565" lvl="5" algn="l">
              <a:lnSpc>
                <a:spcPct val="120000"/>
              </a:lnSpc>
              <a:spcBef>
                <a:spcPts val="1200"/>
              </a:spcBef>
              <a:spcAft>
                <a:spcPct val="0"/>
              </a:spcAft>
              <a:buFont typeface="Arial"/>
              <a:buChar char="•"/>
            </a:pPr>
            <a:endParaRPr lang="fr-FR" b="1"/>
          </a:p>
        </p:txBody>
      </p:sp>
    </p:spTree>
    <p:extLst>
      <p:ext uri="{BB962C8B-B14F-4D97-AF65-F5344CB8AC3E}">
        <p14:creationId xmlns:p14="http://schemas.microsoft.com/office/powerpoint/2010/main" val="71289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4"/>
            <a:ext cx="9144000" cy="2387600"/>
          </a:xfrm>
        </p:spPr>
        <p:txBody>
          <a:bodyPr anchor="b"/>
          <a:lstStyle>
            <a:lvl1pPr algn="ctr">
              <a:defRPr sz="4000"/>
            </a:lvl1pPr>
          </a:lstStyle>
          <a:p>
            <a:r>
              <a:rPr lang="fr-FR"/>
              <a:t>Modifiez le style du titre</a:t>
            </a:r>
          </a:p>
        </p:txBody>
      </p:sp>
      <p:sp>
        <p:nvSpPr>
          <p:cNvPr id="3" name="Sous-titre 2"/>
          <p:cNvSpPr>
            <a:spLocks noGrp="1"/>
          </p:cNvSpPr>
          <p:nvPr>
            <p:ph type="subTitle" idx="1"/>
          </p:nvPr>
        </p:nvSpPr>
        <p:spPr>
          <a:xfrm>
            <a:off x="1524000" y="3602039"/>
            <a:ext cx="9144000" cy="1655763"/>
          </a:xfrm>
        </p:spPr>
        <p:txBody>
          <a:bodyPr/>
          <a:lstStyle>
            <a:lvl1pPr marL="0" indent="0" algn="ctr">
              <a:buNone/>
              <a:defRPr sz="20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fr-FR"/>
              <a:t>Modifiez le style des sous-titres du masque</a:t>
            </a:r>
          </a:p>
        </p:txBody>
      </p:sp>
    </p:spTree>
    <p:extLst>
      <p:ext uri="{BB962C8B-B14F-4D97-AF65-F5344CB8AC3E}">
        <p14:creationId xmlns:p14="http://schemas.microsoft.com/office/powerpoint/2010/main" val="3162221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77400" y="300944"/>
            <a:ext cx="10168637" cy="387798"/>
          </a:xfrm>
        </p:spPr>
        <p:txBody>
          <a:bodyPr anchor="ctr" anchorCtr="0"/>
          <a:lstStyle/>
          <a:p>
            <a:r>
              <a:rPr lang="fr-FR"/>
              <a:t>Modifiez le style du titre</a:t>
            </a:r>
          </a:p>
        </p:txBody>
      </p:sp>
      <p:sp>
        <p:nvSpPr>
          <p:cNvPr id="3" name="Espace réservé du contenu 2"/>
          <p:cNvSpPr>
            <a:spLocks noGrp="1"/>
          </p:cNvSpPr>
          <p:nvPr>
            <p:ph idx="1"/>
          </p:nvPr>
        </p:nvSpPr>
        <p:spPr/>
        <p:txBody>
          <a:bodyPr/>
          <a:lstStyle>
            <a:lvl5pPr marL="2057348" indent="-228594">
              <a:buClr>
                <a:srgbClr val="7EACCA"/>
              </a:buClr>
              <a:buFont typeface="Arial" panose="020B0604020202020204" pitchFamily="34" charset="0"/>
              <a:buChar char="–"/>
              <a:defRPr sz="1100">
                <a:solidFill>
                  <a:srgbClr val="7EACCA"/>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8512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2" y="1709743"/>
            <a:ext cx="10515600" cy="2852737"/>
          </a:xfrm>
        </p:spPr>
        <p:txBody>
          <a:bodyPr anchor="b"/>
          <a:lstStyle>
            <a:lvl1pPr>
              <a:defRPr sz="4000"/>
            </a:lvl1pPr>
          </a:lstStyle>
          <a:p>
            <a:r>
              <a:rPr lang="fr-FR"/>
              <a:t>Modifiez le style du titre</a:t>
            </a:r>
          </a:p>
        </p:txBody>
      </p:sp>
      <p:sp>
        <p:nvSpPr>
          <p:cNvPr id="3" name="Espace réservé du texte 2"/>
          <p:cNvSpPr>
            <a:spLocks noGrp="1"/>
          </p:cNvSpPr>
          <p:nvPr>
            <p:ph type="body" idx="1"/>
          </p:nvPr>
        </p:nvSpPr>
        <p:spPr>
          <a:xfrm>
            <a:off x="831852" y="4589467"/>
            <a:ext cx="10515600" cy="1500187"/>
          </a:xfrm>
        </p:spPr>
        <p:txBody>
          <a:bodyPr/>
          <a:lstStyle>
            <a:lvl1pPr marL="0" indent="0">
              <a:buNone/>
              <a:defRPr sz="1800">
                <a:solidFill>
                  <a:schemeClr val="tx1">
                    <a:tint val="75000"/>
                  </a:schemeClr>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a:t>Modifiez les styles du texte du masque</a:t>
            </a:r>
          </a:p>
        </p:txBody>
      </p:sp>
    </p:spTree>
    <p:extLst>
      <p:ext uri="{BB962C8B-B14F-4D97-AF65-F5344CB8AC3E}">
        <p14:creationId xmlns:p14="http://schemas.microsoft.com/office/powerpoint/2010/main" val="349125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277400" y="300944"/>
            <a:ext cx="10168637" cy="387798"/>
          </a:xfrm>
        </p:spPr>
        <p:txBody>
          <a:bodyPr anchor="ctr" anchorCtr="0"/>
          <a:lstStyle/>
          <a:p>
            <a:r>
              <a:rPr lang="fr-FR"/>
              <a:t>Modifiez le style du titre</a:t>
            </a:r>
          </a:p>
        </p:txBody>
      </p:sp>
      <p:sp>
        <p:nvSpPr>
          <p:cNvPr id="3" name="Espace réservé du contenu 2"/>
          <p:cNvSpPr>
            <a:spLocks noGrp="1"/>
          </p:cNvSpPr>
          <p:nvPr>
            <p:ph sz="half" idx="1"/>
          </p:nvPr>
        </p:nvSpPr>
        <p:spPr>
          <a:xfrm>
            <a:off x="838200" y="1825625"/>
            <a:ext cx="5156200" cy="435133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4" name="Espace réservé du contenu 3"/>
          <p:cNvSpPr>
            <a:spLocks noGrp="1"/>
          </p:cNvSpPr>
          <p:nvPr>
            <p:ph sz="half" idx="2"/>
          </p:nvPr>
        </p:nvSpPr>
        <p:spPr>
          <a:xfrm>
            <a:off x="6197601" y="1825625"/>
            <a:ext cx="5156200" cy="435133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Tree>
    <p:extLst>
      <p:ext uri="{BB962C8B-B14F-4D97-AF65-F5344CB8AC3E}">
        <p14:creationId xmlns:p14="http://schemas.microsoft.com/office/powerpoint/2010/main" val="2775245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9" y="365130"/>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40322" y="1681164"/>
            <a:ext cx="5158316"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40322" y="2505075"/>
            <a:ext cx="5158316"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1" y="1681164"/>
            <a:ext cx="5183717"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1" y="2505075"/>
            <a:ext cx="518371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43739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77400" y="328644"/>
            <a:ext cx="10168637" cy="332399"/>
          </a:xfrm>
        </p:spPr>
        <p:txBody>
          <a:bodyPr anchor="ctr" anchorCtr="0"/>
          <a:lstStyle>
            <a:lvl1pPr>
              <a:defRPr sz="2400"/>
            </a:lvl1pPr>
          </a:lstStyle>
          <a:p>
            <a:r>
              <a:rPr lang="fr-FR"/>
              <a:t>Modifiez le style du titre</a:t>
            </a:r>
          </a:p>
        </p:txBody>
      </p:sp>
    </p:spTree>
    <p:extLst>
      <p:ext uri="{BB962C8B-B14F-4D97-AF65-F5344CB8AC3E}">
        <p14:creationId xmlns:p14="http://schemas.microsoft.com/office/powerpoint/2010/main" val="69674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re et sous-titre">
    <p:bg>
      <p:bgPr>
        <a:solidFill>
          <a:srgbClr val="FFFFFF"/>
        </a:solidFill>
        <a:effectLst/>
      </p:bgPr>
    </p:bg>
    <p:spTree>
      <p:nvGrpSpPr>
        <p:cNvPr id="1" name=""/>
        <p:cNvGrpSpPr/>
        <p:nvPr/>
      </p:nvGrpSpPr>
      <p:grpSpPr>
        <a:xfrm>
          <a:off x="0" y="0"/>
          <a:ext cx="0" cy="0"/>
          <a:chOff x="0" y="0"/>
          <a:chExt cx="0" cy="0"/>
        </a:xfrm>
      </p:grpSpPr>
      <p:sp>
        <p:nvSpPr>
          <p:cNvPr id="156" name="Texte du titre"/>
          <p:cNvSpPr txBox="1">
            <a:spLocks noGrp="1"/>
          </p:cNvSpPr>
          <p:nvPr>
            <p:ph type="title"/>
          </p:nvPr>
        </p:nvSpPr>
        <p:spPr>
          <a:xfrm>
            <a:off x="2416968" y="1151929"/>
            <a:ext cx="7358064" cy="2321720"/>
          </a:xfrm>
          <a:prstGeom prst="rect">
            <a:avLst/>
          </a:prstGeom>
        </p:spPr>
        <p:txBody>
          <a:bodyPr lIns="35718" tIns="35718" rIns="35718" bIns="35718" anchor="b">
            <a:normAutofit/>
          </a:bodyPr>
          <a:lstStyle>
            <a:lvl1pPr algn="ctr" defTabSz="410765">
              <a:lnSpc>
                <a:spcPct val="100000"/>
              </a:lnSpc>
              <a:defRPr sz="5600">
                <a:latin typeface="Helvetica Neue Medium"/>
                <a:ea typeface="Helvetica Neue Medium"/>
                <a:cs typeface="Helvetica Neue Medium"/>
                <a:sym typeface="Helvetica Neue Medium"/>
              </a:defRPr>
            </a:lvl1pPr>
          </a:lstStyle>
          <a:p>
            <a:r>
              <a:t>Texte du titre</a:t>
            </a:r>
          </a:p>
        </p:txBody>
      </p:sp>
      <p:sp>
        <p:nvSpPr>
          <p:cNvPr id="157" name="Texte niveau 1…"/>
          <p:cNvSpPr txBox="1">
            <a:spLocks noGrp="1"/>
          </p:cNvSpPr>
          <p:nvPr>
            <p:ph type="body" sz="quarter" idx="1"/>
          </p:nvPr>
        </p:nvSpPr>
        <p:spPr>
          <a:xfrm>
            <a:off x="2416968" y="3545085"/>
            <a:ext cx="7358064" cy="794744"/>
          </a:xfrm>
          <a:prstGeom prst="rect">
            <a:avLst/>
          </a:prstGeom>
        </p:spPr>
        <p:txBody>
          <a:bodyPr lIns="35718" tIns="35718" rIns="35718" bIns="35718">
            <a:normAutofit/>
          </a:bodyPr>
          <a:lstStyle>
            <a:lvl1pPr marL="0" indent="0" algn="ctr" defTabSz="410765">
              <a:lnSpc>
                <a:spcPct val="100000"/>
              </a:lnSpc>
              <a:spcBef>
                <a:spcPts val="0"/>
              </a:spcBef>
              <a:buSzTx/>
              <a:buFontTx/>
              <a:buNone/>
              <a:defRPr sz="2600">
                <a:latin typeface="Helvetica Neue"/>
                <a:ea typeface="Helvetica Neue"/>
                <a:cs typeface="Helvetica Neue"/>
                <a:sym typeface="Helvetica Neue"/>
              </a:defRPr>
            </a:lvl1pPr>
            <a:lvl2pPr marL="0" indent="0" algn="ctr" defTabSz="410765">
              <a:lnSpc>
                <a:spcPct val="100000"/>
              </a:lnSpc>
              <a:spcBef>
                <a:spcPts val="0"/>
              </a:spcBef>
              <a:buSzTx/>
              <a:buFontTx/>
              <a:buNone/>
              <a:defRPr sz="2600">
                <a:latin typeface="Helvetica Neue"/>
                <a:ea typeface="Helvetica Neue"/>
                <a:cs typeface="Helvetica Neue"/>
                <a:sym typeface="Helvetica Neue"/>
              </a:defRPr>
            </a:lvl2pPr>
            <a:lvl3pPr marL="0" indent="0" algn="ctr" defTabSz="410765">
              <a:lnSpc>
                <a:spcPct val="100000"/>
              </a:lnSpc>
              <a:spcBef>
                <a:spcPts val="0"/>
              </a:spcBef>
              <a:buSzTx/>
              <a:buFontTx/>
              <a:buNone/>
              <a:defRPr sz="2600">
                <a:latin typeface="Helvetica Neue"/>
                <a:ea typeface="Helvetica Neue"/>
                <a:cs typeface="Helvetica Neue"/>
                <a:sym typeface="Helvetica Neue"/>
              </a:defRPr>
            </a:lvl3pPr>
            <a:lvl4pPr marL="0" indent="0" algn="ctr" defTabSz="410765">
              <a:lnSpc>
                <a:spcPct val="100000"/>
              </a:lnSpc>
              <a:spcBef>
                <a:spcPts val="0"/>
              </a:spcBef>
              <a:buSzTx/>
              <a:buFontTx/>
              <a:buNone/>
              <a:defRPr sz="2600">
                <a:latin typeface="Helvetica Neue"/>
                <a:ea typeface="Helvetica Neue"/>
                <a:cs typeface="Helvetica Neue"/>
                <a:sym typeface="Helvetica Neue"/>
              </a:defRPr>
            </a:lvl4pPr>
            <a:lvl5pPr marL="0" indent="0" algn="ctr" defTabSz="410765">
              <a:lnSpc>
                <a:spcPct val="100000"/>
              </a:lnSpc>
              <a:spcBef>
                <a:spcPts val="0"/>
              </a:spcBef>
              <a:buSzTx/>
              <a:buFontTx/>
              <a:buNone/>
              <a:defRPr sz="2600">
                <a:latin typeface="Helvetica Neue"/>
                <a:ea typeface="Helvetica Neue"/>
                <a:cs typeface="Helvetica Neue"/>
                <a:sym typeface="Helvetica Neue"/>
              </a:defRPr>
            </a:lvl5pPr>
          </a:lstStyle>
          <a:p>
            <a:r>
              <a:t>Texte niveau 1</a:t>
            </a:r>
          </a:p>
          <a:p>
            <a:pPr lvl="1"/>
            <a:r>
              <a:t>Texte niveau 2</a:t>
            </a:r>
          </a:p>
          <a:p>
            <a:pPr lvl="2"/>
            <a:r>
              <a:t>Texte niveau 3</a:t>
            </a:r>
          </a:p>
          <a:p>
            <a:pPr lvl="3"/>
            <a:r>
              <a:t>Texte niveau 4</a:t>
            </a:r>
          </a:p>
          <a:p>
            <a:pPr lvl="4"/>
            <a:r>
              <a:t>Texte niveau 5</a:t>
            </a:r>
          </a:p>
        </p:txBody>
      </p:sp>
      <p:sp>
        <p:nvSpPr>
          <p:cNvPr id="158" name="Numéro de diapositive"/>
          <p:cNvSpPr txBox="1">
            <a:spLocks noGrp="1"/>
          </p:cNvSpPr>
          <p:nvPr>
            <p:ph type="sldNum" sz="quarter" idx="2"/>
          </p:nvPr>
        </p:nvSpPr>
        <p:spPr>
          <a:xfrm>
            <a:off x="5973876" y="6536531"/>
            <a:ext cx="239485" cy="232486"/>
          </a:xfrm>
          <a:prstGeom prst="rect">
            <a:avLst/>
          </a:prstGeom>
        </p:spPr>
        <p:txBody>
          <a:bodyPr lIns="35718" tIns="35718" rIns="35718" bIns="35718" anchor="t"/>
          <a:lstStyle>
            <a:lvl1pPr algn="ctr" defTabSz="410765">
              <a:defRPr sz="1100">
                <a:latin typeface="Helvetica Neue Thin"/>
                <a:ea typeface="Helvetica Neue Thin"/>
                <a:cs typeface="Helvetica Neue Thin"/>
                <a:sym typeface="Helvetica Neue Thin"/>
              </a:defRPr>
            </a:lvl1pPr>
          </a:lstStyle>
          <a:p>
            <a:fld id="{86CB4B4D-7CA3-9044-876B-883B54F8677D}" type="slidenum">
              <a:t>‹N°›</a:t>
            </a:fld>
            <a:endParaRPr/>
          </a:p>
        </p:txBody>
      </p:sp>
    </p:spTree>
    <p:extLst>
      <p:ext uri="{BB962C8B-B14F-4D97-AF65-F5344CB8AC3E}">
        <p14:creationId xmlns:p14="http://schemas.microsoft.com/office/powerpoint/2010/main" val="385711949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17043635-7887-4321-98C2-0E325FC23820}"/>
              </a:ext>
            </a:extLst>
          </p:cNvPr>
          <p:cNvSpPr>
            <a:spLocks noGrp="1"/>
          </p:cNvSpPr>
          <p:nvPr>
            <p:ph type="title"/>
          </p:nvPr>
        </p:nvSpPr>
        <p:spPr bwMode="auto">
          <a:xfrm>
            <a:off x="1277400" y="279400"/>
            <a:ext cx="10168637" cy="430887"/>
          </a:xfrm>
          <a:prstGeom prst="rect">
            <a:avLst/>
          </a:prstGeom>
        </p:spPr>
        <p:txBody>
          <a:bodyPr vert="horz" wrap="square" lIns="0" tIns="0" rIns="0" bIns="0" rtlCol="0">
            <a:spAutoFit/>
          </a:bodyPr>
          <a:lstStyle/>
          <a:p>
            <a:pPr marL="87313" marR="0" lvl="0" indent="0" defTabSz="914400" eaLnBrk="1" fontAlgn="auto" latinLnBrk="0" hangingPunct="1">
              <a:lnSpc>
                <a:spcPct val="100000"/>
              </a:lnSpc>
              <a:spcBef>
                <a:spcPts val="0"/>
              </a:spcBef>
              <a:spcAft>
                <a:spcPts val="0"/>
              </a:spcAft>
              <a:buClrTx/>
              <a:buSzTx/>
              <a:buFontTx/>
              <a:buNone/>
              <a:tabLst/>
            </a:pPr>
            <a:r>
              <a:rPr lang="en-US" altLang="fr-FR" err="1"/>
              <a:t>Modifiez</a:t>
            </a:r>
            <a:r>
              <a:rPr lang="en-US" altLang="fr-FR"/>
              <a:t> le style du </a:t>
            </a:r>
            <a:r>
              <a:rPr lang="en-US" altLang="fr-FR" err="1"/>
              <a:t>titre</a:t>
            </a:r>
            <a:endParaRPr lang="en-US" altLang="fr-FR"/>
          </a:p>
        </p:txBody>
      </p:sp>
      <p:sp>
        <p:nvSpPr>
          <p:cNvPr id="1027" name="Espace réservé du texte 2">
            <a:extLst>
              <a:ext uri="{FF2B5EF4-FFF2-40B4-BE49-F238E27FC236}">
                <a16:creationId xmlns:a16="http://schemas.microsoft.com/office/drawing/2014/main" id="{E52C3423-37CA-4DE3-AB1E-562EEBC49877}"/>
              </a:ext>
            </a:extLst>
          </p:cNvPr>
          <p:cNvSpPr>
            <a:spLocks noGrp="1"/>
          </p:cNvSpPr>
          <p:nvPr>
            <p:ph type="body" idx="1"/>
          </p:nvPr>
        </p:nvSpPr>
        <p:spPr bwMode="auto">
          <a:xfrm>
            <a:off x="609600" y="1216025"/>
            <a:ext cx="10836438"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err="1"/>
              <a:t>Modifiez</a:t>
            </a:r>
            <a:r>
              <a:rPr lang="en-US" altLang="fr-FR"/>
              <a:t> les styles du </a:t>
            </a:r>
            <a:r>
              <a:rPr lang="en-US" altLang="fr-FR" err="1"/>
              <a:t>texte</a:t>
            </a:r>
            <a:r>
              <a:rPr lang="en-US" altLang="fr-FR"/>
              <a:t> du masque</a:t>
            </a:r>
          </a:p>
          <a:p>
            <a:pPr lvl="1"/>
            <a:r>
              <a:rPr lang="en-US" altLang="fr-FR" err="1"/>
              <a:t>Deuxième</a:t>
            </a:r>
            <a:r>
              <a:rPr lang="en-US" altLang="fr-FR"/>
              <a:t> </a:t>
            </a:r>
            <a:r>
              <a:rPr lang="en-US" altLang="fr-FR" err="1"/>
              <a:t>niveau</a:t>
            </a:r>
            <a:endParaRPr lang="en-US" altLang="fr-FR"/>
          </a:p>
          <a:p>
            <a:pPr lvl="2"/>
            <a:r>
              <a:rPr lang="en-US" altLang="fr-FR" err="1"/>
              <a:t>Troisième</a:t>
            </a:r>
            <a:r>
              <a:rPr lang="en-US" altLang="fr-FR"/>
              <a:t> </a:t>
            </a:r>
            <a:r>
              <a:rPr lang="en-US" altLang="fr-FR" err="1"/>
              <a:t>niveau</a:t>
            </a:r>
            <a:endParaRPr lang="en-US" altLang="fr-FR"/>
          </a:p>
          <a:p>
            <a:pPr lvl="3"/>
            <a:r>
              <a:rPr lang="en-US" altLang="fr-FR" err="1"/>
              <a:t>Quatrième</a:t>
            </a:r>
            <a:r>
              <a:rPr lang="en-US" altLang="fr-FR"/>
              <a:t> </a:t>
            </a:r>
            <a:r>
              <a:rPr lang="en-US" altLang="fr-FR" err="1"/>
              <a:t>niveau</a:t>
            </a:r>
            <a:endParaRPr lang="en-US" altLang="fr-FR"/>
          </a:p>
        </p:txBody>
      </p:sp>
      <p:sp>
        <p:nvSpPr>
          <p:cNvPr id="2056" name="ZoneTexte 1">
            <a:extLst>
              <a:ext uri="{FF2B5EF4-FFF2-40B4-BE49-F238E27FC236}">
                <a16:creationId xmlns:a16="http://schemas.microsoft.com/office/drawing/2014/main" id="{73F36537-0C0A-4E48-A21A-93E73932B10B}"/>
              </a:ext>
            </a:extLst>
          </p:cNvPr>
          <p:cNvSpPr txBox="1">
            <a:spLocks noChangeArrowheads="1"/>
          </p:cNvSpPr>
          <p:nvPr userDrawn="1"/>
        </p:nvSpPr>
        <p:spPr bwMode="auto">
          <a:xfrm>
            <a:off x="11111380" y="6424711"/>
            <a:ext cx="1071563" cy="307777"/>
          </a:xfrm>
          <a:prstGeom prst="rect">
            <a:avLst/>
          </a:prstGeom>
          <a:noFill/>
          <a:ln>
            <a:noFill/>
          </a:ln>
        </p:spPr>
        <p:txBody>
          <a:bodyPr>
            <a:spAutoFit/>
          </a:bodyPr>
          <a:lstStyle>
            <a:lvl1pPr>
              <a:defRPr sz="4400" b="1">
                <a:solidFill>
                  <a:schemeClr val="tx2"/>
                </a:solidFill>
                <a:latin typeface="Arial" panose="020B0604020202020204" pitchFamily="34" charset="0"/>
                <a:ea typeface="MS PGothic" panose="020B0600070205080204" pitchFamily="34" charset="-128"/>
              </a:defRPr>
            </a:lvl1pPr>
            <a:lvl2pPr marL="742950" indent="-285750">
              <a:defRPr sz="4400" b="1">
                <a:solidFill>
                  <a:schemeClr val="tx2"/>
                </a:solidFill>
                <a:latin typeface="Arial" panose="020B0604020202020204" pitchFamily="34" charset="0"/>
                <a:ea typeface="MS PGothic" panose="020B0600070205080204" pitchFamily="34" charset="-128"/>
              </a:defRPr>
            </a:lvl2pPr>
            <a:lvl3pPr marL="1143000" indent="-228600">
              <a:defRPr sz="4400" b="1">
                <a:solidFill>
                  <a:schemeClr val="tx2"/>
                </a:solidFill>
                <a:latin typeface="Arial" panose="020B0604020202020204" pitchFamily="34" charset="0"/>
                <a:ea typeface="MS PGothic" panose="020B0600070205080204" pitchFamily="34" charset="-128"/>
              </a:defRPr>
            </a:lvl3pPr>
            <a:lvl4pPr marL="1600200" indent="-228600">
              <a:defRPr sz="4400" b="1">
                <a:solidFill>
                  <a:schemeClr val="tx2"/>
                </a:solidFill>
                <a:latin typeface="Arial" panose="020B0604020202020204" pitchFamily="34" charset="0"/>
                <a:ea typeface="MS PGothic" panose="020B0600070205080204" pitchFamily="34" charset="-128"/>
              </a:defRPr>
            </a:lvl4pPr>
            <a:lvl5pPr marL="2057400" indent="-228600">
              <a:defRPr sz="4400" b="1">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4400" b="1">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4400" b="1">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4400" b="1">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4400" b="1">
                <a:solidFill>
                  <a:schemeClr val="tx2"/>
                </a:solidFill>
                <a:latin typeface="Arial" panose="020B0604020202020204" pitchFamily="34" charset="0"/>
                <a:ea typeface="MS PGothic" panose="020B0600070205080204" pitchFamily="34" charset="-128"/>
              </a:defRPr>
            </a:lvl9pPr>
          </a:lstStyle>
          <a:p>
            <a:pPr>
              <a:defRPr/>
            </a:pPr>
            <a:r>
              <a:rPr lang="fr-FR" altLang="fr-FR" sz="800" b="0"/>
              <a:t>●</a:t>
            </a:r>
            <a:r>
              <a:rPr lang="fr-FR" altLang="fr-FR" sz="1400" b="0"/>
              <a:t> </a:t>
            </a:r>
            <a:fld id="{B1A90D62-8FF9-46ED-A392-6835CF3A5CEC}" type="slidenum">
              <a:rPr lang="fr-FR" altLang="fr-FR" sz="1400" b="0" smtClean="0"/>
              <a:pPr>
                <a:defRPr/>
              </a:pPr>
              <a:t>‹N°›</a:t>
            </a:fld>
            <a:r>
              <a:rPr lang="fr-FR" altLang="fr-FR" sz="1400" b="0"/>
              <a:t> </a:t>
            </a:r>
            <a:r>
              <a:rPr lang="fr-FR" altLang="fr-FR" sz="800" b="0"/>
              <a:t>●</a:t>
            </a:r>
          </a:p>
        </p:txBody>
      </p:sp>
      <p:pic>
        <p:nvPicPr>
          <p:cNvPr id="4" name="Image 3">
            <a:extLst>
              <a:ext uri="{FF2B5EF4-FFF2-40B4-BE49-F238E27FC236}">
                <a16:creationId xmlns:a16="http://schemas.microsoft.com/office/drawing/2014/main" id="{74A12BF4-ACF2-A542-B727-34BD9B029256}"/>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198573" y="5756850"/>
            <a:ext cx="896400" cy="896400"/>
          </a:xfrm>
          <a:prstGeom prst="rect">
            <a:avLst/>
          </a:prstGeom>
        </p:spPr>
      </p:pic>
      <p:sp>
        <p:nvSpPr>
          <p:cNvPr id="5" name="Rectangle : coins arrondis 4">
            <a:extLst>
              <a:ext uri="{FF2B5EF4-FFF2-40B4-BE49-F238E27FC236}">
                <a16:creationId xmlns:a16="http://schemas.microsoft.com/office/drawing/2014/main" id="{4C3D56AD-088C-7D40-8DB9-BB640B650D89}"/>
              </a:ext>
            </a:extLst>
          </p:cNvPr>
          <p:cNvSpPr/>
          <p:nvPr userDrawn="1"/>
        </p:nvSpPr>
        <p:spPr>
          <a:xfrm>
            <a:off x="1277401" y="6098798"/>
            <a:ext cx="11088000" cy="224001"/>
          </a:xfrm>
          <a:prstGeom prst="roundRect">
            <a:avLst>
              <a:gd name="adj" fmla="val 50000"/>
            </a:avLst>
          </a:prstGeom>
          <a:solidFill>
            <a:srgbClr val="63A14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coins arrondis 26">
            <a:extLst>
              <a:ext uri="{FF2B5EF4-FFF2-40B4-BE49-F238E27FC236}">
                <a16:creationId xmlns:a16="http://schemas.microsoft.com/office/drawing/2014/main" id="{6C9E9274-AEF2-EA4B-8FE2-F134BE40F3BB}"/>
              </a:ext>
            </a:extLst>
          </p:cNvPr>
          <p:cNvSpPr/>
          <p:nvPr userDrawn="1"/>
        </p:nvSpPr>
        <p:spPr>
          <a:xfrm>
            <a:off x="-121200" y="383243"/>
            <a:ext cx="1188000" cy="223200"/>
          </a:xfrm>
          <a:prstGeom prst="roundRect">
            <a:avLst>
              <a:gd name="adj" fmla="val 50000"/>
            </a:avLst>
          </a:prstGeom>
          <a:solidFill>
            <a:srgbClr val="63A14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173736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Lst>
  <p:hf hdr="0" dt="0"/>
  <p:txStyles>
    <p:titleStyle>
      <a:lvl1pPr algn="l" rtl="0" eaLnBrk="0" fontAlgn="base" hangingPunct="0">
        <a:lnSpc>
          <a:spcPct val="90000"/>
        </a:lnSpc>
        <a:spcBef>
          <a:spcPct val="0"/>
        </a:spcBef>
        <a:spcAft>
          <a:spcPct val="0"/>
        </a:spcAft>
        <a:defRPr kumimoji="0" lang="en-US" altLang="fr-FR" sz="2800" b="1" i="0" u="none" strike="noStrike" kern="1200" cap="all" spc="0" normalizeH="0">
          <a:ln>
            <a:noFill/>
          </a:ln>
          <a:solidFill>
            <a:srgbClr val="59656D"/>
          </a:solidFill>
          <a:effectLst/>
          <a:uLnTx/>
          <a:uFillTx/>
          <a:latin typeface="Calibri"/>
          <a:ea typeface="+mj-ea"/>
          <a:cs typeface="Calibri"/>
        </a:defRPr>
      </a:lvl1pPr>
      <a:lvl2pPr algn="r" rtl="0" eaLnBrk="0" fontAlgn="base" hangingPunct="0">
        <a:lnSpc>
          <a:spcPct val="90000"/>
        </a:lnSpc>
        <a:spcBef>
          <a:spcPct val="0"/>
        </a:spcBef>
        <a:spcAft>
          <a:spcPct val="0"/>
        </a:spcAft>
        <a:defRPr sz="2600" b="1">
          <a:solidFill>
            <a:srgbClr val="59656D"/>
          </a:solidFill>
          <a:latin typeface="Calibri" panose="020F0502020204030204" pitchFamily="34" charset="0"/>
          <a:ea typeface="MS PGothic" panose="020B0600070205080204" pitchFamily="34" charset="-128"/>
          <a:cs typeface="Calibri" panose="020F0502020204030204" pitchFamily="34" charset="0"/>
        </a:defRPr>
      </a:lvl2pPr>
      <a:lvl3pPr algn="r" rtl="0" eaLnBrk="0" fontAlgn="base" hangingPunct="0">
        <a:lnSpc>
          <a:spcPct val="90000"/>
        </a:lnSpc>
        <a:spcBef>
          <a:spcPct val="0"/>
        </a:spcBef>
        <a:spcAft>
          <a:spcPct val="0"/>
        </a:spcAft>
        <a:defRPr sz="2600" b="1">
          <a:solidFill>
            <a:srgbClr val="59656D"/>
          </a:solidFill>
          <a:latin typeface="Calibri" panose="020F0502020204030204" pitchFamily="34" charset="0"/>
          <a:ea typeface="MS PGothic" panose="020B0600070205080204" pitchFamily="34" charset="-128"/>
          <a:cs typeface="Calibri" panose="020F0502020204030204" pitchFamily="34" charset="0"/>
        </a:defRPr>
      </a:lvl3pPr>
      <a:lvl4pPr algn="r" rtl="0" eaLnBrk="0" fontAlgn="base" hangingPunct="0">
        <a:lnSpc>
          <a:spcPct val="90000"/>
        </a:lnSpc>
        <a:spcBef>
          <a:spcPct val="0"/>
        </a:spcBef>
        <a:spcAft>
          <a:spcPct val="0"/>
        </a:spcAft>
        <a:defRPr sz="2600" b="1">
          <a:solidFill>
            <a:srgbClr val="59656D"/>
          </a:solidFill>
          <a:latin typeface="Calibri" panose="020F0502020204030204" pitchFamily="34" charset="0"/>
          <a:ea typeface="MS PGothic" panose="020B0600070205080204" pitchFamily="34" charset="-128"/>
          <a:cs typeface="Calibri" panose="020F0502020204030204" pitchFamily="34" charset="0"/>
        </a:defRPr>
      </a:lvl4pPr>
      <a:lvl5pPr algn="r" rtl="0" eaLnBrk="0" fontAlgn="base" hangingPunct="0">
        <a:lnSpc>
          <a:spcPct val="90000"/>
        </a:lnSpc>
        <a:spcBef>
          <a:spcPct val="0"/>
        </a:spcBef>
        <a:spcAft>
          <a:spcPct val="0"/>
        </a:spcAft>
        <a:defRPr sz="2600" b="1">
          <a:solidFill>
            <a:srgbClr val="59656D"/>
          </a:solidFill>
          <a:latin typeface="Calibri" panose="020F0502020204030204" pitchFamily="34" charset="0"/>
          <a:ea typeface="MS PGothic" panose="020B0600070205080204" pitchFamily="34" charset="-128"/>
          <a:cs typeface="Calibri" panose="020F0502020204030204" pitchFamily="34" charset="0"/>
        </a:defRPr>
      </a:lvl5pPr>
      <a:lvl6pPr marL="457189" algn="ctr" rtl="0" fontAlgn="base">
        <a:lnSpc>
          <a:spcPct val="90000"/>
        </a:lnSpc>
        <a:spcBef>
          <a:spcPct val="0"/>
        </a:spcBef>
        <a:spcAft>
          <a:spcPct val="0"/>
        </a:spcAft>
        <a:defRPr sz="4000">
          <a:solidFill>
            <a:schemeClr val="accent1"/>
          </a:solidFill>
          <a:latin typeface="Franklin Gothic Book" panose="020B0503020102020204" pitchFamily="34" charset="0"/>
        </a:defRPr>
      </a:lvl6pPr>
      <a:lvl7pPr marL="914378" algn="ctr" rtl="0" fontAlgn="base">
        <a:lnSpc>
          <a:spcPct val="90000"/>
        </a:lnSpc>
        <a:spcBef>
          <a:spcPct val="0"/>
        </a:spcBef>
        <a:spcAft>
          <a:spcPct val="0"/>
        </a:spcAft>
        <a:defRPr sz="4000">
          <a:solidFill>
            <a:schemeClr val="accent1"/>
          </a:solidFill>
          <a:latin typeface="Franklin Gothic Book" panose="020B0503020102020204" pitchFamily="34" charset="0"/>
        </a:defRPr>
      </a:lvl7pPr>
      <a:lvl8pPr marL="1371566" algn="ctr" rtl="0" fontAlgn="base">
        <a:lnSpc>
          <a:spcPct val="90000"/>
        </a:lnSpc>
        <a:spcBef>
          <a:spcPct val="0"/>
        </a:spcBef>
        <a:spcAft>
          <a:spcPct val="0"/>
        </a:spcAft>
        <a:defRPr sz="4000">
          <a:solidFill>
            <a:schemeClr val="accent1"/>
          </a:solidFill>
          <a:latin typeface="Franklin Gothic Book" panose="020B0503020102020204" pitchFamily="34" charset="0"/>
        </a:defRPr>
      </a:lvl8pPr>
      <a:lvl9pPr marL="1828754" algn="ctr" rtl="0" fontAlgn="base">
        <a:lnSpc>
          <a:spcPct val="90000"/>
        </a:lnSpc>
        <a:spcBef>
          <a:spcPct val="0"/>
        </a:spcBef>
        <a:spcAft>
          <a:spcPct val="0"/>
        </a:spcAft>
        <a:defRPr sz="4000">
          <a:solidFill>
            <a:schemeClr val="accent1"/>
          </a:solidFill>
          <a:latin typeface="Franklin Gothic Book" panose="020B0503020102020204" pitchFamily="34" charset="0"/>
        </a:defRPr>
      </a:lvl9pPr>
    </p:titleStyle>
    <p:bodyStyle>
      <a:lvl1pPr marL="457189" indent="-457189" algn="l" rtl="0" eaLnBrk="0" fontAlgn="base" hangingPunct="0">
        <a:lnSpc>
          <a:spcPct val="120000"/>
        </a:lnSpc>
        <a:spcBef>
          <a:spcPts val="1200"/>
        </a:spcBef>
        <a:spcAft>
          <a:spcPct val="0"/>
        </a:spcAft>
        <a:buClr>
          <a:srgbClr val="70AD47"/>
        </a:buClr>
        <a:buFont typeface="Wingdings" panose="05000000000000000000" pitchFamily="2" charset="2"/>
        <a:buChar char="ü"/>
        <a:defRPr sz="2000" b="1" kern="1200">
          <a:solidFill>
            <a:srgbClr val="7F7F7F"/>
          </a:solidFill>
          <a:latin typeface="Arial" panose="020B0604020202020204" pitchFamily="34" charset="0"/>
          <a:ea typeface="MS PGothic" panose="020B0600070205080204" pitchFamily="34" charset="-128"/>
          <a:cs typeface="Arial" panose="020B0604020202020204" pitchFamily="34" charset="0"/>
        </a:defRPr>
      </a:lvl1pPr>
      <a:lvl2pPr marL="685783" indent="-358766" algn="l" rtl="0" eaLnBrk="0" fontAlgn="base" hangingPunct="0">
        <a:lnSpc>
          <a:spcPct val="130000"/>
        </a:lnSpc>
        <a:spcBef>
          <a:spcPts val="1000"/>
        </a:spcBef>
        <a:spcAft>
          <a:spcPct val="0"/>
        </a:spcAft>
        <a:buClr>
          <a:srgbClr val="2F5597"/>
        </a:buClr>
        <a:buSzPct val="100000"/>
        <a:buFont typeface="Arial" panose="020B0604020202020204" pitchFamily="34" charset="0"/>
        <a:buChar char="•"/>
        <a:defRPr sz="1600" kern="1200">
          <a:solidFill>
            <a:srgbClr val="156CAF"/>
          </a:solidFill>
          <a:latin typeface="Arial" panose="020B0604020202020204" pitchFamily="34" charset="0"/>
          <a:ea typeface="Arial" charset="0"/>
          <a:cs typeface="Arial" panose="020B0604020202020204" pitchFamily="34" charset="0"/>
        </a:defRPr>
      </a:lvl2pPr>
      <a:lvl3pPr marL="1142972" indent="-228594" algn="l" rtl="0" eaLnBrk="0" fontAlgn="base" hangingPunct="0">
        <a:lnSpc>
          <a:spcPct val="114000"/>
        </a:lnSpc>
        <a:spcBef>
          <a:spcPts val="600"/>
        </a:spcBef>
        <a:spcAft>
          <a:spcPct val="0"/>
        </a:spcAft>
        <a:buClr>
          <a:srgbClr val="595959"/>
        </a:buClr>
        <a:buFont typeface="Courier New" panose="02070309020205020404" pitchFamily="49" charset="0"/>
        <a:buChar char="o"/>
        <a:defRPr sz="1400" i="1" kern="1200">
          <a:solidFill>
            <a:srgbClr val="7F7F7F"/>
          </a:solidFill>
          <a:latin typeface="Arial" panose="020B0604020202020204" pitchFamily="34" charset="0"/>
          <a:ea typeface="Arial" charset="0"/>
          <a:cs typeface="Arial" panose="020B0604020202020204" pitchFamily="34" charset="0"/>
        </a:defRPr>
      </a:lvl3pPr>
      <a:lvl4pPr marL="1600160" indent="-228594" algn="l" rtl="0" eaLnBrk="0" fontAlgn="base" hangingPunct="0">
        <a:lnSpc>
          <a:spcPct val="114000"/>
        </a:lnSpc>
        <a:spcBef>
          <a:spcPts val="600"/>
        </a:spcBef>
        <a:spcAft>
          <a:spcPct val="0"/>
        </a:spcAft>
        <a:buClr>
          <a:srgbClr val="A6A6A6"/>
        </a:buClr>
        <a:buFont typeface="Arial" panose="020B0604020202020204" pitchFamily="34" charset="0"/>
        <a:buChar char="•"/>
        <a:defRPr sz="1200" kern="1200">
          <a:solidFill>
            <a:srgbClr val="969696"/>
          </a:solidFill>
          <a:latin typeface="Arial" panose="020B0604020202020204" pitchFamily="34" charset="0"/>
          <a:ea typeface="Arial" charset="0"/>
          <a:cs typeface="Arial" panose="020B0604020202020204" pitchFamily="34" charset="0"/>
        </a:defRPr>
      </a:lvl4pPr>
      <a:lvl5pPr marL="1828754" algn="l" rtl="0" eaLnBrk="0" fontAlgn="base" hangingPunct="0">
        <a:lnSpc>
          <a:spcPct val="90000"/>
        </a:lnSpc>
        <a:spcBef>
          <a:spcPts val="500"/>
        </a:spcBef>
        <a:spcAft>
          <a:spcPct val="0"/>
        </a:spcAft>
        <a:buClr>
          <a:srgbClr val="7EACCA"/>
        </a:buClr>
        <a:buFont typeface="Arial" panose="020B0604020202020204" pitchFamily="34" charset="0"/>
        <a:buChar char="»"/>
        <a:defRPr sz="2000" kern="1200">
          <a:solidFill>
            <a:srgbClr val="7EACCA"/>
          </a:solidFill>
          <a:latin typeface="Arial" panose="020B0604020202020204" pitchFamily="34" charset="0"/>
          <a:ea typeface="Arial" charset="0"/>
          <a:cs typeface="Arial" panose="020B0604020202020204" pitchFamily="34" charset="0"/>
        </a:defRPr>
      </a:lvl5pPr>
      <a:lvl6pPr marL="2514537"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6C60B4A3-1AE3-73C0-10F9-08BA45B6BFD9}"/>
              </a:ext>
            </a:extLst>
          </p:cNvPr>
          <p:cNvPicPr>
            <a:picLocks noChangeAspect="1"/>
          </p:cNvPicPr>
          <p:nvPr/>
        </p:nvPicPr>
        <p:blipFill>
          <a:blip r:embed="rId3" cstate="screen">
            <a:alphaModFix amt="80000"/>
            <a:extLst>
              <a:ext uri="{28A0092B-C50C-407E-A947-70E740481C1C}">
                <a14:useLocalDpi xmlns:a14="http://schemas.microsoft.com/office/drawing/2010/main"/>
              </a:ext>
            </a:extLst>
          </a:blip>
          <a:stretch>
            <a:fillRect/>
          </a:stretch>
        </p:blipFill>
        <p:spPr>
          <a:xfrm>
            <a:off x="-9727" y="-238167"/>
            <a:ext cx="12191999" cy="6962987"/>
          </a:xfrm>
          <a:prstGeom prst="rect">
            <a:avLst/>
          </a:prstGeom>
        </p:spPr>
      </p:pic>
      <p:sp>
        <p:nvSpPr>
          <p:cNvPr id="11" name="Rectangle : coins arrondis 10">
            <a:extLst>
              <a:ext uri="{FF2B5EF4-FFF2-40B4-BE49-F238E27FC236}">
                <a16:creationId xmlns:a16="http://schemas.microsoft.com/office/drawing/2014/main" id="{1B60AFE0-CAC6-BE4A-9747-C3C1D41125BD}"/>
              </a:ext>
            </a:extLst>
          </p:cNvPr>
          <p:cNvSpPr/>
          <p:nvPr/>
        </p:nvSpPr>
        <p:spPr>
          <a:xfrm>
            <a:off x="1023944" y="6280732"/>
            <a:ext cx="11341457" cy="229121"/>
          </a:xfrm>
          <a:prstGeom prst="roundRect">
            <a:avLst>
              <a:gd name="adj" fmla="val 50000"/>
            </a:avLst>
          </a:prstGeom>
          <a:solidFill>
            <a:srgbClr val="63A14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795D5C60-8358-5744-8064-2FEDDC85A1B9}"/>
              </a:ext>
            </a:extLst>
          </p:cNvPr>
          <p:cNvSpPr txBox="1"/>
          <p:nvPr/>
        </p:nvSpPr>
        <p:spPr bwMode="auto">
          <a:xfrm>
            <a:off x="0" y="4390661"/>
            <a:ext cx="12192000" cy="1041770"/>
          </a:xfrm>
          <a:prstGeom prst="rect">
            <a:avLst/>
          </a:prstGeom>
          <a:solidFill>
            <a:srgbClr val="FFFFFF">
              <a:alpha val="75000"/>
            </a:srgbClr>
          </a:solidFill>
          <a:ln>
            <a:noFill/>
          </a:ln>
        </p:spPr>
        <p:txBody>
          <a:bodyPr vert="horz" wrap="square" lIns="68580" tIns="34290" rIns="68580" bIns="34290" numCol="1" anchor="ctr" anchorCtr="0" compatLnSpc="1">
            <a:prstTxWarp prst="textNoShape">
              <a:avLst/>
            </a:prstTxWarp>
            <a:noAutofit/>
          </a:bodyPr>
          <a:lstStyle>
            <a:defPPr>
              <a:defRPr lang="fr-FR"/>
            </a:defPPr>
            <a:lvl1pPr algn="r" defTabSz="342900" eaLnBrk="0" fontAlgn="base" hangingPunct="0">
              <a:lnSpc>
                <a:spcPct val="90000"/>
              </a:lnSpc>
              <a:spcBef>
                <a:spcPct val="0"/>
              </a:spcBef>
              <a:spcAft>
                <a:spcPct val="0"/>
              </a:spcAft>
              <a:defRPr sz="2700" b="1" cap="all">
                <a:solidFill>
                  <a:srgbClr val="59656D"/>
                </a:solidFill>
                <a:latin typeface="Calibri"/>
                <a:ea typeface="+mj-ea"/>
                <a:cs typeface="Calibri"/>
              </a:defRPr>
            </a:lvl1pPr>
            <a:lvl2pPr algn="r" eaLnBrk="0" fontAlgn="base" hangingPunct="0">
              <a:lnSpc>
                <a:spcPct val="90000"/>
              </a:lnSpc>
              <a:spcBef>
                <a:spcPct val="0"/>
              </a:spcBef>
              <a:spcAft>
                <a:spcPct val="0"/>
              </a:spcAft>
              <a:defRPr sz="2600" b="1">
                <a:solidFill>
                  <a:srgbClr val="59656D"/>
                </a:solidFill>
                <a:latin typeface="Calibri" panose="020F0502020204030204" pitchFamily="34" charset="0"/>
                <a:ea typeface="MS PGothic" panose="020B0600070205080204" pitchFamily="34" charset="-128"/>
                <a:cs typeface="Calibri" panose="020F0502020204030204" pitchFamily="34" charset="0"/>
              </a:defRPr>
            </a:lvl2pPr>
            <a:lvl3pPr algn="r" eaLnBrk="0" fontAlgn="base" hangingPunct="0">
              <a:lnSpc>
                <a:spcPct val="90000"/>
              </a:lnSpc>
              <a:spcBef>
                <a:spcPct val="0"/>
              </a:spcBef>
              <a:spcAft>
                <a:spcPct val="0"/>
              </a:spcAft>
              <a:defRPr sz="2600" b="1">
                <a:solidFill>
                  <a:srgbClr val="59656D"/>
                </a:solidFill>
                <a:latin typeface="Calibri" panose="020F0502020204030204" pitchFamily="34" charset="0"/>
                <a:ea typeface="MS PGothic" panose="020B0600070205080204" pitchFamily="34" charset="-128"/>
                <a:cs typeface="Calibri" panose="020F0502020204030204" pitchFamily="34" charset="0"/>
              </a:defRPr>
            </a:lvl3pPr>
            <a:lvl4pPr algn="r" eaLnBrk="0" fontAlgn="base" hangingPunct="0">
              <a:lnSpc>
                <a:spcPct val="90000"/>
              </a:lnSpc>
              <a:spcBef>
                <a:spcPct val="0"/>
              </a:spcBef>
              <a:spcAft>
                <a:spcPct val="0"/>
              </a:spcAft>
              <a:defRPr sz="2600" b="1">
                <a:solidFill>
                  <a:srgbClr val="59656D"/>
                </a:solidFill>
                <a:latin typeface="Calibri" panose="020F0502020204030204" pitchFamily="34" charset="0"/>
                <a:ea typeface="MS PGothic" panose="020B0600070205080204" pitchFamily="34" charset="-128"/>
                <a:cs typeface="Calibri" panose="020F0502020204030204" pitchFamily="34" charset="0"/>
              </a:defRPr>
            </a:lvl4pPr>
            <a:lvl5pPr algn="r" eaLnBrk="0" fontAlgn="base" hangingPunct="0">
              <a:lnSpc>
                <a:spcPct val="90000"/>
              </a:lnSpc>
              <a:spcBef>
                <a:spcPct val="0"/>
              </a:spcBef>
              <a:spcAft>
                <a:spcPct val="0"/>
              </a:spcAft>
              <a:defRPr sz="2600" b="1">
                <a:solidFill>
                  <a:srgbClr val="59656D"/>
                </a:solidFill>
                <a:latin typeface="Calibri" panose="020F0502020204030204" pitchFamily="34" charset="0"/>
                <a:ea typeface="MS PGothic" panose="020B0600070205080204" pitchFamily="34" charset="-128"/>
                <a:cs typeface="Calibri" panose="020F0502020204030204" pitchFamily="34" charset="0"/>
              </a:defRPr>
            </a:lvl5pPr>
            <a:lvl6pPr marL="457200" algn="ctr" fontAlgn="base">
              <a:lnSpc>
                <a:spcPct val="90000"/>
              </a:lnSpc>
              <a:spcBef>
                <a:spcPct val="0"/>
              </a:spcBef>
              <a:spcAft>
                <a:spcPct val="0"/>
              </a:spcAft>
              <a:defRPr sz="4000">
                <a:solidFill>
                  <a:schemeClr val="accent1"/>
                </a:solidFill>
                <a:latin typeface="Franklin Gothic Book" panose="020B0503020102020204" pitchFamily="34" charset="0"/>
              </a:defRPr>
            </a:lvl6pPr>
            <a:lvl7pPr marL="914400" algn="ctr" fontAlgn="base">
              <a:lnSpc>
                <a:spcPct val="90000"/>
              </a:lnSpc>
              <a:spcBef>
                <a:spcPct val="0"/>
              </a:spcBef>
              <a:spcAft>
                <a:spcPct val="0"/>
              </a:spcAft>
              <a:defRPr sz="4000">
                <a:solidFill>
                  <a:schemeClr val="accent1"/>
                </a:solidFill>
                <a:latin typeface="Franklin Gothic Book" panose="020B0503020102020204" pitchFamily="34" charset="0"/>
              </a:defRPr>
            </a:lvl7pPr>
            <a:lvl8pPr marL="1371600" algn="ctr" fontAlgn="base">
              <a:lnSpc>
                <a:spcPct val="90000"/>
              </a:lnSpc>
              <a:spcBef>
                <a:spcPct val="0"/>
              </a:spcBef>
              <a:spcAft>
                <a:spcPct val="0"/>
              </a:spcAft>
              <a:defRPr sz="4000">
                <a:solidFill>
                  <a:schemeClr val="accent1"/>
                </a:solidFill>
                <a:latin typeface="Franklin Gothic Book" panose="020B0503020102020204" pitchFamily="34" charset="0"/>
              </a:defRPr>
            </a:lvl8pPr>
            <a:lvl9pPr marL="1828800" algn="ctr" fontAlgn="base">
              <a:lnSpc>
                <a:spcPct val="90000"/>
              </a:lnSpc>
              <a:spcBef>
                <a:spcPct val="0"/>
              </a:spcBef>
              <a:spcAft>
                <a:spcPct val="0"/>
              </a:spcAft>
              <a:defRPr sz="4000">
                <a:solidFill>
                  <a:schemeClr val="accent1"/>
                </a:solidFill>
                <a:latin typeface="Franklin Gothic Book" panose="020B0503020102020204" pitchFamily="34" charset="0"/>
              </a:defRPr>
            </a:lvl9pPr>
          </a:lstStyle>
          <a:p>
            <a:pPr marL="9525" lvl="1" indent="0" algn="ctr">
              <a:lnSpc>
                <a:spcPts val="3280"/>
              </a:lnSpc>
            </a:pPr>
            <a:r>
              <a:rPr lang="fr-FR" sz="2400" dirty="0">
                <a:latin typeface="Raleway" panose="020B0003030101060003" pitchFamily="34" charset="0"/>
              </a:rPr>
              <a:t>POINT HEBDOMADAIRE DE LA  COMMISSION SMART HOSPITAL</a:t>
            </a:r>
            <a:br>
              <a:rPr lang="fr-FR" sz="2400" dirty="0">
                <a:latin typeface="Raleway" panose="020B0003030101060003" pitchFamily="34" charset="0"/>
              </a:rPr>
            </a:br>
            <a:r>
              <a:rPr lang="fr-FR" sz="2400" dirty="0">
                <a:latin typeface="Raleway" panose="020B0003030101060003" pitchFamily="34" charset="0"/>
              </a:rPr>
              <a:t>Ordre du jour du 24 mai 2024</a:t>
            </a:r>
            <a:endParaRPr lang="fr-FR" sz="2800" dirty="0">
              <a:latin typeface="Raleway" panose="020B0003030101060003" pitchFamily="34" charset="0"/>
            </a:endParaRPr>
          </a:p>
        </p:txBody>
      </p:sp>
      <p:grpSp>
        <p:nvGrpSpPr>
          <p:cNvPr id="12" name="Groupe 11">
            <a:extLst>
              <a:ext uri="{FF2B5EF4-FFF2-40B4-BE49-F238E27FC236}">
                <a16:creationId xmlns:a16="http://schemas.microsoft.com/office/drawing/2014/main" id="{7ADECF57-99D2-924A-BC9A-F06B6C51BA45}"/>
              </a:ext>
            </a:extLst>
          </p:cNvPr>
          <p:cNvGrpSpPr/>
          <p:nvPr/>
        </p:nvGrpSpPr>
        <p:grpSpPr>
          <a:xfrm>
            <a:off x="1023944" y="0"/>
            <a:ext cx="1548000" cy="1143000"/>
            <a:chOff x="304799" y="0"/>
            <a:chExt cx="1548000" cy="1143000"/>
          </a:xfrm>
        </p:grpSpPr>
        <p:grpSp>
          <p:nvGrpSpPr>
            <p:cNvPr id="14" name="Groupe 13">
              <a:extLst>
                <a:ext uri="{FF2B5EF4-FFF2-40B4-BE49-F238E27FC236}">
                  <a16:creationId xmlns:a16="http://schemas.microsoft.com/office/drawing/2014/main" id="{8C1B94C7-DD03-D844-B804-4EE7D6347CE3}"/>
                </a:ext>
              </a:extLst>
            </p:cNvPr>
            <p:cNvGrpSpPr/>
            <p:nvPr/>
          </p:nvGrpSpPr>
          <p:grpSpPr>
            <a:xfrm>
              <a:off x="304799" y="0"/>
              <a:ext cx="1548000" cy="1143000"/>
              <a:chOff x="304799" y="0"/>
              <a:chExt cx="1548000" cy="1143000"/>
            </a:xfrm>
          </p:grpSpPr>
          <p:sp>
            <p:nvSpPr>
              <p:cNvPr id="17" name="Rectangle : coins arrondis 16">
                <a:extLst>
                  <a:ext uri="{FF2B5EF4-FFF2-40B4-BE49-F238E27FC236}">
                    <a16:creationId xmlns:a16="http://schemas.microsoft.com/office/drawing/2014/main" id="{15105597-AB8D-1440-A202-29C58A4679BC}"/>
                  </a:ext>
                </a:extLst>
              </p:cNvPr>
              <p:cNvSpPr/>
              <p:nvPr/>
            </p:nvSpPr>
            <p:spPr>
              <a:xfrm>
                <a:off x="304799" y="501520"/>
                <a:ext cx="1548000" cy="641480"/>
              </a:xfrm>
              <a:prstGeom prst="roundRect">
                <a:avLst>
                  <a:gd name="adj" fmla="val 37369"/>
                </a:avLst>
              </a:prstGeom>
              <a:solidFill>
                <a:srgbClr val="63A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AE98F6E8-2ECA-C149-B002-F43E6FC74424}"/>
                  </a:ext>
                </a:extLst>
              </p:cNvPr>
              <p:cNvSpPr/>
              <p:nvPr/>
            </p:nvSpPr>
            <p:spPr>
              <a:xfrm>
                <a:off x="304799" y="0"/>
                <a:ext cx="1548000" cy="763200"/>
              </a:xfrm>
              <a:prstGeom prst="rect">
                <a:avLst/>
              </a:prstGeom>
              <a:solidFill>
                <a:srgbClr val="63A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5" name="Image 14">
              <a:extLst>
                <a:ext uri="{FF2B5EF4-FFF2-40B4-BE49-F238E27FC236}">
                  <a16:creationId xmlns:a16="http://schemas.microsoft.com/office/drawing/2014/main" id="{D2D30A7A-26D3-0C4C-B929-2AAB3B51310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18211" y="152400"/>
              <a:ext cx="1297178" cy="720000"/>
            </a:xfrm>
            <a:prstGeom prst="rect">
              <a:avLst/>
            </a:prstGeom>
          </p:spPr>
        </p:pic>
      </p:grpSp>
    </p:spTree>
    <p:extLst>
      <p:ext uri="{BB962C8B-B14F-4D97-AF65-F5344CB8AC3E}">
        <p14:creationId xmlns:p14="http://schemas.microsoft.com/office/powerpoint/2010/main" val="5180502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ppt_x</p:attrName>
                                        </p:attrNameLst>
                                      </p:cBhvr>
                                      <p:tavLst>
                                        <p:tav tm="0">
                                          <p:val>
                                            <p:strVal val="#ppt_x+#ppt_w*1.125000"/>
                                          </p:val>
                                        </p:tav>
                                        <p:tav tm="100000">
                                          <p:val>
                                            <p:strVal val="#ppt_x"/>
                                          </p:val>
                                        </p:tav>
                                      </p:tavLst>
                                    </p:anim>
                                    <p:animEffect transition="in" filter="wipe(left)">
                                      <p:cBhvr>
                                        <p:cTn id="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153E0E-A827-A1EB-4421-ABF1894110A9}"/>
              </a:ext>
            </a:extLst>
          </p:cNvPr>
          <p:cNvSpPr>
            <a:spLocks noGrp="1"/>
          </p:cNvSpPr>
          <p:nvPr>
            <p:ph type="title"/>
          </p:nvPr>
        </p:nvSpPr>
        <p:spPr/>
        <p:txBody>
          <a:bodyPr/>
          <a:lstStyle/>
          <a:p>
            <a:r>
              <a:rPr lang="fr-FR"/>
              <a:t>La WBS</a:t>
            </a:r>
          </a:p>
        </p:txBody>
      </p:sp>
      <p:pic>
        <p:nvPicPr>
          <p:cNvPr id="5" name="Image 4">
            <a:extLst>
              <a:ext uri="{FF2B5EF4-FFF2-40B4-BE49-F238E27FC236}">
                <a16:creationId xmlns:a16="http://schemas.microsoft.com/office/drawing/2014/main" id="{FA7B1F04-35BF-9B3E-FD0E-55AA412F5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1888" y="1015449"/>
            <a:ext cx="8024846" cy="4990903"/>
          </a:xfrm>
          <a:prstGeom prst="rect">
            <a:avLst/>
          </a:prstGeom>
        </p:spPr>
      </p:pic>
    </p:spTree>
    <p:extLst>
      <p:ext uri="{BB962C8B-B14F-4D97-AF65-F5344CB8AC3E}">
        <p14:creationId xmlns:p14="http://schemas.microsoft.com/office/powerpoint/2010/main" val="1683484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30B6B7-42CF-2F03-1E33-FE9003996713}"/>
              </a:ext>
            </a:extLst>
          </p:cNvPr>
          <p:cNvSpPr>
            <a:spLocks noGrp="1"/>
          </p:cNvSpPr>
          <p:nvPr>
            <p:ph type="title"/>
          </p:nvPr>
        </p:nvSpPr>
        <p:spPr/>
        <p:txBody>
          <a:bodyPr/>
          <a:lstStyle/>
          <a:p>
            <a:r>
              <a:rPr lang="fr-FR"/>
              <a:t>WBS : PILOTAGE DU BATIMENT </a:t>
            </a:r>
          </a:p>
        </p:txBody>
      </p:sp>
      <p:graphicFrame>
        <p:nvGraphicFramePr>
          <p:cNvPr id="4" name="Espace réservé du contenu 3">
            <a:extLst>
              <a:ext uri="{FF2B5EF4-FFF2-40B4-BE49-F238E27FC236}">
                <a16:creationId xmlns:a16="http://schemas.microsoft.com/office/drawing/2014/main" id="{944DB34B-1076-CD10-3E9A-FE4A3F02D062}"/>
              </a:ext>
            </a:extLst>
          </p:cNvPr>
          <p:cNvGraphicFramePr>
            <a:graphicFrameLocks noGrp="1"/>
          </p:cNvGraphicFramePr>
          <p:nvPr>
            <p:ph idx="1"/>
            <p:extLst>
              <p:ext uri="{D42A27DB-BD31-4B8C-83A1-F6EECF244321}">
                <p14:modId xmlns:p14="http://schemas.microsoft.com/office/powerpoint/2010/main" val="4671956"/>
              </p:ext>
            </p:extLst>
          </p:nvPr>
        </p:nvGraphicFramePr>
        <p:xfrm>
          <a:off x="609600" y="836580"/>
          <a:ext cx="10836275" cy="5145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5862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018449-DC39-2F25-1F57-D82572152079}"/>
              </a:ext>
            </a:extLst>
          </p:cNvPr>
          <p:cNvSpPr>
            <a:spLocks noGrp="1"/>
          </p:cNvSpPr>
          <p:nvPr>
            <p:ph type="ctrTitle"/>
          </p:nvPr>
        </p:nvSpPr>
        <p:spPr>
          <a:xfrm>
            <a:off x="1524000" y="2401968"/>
            <a:ext cx="9144000" cy="1107996"/>
          </a:xfrm>
        </p:spPr>
        <p:txBody>
          <a:bodyPr/>
          <a:lstStyle/>
          <a:p>
            <a:r>
              <a:rPr lang="fr-FR"/>
              <a:t>Approche de la valeur des services </a:t>
            </a:r>
            <a:r>
              <a:rPr lang="fr-FR" err="1"/>
              <a:t>numeriques</a:t>
            </a:r>
            <a:endParaRPr lang="fr-FR"/>
          </a:p>
        </p:txBody>
      </p:sp>
      <p:sp>
        <p:nvSpPr>
          <p:cNvPr id="3" name="Sous-titre 2">
            <a:extLst>
              <a:ext uri="{FF2B5EF4-FFF2-40B4-BE49-F238E27FC236}">
                <a16:creationId xmlns:a16="http://schemas.microsoft.com/office/drawing/2014/main" id="{6EB9F0C5-DAE1-A26A-EFD6-F353F4C16E11}"/>
              </a:ext>
            </a:extLst>
          </p:cNvPr>
          <p:cNvSpPr>
            <a:spLocks noGrp="1"/>
          </p:cNvSpPr>
          <p:nvPr>
            <p:ph type="subTitle" idx="1"/>
          </p:nvPr>
        </p:nvSpPr>
        <p:spPr/>
        <p:txBody>
          <a:bodyPr/>
          <a:lstStyle/>
          <a:p>
            <a:r>
              <a:rPr lang="fr-FR" sz="2800"/>
              <a:t>La géolocalisation et la gestion des actifs </a:t>
            </a:r>
          </a:p>
        </p:txBody>
      </p:sp>
    </p:spTree>
    <p:extLst>
      <p:ext uri="{BB962C8B-B14F-4D97-AF65-F5344CB8AC3E}">
        <p14:creationId xmlns:p14="http://schemas.microsoft.com/office/powerpoint/2010/main" val="4144048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90CC1A-8531-B61B-4D24-CF8191FE02A2}"/>
              </a:ext>
            </a:extLst>
          </p:cNvPr>
          <p:cNvSpPr>
            <a:spLocks noGrp="1"/>
          </p:cNvSpPr>
          <p:nvPr>
            <p:ph type="title"/>
          </p:nvPr>
        </p:nvSpPr>
        <p:spPr/>
        <p:txBody>
          <a:bodyPr/>
          <a:lstStyle/>
          <a:p>
            <a:r>
              <a:rPr lang="fr-FR"/>
              <a:t>Value proposition _ Gestion des </a:t>
            </a:r>
            <a:r>
              <a:rPr lang="fr-FR" err="1"/>
              <a:t>equipements</a:t>
            </a:r>
            <a:endParaRPr lang="fr-FR"/>
          </a:p>
        </p:txBody>
      </p:sp>
      <p:sp>
        <p:nvSpPr>
          <p:cNvPr id="3" name="Espace réservé du contenu 2">
            <a:extLst>
              <a:ext uri="{FF2B5EF4-FFF2-40B4-BE49-F238E27FC236}">
                <a16:creationId xmlns:a16="http://schemas.microsoft.com/office/drawing/2014/main" id="{F88EECF5-1460-7D8E-ACF2-F872D4224275}"/>
              </a:ext>
            </a:extLst>
          </p:cNvPr>
          <p:cNvSpPr>
            <a:spLocks noGrp="1"/>
          </p:cNvSpPr>
          <p:nvPr>
            <p:ph idx="1"/>
          </p:nvPr>
        </p:nvSpPr>
        <p:spPr>
          <a:xfrm>
            <a:off x="609599" y="943650"/>
            <a:ext cx="10836438" cy="5107526"/>
          </a:xfrm>
        </p:spPr>
        <p:txBody>
          <a:bodyPr/>
          <a:lstStyle/>
          <a:p>
            <a:r>
              <a:rPr lang="fr-FR" b="0">
                <a:solidFill>
                  <a:schemeClr val="tx1"/>
                </a:solidFill>
              </a:rPr>
              <a:t>Réduction du temps de recherche pour les soignants [Amélioration de l’expérience patient et satisfaction soignants]</a:t>
            </a:r>
          </a:p>
          <a:p>
            <a:r>
              <a:rPr lang="fr-FR" b="0">
                <a:solidFill>
                  <a:schemeClr val="tx1"/>
                </a:solidFill>
              </a:rPr>
              <a:t>Service de maintenance biomédical amélioré : les techniciens peuvent localiser rapidement les appareils pour une maintenance préventive et des réparations et mieux hiérarchiser les flux de travail pour optimiser les opérations techniques.</a:t>
            </a:r>
          </a:p>
          <a:p>
            <a:r>
              <a:rPr lang="fr-FR" b="0">
                <a:solidFill>
                  <a:schemeClr val="tx1"/>
                </a:solidFill>
              </a:rPr>
              <a:t>Gestion améliorée des inventaires avec une prévention des pertes </a:t>
            </a:r>
          </a:p>
          <a:p>
            <a:r>
              <a:rPr lang="fr-FR" b="0">
                <a:solidFill>
                  <a:schemeClr val="tx1"/>
                </a:solidFill>
              </a:rPr>
              <a:t>Optimisation du nombre des équipements médicaux mobiles nécessaires à l’activité et amélioration de la disponibilité des appareils [Dimensionnement]</a:t>
            </a:r>
          </a:p>
          <a:p>
            <a:r>
              <a:rPr lang="fr-FR" b="0">
                <a:solidFill>
                  <a:schemeClr val="tx1"/>
                </a:solidFill>
              </a:rPr>
              <a:t>Contrôles des processus de location d'équipements et réduction des dépenses de location</a:t>
            </a:r>
          </a:p>
          <a:p>
            <a:r>
              <a:rPr lang="fr-FR" b="0">
                <a:solidFill>
                  <a:schemeClr val="tx1"/>
                </a:solidFill>
              </a:rPr>
              <a:t>Atténuation des risques liés à la cybersécurité et à l'exposition aux </a:t>
            </a:r>
            <a:r>
              <a:rPr lang="fr-FR" b="0" err="1">
                <a:solidFill>
                  <a:schemeClr val="tx1"/>
                </a:solidFill>
              </a:rPr>
              <a:t>ePHI</a:t>
            </a:r>
            <a:endParaRPr lang="fr-FR" b="0">
              <a:solidFill>
                <a:schemeClr val="tx1"/>
              </a:solidFill>
            </a:endParaRPr>
          </a:p>
        </p:txBody>
      </p:sp>
    </p:spTree>
    <p:extLst>
      <p:ext uri="{BB962C8B-B14F-4D97-AF65-F5344CB8AC3E}">
        <p14:creationId xmlns:p14="http://schemas.microsoft.com/office/powerpoint/2010/main" val="359000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F3E47E-CF2A-5E48-299A-5A37215E7BAB}"/>
              </a:ext>
            </a:extLst>
          </p:cNvPr>
          <p:cNvSpPr>
            <a:spLocks noGrp="1"/>
          </p:cNvSpPr>
          <p:nvPr>
            <p:ph type="title"/>
          </p:nvPr>
        </p:nvSpPr>
        <p:spPr/>
        <p:txBody>
          <a:bodyPr/>
          <a:lstStyle/>
          <a:p>
            <a:r>
              <a:rPr lang="fr-FR"/>
              <a:t>GEOLOCALISATION _ EQUIPEMENT BIOMEDICAUX MOBILES</a:t>
            </a:r>
          </a:p>
        </p:txBody>
      </p:sp>
      <p:sp>
        <p:nvSpPr>
          <p:cNvPr id="3" name="Espace réservé du contenu 2">
            <a:extLst>
              <a:ext uri="{FF2B5EF4-FFF2-40B4-BE49-F238E27FC236}">
                <a16:creationId xmlns:a16="http://schemas.microsoft.com/office/drawing/2014/main" id="{E663457A-21A1-B81B-3847-A081851BB17F}"/>
              </a:ext>
            </a:extLst>
          </p:cNvPr>
          <p:cNvSpPr>
            <a:spLocks noGrp="1"/>
          </p:cNvSpPr>
          <p:nvPr>
            <p:ph idx="1"/>
          </p:nvPr>
        </p:nvSpPr>
        <p:spPr>
          <a:xfrm>
            <a:off x="609599" y="836646"/>
            <a:ext cx="10836438" cy="5106954"/>
          </a:xfrm>
        </p:spPr>
        <p:txBody>
          <a:bodyPr/>
          <a:lstStyle/>
          <a:p>
            <a:pPr marL="0" indent="0">
              <a:buNone/>
            </a:pPr>
            <a:r>
              <a:rPr lang="fr-FR"/>
              <a:t>Liste</a:t>
            </a:r>
          </a:p>
          <a:p>
            <a:r>
              <a:rPr lang="fr-FR"/>
              <a:t>Echographes</a:t>
            </a:r>
          </a:p>
          <a:p>
            <a:r>
              <a:rPr lang="fr-FR"/>
              <a:t>Moniteurs de signes vitaux</a:t>
            </a:r>
          </a:p>
          <a:p>
            <a:r>
              <a:rPr lang="fr-FR" err="1"/>
              <a:t>Défibrilateurs</a:t>
            </a:r>
            <a:endParaRPr lang="fr-FR"/>
          </a:p>
          <a:p>
            <a:r>
              <a:rPr lang="fr-FR"/>
              <a:t>Pompes à perfusion (4 000 au CHU de Nantes)</a:t>
            </a:r>
          </a:p>
          <a:p>
            <a:r>
              <a:rPr lang="fr-FR"/>
              <a:t>Ventilateurs mécaniques</a:t>
            </a:r>
          </a:p>
          <a:p>
            <a:r>
              <a:rPr lang="fr-FR"/>
              <a:t>Radiographie mobile</a:t>
            </a:r>
          </a:p>
          <a:p>
            <a:r>
              <a:rPr lang="fr-FR"/>
              <a:t>Electro Cardiographe (ECG)</a:t>
            </a:r>
          </a:p>
          <a:p>
            <a:r>
              <a:rPr lang="fr-FR" err="1"/>
              <a:t>Oxymetres</a:t>
            </a:r>
            <a:endParaRPr lang="fr-FR"/>
          </a:p>
          <a:p>
            <a:r>
              <a:rPr lang="fr-FR"/>
              <a:t>.....</a:t>
            </a:r>
          </a:p>
        </p:txBody>
      </p:sp>
    </p:spTree>
    <p:extLst>
      <p:ext uri="{BB962C8B-B14F-4D97-AF65-F5344CB8AC3E}">
        <p14:creationId xmlns:p14="http://schemas.microsoft.com/office/powerpoint/2010/main" val="4037692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115512-F157-10AB-044A-53AF3CECDE23}"/>
              </a:ext>
            </a:extLst>
          </p:cNvPr>
          <p:cNvSpPr>
            <a:spLocks noGrp="1"/>
          </p:cNvSpPr>
          <p:nvPr>
            <p:ph type="title"/>
          </p:nvPr>
        </p:nvSpPr>
        <p:spPr/>
        <p:txBody>
          <a:bodyPr/>
          <a:lstStyle/>
          <a:p>
            <a:r>
              <a:rPr lang="fr-FR"/>
              <a:t>FIN</a:t>
            </a:r>
          </a:p>
        </p:txBody>
      </p:sp>
      <p:sp>
        <p:nvSpPr>
          <p:cNvPr id="3" name="Espace réservé du texte 2">
            <a:extLst>
              <a:ext uri="{FF2B5EF4-FFF2-40B4-BE49-F238E27FC236}">
                <a16:creationId xmlns:a16="http://schemas.microsoft.com/office/drawing/2014/main" id="{545ED420-9FA8-3FE4-9234-9CD62BE4629C}"/>
              </a:ext>
            </a:extLst>
          </p:cNvPr>
          <p:cNvSpPr>
            <a:spLocks noGrp="1"/>
          </p:cNvSpPr>
          <p:nvPr>
            <p:ph type="body" sz="quarter" idx="1"/>
          </p:nvPr>
        </p:nvSpPr>
        <p:spPr/>
        <p:txBody>
          <a:bodyPr/>
          <a:lstStyle/>
          <a:p>
            <a:endParaRPr lang="fr-FR"/>
          </a:p>
        </p:txBody>
      </p:sp>
      <p:sp>
        <p:nvSpPr>
          <p:cNvPr id="4" name="Espace réservé du numéro de diapositive 3">
            <a:extLst>
              <a:ext uri="{FF2B5EF4-FFF2-40B4-BE49-F238E27FC236}">
                <a16:creationId xmlns:a16="http://schemas.microsoft.com/office/drawing/2014/main" id="{B990830A-B771-5AC3-8771-E74398DC1D4C}"/>
              </a:ext>
            </a:extLst>
          </p:cNvPr>
          <p:cNvSpPr>
            <a:spLocks noGrp="1"/>
          </p:cNvSpPr>
          <p:nvPr>
            <p:ph type="sldNum" sz="quarter" idx="2"/>
          </p:nvPr>
        </p:nvSpPr>
        <p:spPr/>
        <p:txBody>
          <a:bodyPr/>
          <a:lstStyle/>
          <a:p>
            <a:fld id="{86CB4B4D-7CA3-9044-876B-883B54F8677D}" type="slidenum">
              <a:rPr lang="fr-FR" smtClean="0"/>
              <a:t>15</a:t>
            </a:fld>
            <a:endParaRPr lang="fr-FR"/>
          </a:p>
        </p:txBody>
      </p:sp>
    </p:spTree>
    <p:extLst>
      <p:ext uri="{BB962C8B-B14F-4D97-AF65-F5344CB8AC3E}">
        <p14:creationId xmlns:p14="http://schemas.microsoft.com/office/powerpoint/2010/main" val="92053344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08439-4D09-D1F2-B1DC-F2903B48718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6957618-453B-5EC0-9259-FA139D627E96}"/>
              </a:ext>
            </a:extLst>
          </p:cNvPr>
          <p:cNvSpPr>
            <a:spLocks noGrp="1"/>
          </p:cNvSpPr>
          <p:nvPr>
            <p:ph type="title"/>
          </p:nvPr>
        </p:nvSpPr>
        <p:spPr/>
        <p:txBody>
          <a:bodyPr/>
          <a:lstStyle/>
          <a:p>
            <a:r>
              <a:rPr lang="fr-FR"/>
              <a:t>Publications de la commission</a:t>
            </a:r>
          </a:p>
        </p:txBody>
      </p:sp>
      <p:sp>
        <p:nvSpPr>
          <p:cNvPr id="3" name="Espace réservé du contenu 2">
            <a:extLst>
              <a:ext uri="{FF2B5EF4-FFF2-40B4-BE49-F238E27FC236}">
                <a16:creationId xmlns:a16="http://schemas.microsoft.com/office/drawing/2014/main" id="{5DE29137-C553-DD18-BC3A-4A15BD356E57}"/>
              </a:ext>
            </a:extLst>
          </p:cNvPr>
          <p:cNvSpPr>
            <a:spLocks noGrp="1"/>
          </p:cNvSpPr>
          <p:nvPr>
            <p:ph idx="1"/>
          </p:nvPr>
        </p:nvSpPr>
        <p:spPr>
          <a:xfrm>
            <a:off x="677781" y="962025"/>
            <a:ext cx="10836438" cy="4351338"/>
          </a:xfrm>
        </p:spPr>
        <p:txBody>
          <a:bodyPr/>
          <a:lstStyle/>
          <a:p>
            <a:r>
              <a:rPr lang="fr-FR"/>
              <a:t>Communique de presse SBA- ANAP</a:t>
            </a:r>
          </a:p>
          <a:p>
            <a:pPr lvl="2"/>
            <a:r>
              <a:rPr lang="fr-FR"/>
              <a:t>Attente validation bureau SBA avant envoi à ANAP</a:t>
            </a:r>
          </a:p>
          <a:p>
            <a:r>
              <a:rPr lang="fr-FR"/>
              <a:t>Géolocalisation</a:t>
            </a:r>
          </a:p>
          <a:p>
            <a:pPr lvl="2"/>
            <a:r>
              <a:rPr lang="fr-FR"/>
              <a:t>Attente mise en forme et publication</a:t>
            </a:r>
          </a:p>
          <a:p>
            <a:r>
              <a:rPr lang="fr-FR"/>
              <a:t>Programme de travail 2024 ?</a:t>
            </a:r>
          </a:p>
        </p:txBody>
      </p:sp>
    </p:spTree>
    <p:extLst>
      <p:ext uri="{BB962C8B-B14F-4D97-AF65-F5344CB8AC3E}">
        <p14:creationId xmlns:p14="http://schemas.microsoft.com/office/powerpoint/2010/main" val="2525015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67E3B6D-E31E-375B-4BF2-F9654DB902BC}"/>
              </a:ext>
            </a:extLst>
          </p:cNvPr>
          <p:cNvSpPr>
            <a:spLocks noGrp="1"/>
          </p:cNvSpPr>
          <p:nvPr>
            <p:ph type="title"/>
          </p:nvPr>
        </p:nvSpPr>
        <p:spPr/>
        <p:txBody>
          <a:bodyPr/>
          <a:lstStyle/>
          <a:p>
            <a:r>
              <a:rPr lang="fr-FR"/>
              <a:t>PROGRAMME DE TRAVAIL 2024</a:t>
            </a:r>
          </a:p>
        </p:txBody>
      </p:sp>
      <p:sp>
        <p:nvSpPr>
          <p:cNvPr id="6" name="Espace réservé du contenu 5">
            <a:extLst>
              <a:ext uri="{FF2B5EF4-FFF2-40B4-BE49-F238E27FC236}">
                <a16:creationId xmlns:a16="http://schemas.microsoft.com/office/drawing/2014/main" id="{2DE2535D-E908-E171-5BFE-E817581EB6CE}"/>
              </a:ext>
            </a:extLst>
          </p:cNvPr>
          <p:cNvSpPr>
            <a:spLocks noGrp="1"/>
          </p:cNvSpPr>
          <p:nvPr>
            <p:ph idx="1"/>
          </p:nvPr>
        </p:nvSpPr>
        <p:spPr>
          <a:xfrm>
            <a:off x="1355562" y="963038"/>
            <a:ext cx="10836438" cy="5132962"/>
          </a:xfrm>
        </p:spPr>
        <p:txBody>
          <a:bodyPr/>
          <a:lstStyle/>
          <a:p>
            <a:pPr marL="457200" indent="-457200">
              <a:lnSpc>
                <a:spcPct val="100000"/>
              </a:lnSpc>
              <a:buFont typeface="+mj-lt"/>
              <a:buAutoNum type="arabicPeriod"/>
            </a:pPr>
            <a:r>
              <a:rPr lang="fr-FR"/>
              <a:t>Contrat de partenariat avec l’ANAP</a:t>
            </a:r>
          </a:p>
          <a:p>
            <a:pPr marL="685794" lvl="1" indent="-457200">
              <a:lnSpc>
                <a:spcPct val="100000"/>
              </a:lnSpc>
              <a:buFont typeface="+mj-lt"/>
              <a:buAutoNum type="arabicPeriod"/>
            </a:pPr>
            <a:r>
              <a:rPr lang="fr-FR"/>
              <a:t>Evolution d’un lot/volet numérique dans OSCIMES</a:t>
            </a:r>
          </a:p>
          <a:p>
            <a:pPr marL="685794" lvl="1" indent="-457200">
              <a:lnSpc>
                <a:spcPct val="100000"/>
              </a:lnSpc>
              <a:buFont typeface="+mj-lt"/>
              <a:buAutoNum type="arabicPeriod"/>
            </a:pPr>
            <a:r>
              <a:rPr lang="fr-FR"/>
              <a:t>Activités et communications </a:t>
            </a:r>
          </a:p>
          <a:p>
            <a:pPr marL="1142983" lvl="2" indent="-457200">
              <a:lnSpc>
                <a:spcPct val="100000"/>
              </a:lnSpc>
              <a:buFont typeface="+mj-lt"/>
              <a:buAutoNum type="arabicPeriod"/>
            </a:pPr>
            <a:r>
              <a:rPr lang="fr-FR"/>
              <a:t>Composition de l’équipe resserrée à mettre en face de l’ANAP</a:t>
            </a:r>
          </a:p>
          <a:p>
            <a:pPr marL="457200" indent="-457200">
              <a:lnSpc>
                <a:spcPct val="100000"/>
              </a:lnSpc>
              <a:buFont typeface="+mj-lt"/>
              <a:buAutoNum type="arabicPeriod"/>
            </a:pPr>
            <a:r>
              <a:rPr lang="fr-FR"/>
              <a:t>Préparer une V2 du R2S4Care</a:t>
            </a:r>
          </a:p>
          <a:p>
            <a:pPr marL="685794" lvl="1" indent="-457200">
              <a:lnSpc>
                <a:spcPct val="100000"/>
              </a:lnSpc>
              <a:buFont typeface="+mj-lt"/>
              <a:buAutoNum type="arabicParenR"/>
            </a:pPr>
            <a:r>
              <a:rPr lang="fr-FR"/>
              <a:t>Introduire la 5G dans le chapitre connectivité</a:t>
            </a:r>
          </a:p>
          <a:p>
            <a:pPr marL="685794" lvl="1" indent="-457200">
              <a:lnSpc>
                <a:spcPct val="100000"/>
              </a:lnSpc>
              <a:buFont typeface="+mj-lt"/>
              <a:buAutoNum type="arabicParenR"/>
            </a:pPr>
            <a:r>
              <a:rPr lang="fr-FR">
                <a:sym typeface="Wingdings" panose="05000000000000000000" pitchFamily="2" charset="2"/>
              </a:rPr>
              <a:t>Mettre à jour le chapitre « Sécurité Numérique » avec la mise en œuvre de la NIS2 et des recommandations ANSSI</a:t>
            </a:r>
          </a:p>
          <a:p>
            <a:pPr marL="685794" lvl="1" indent="-457200">
              <a:lnSpc>
                <a:spcPct val="100000"/>
              </a:lnSpc>
              <a:buFont typeface="+mj-lt"/>
              <a:buAutoNum type="arabicParenR"/>
            </a:pPr>
            <a:r>
              <a:rPr lang="fr-FR">
                <a:sym typeface="Wingdings" panose="05000000000000000000" pitchFamily="2" charset="2"/>
              </a:rPr>
              <a:t>Introduire l’IOT dans le chapitre architecture réseau</a:t>
            </a:r>
          </a:p>
          <a:p>
            <a:pPr marL="685794" lvl="1" indent="-457200">
              <a:lnSpc>
                <a:spcPct val="100000"/>
              </a:lnSpc>
              <a:buFont typeface="+mj-lt"/>
              <a:buAutoNum type="arabicParenR"/>
            </a:pPr>
            <a:r>
              <a:rPr lang="fr-FR">
                <a:sym typeface="Wingdings" panose="05000000000000000000" pitchFamily="2" charset="2"/>
              </a:rPr>
              <a:t>Réviser le paragraphe « Qualité environnementale » dans le chapitre « Management Responsable »</a:t>
            </a:r>
          </a:p>
          <a:p>
            <a:pPr marL="685794" lvl="1" indent="-457200">
              <a:lnSpc>
                <a:spcPct val="100000"/>
              </a:lnSpc>
              <a:buFont typeface="+mj-lt"/>
              <a:buAutoNum type="arabicParenR"/>
            </a:pPr>
            <a:r>
              <a:rPr lang="fr-FR">
                <a:sym typeface="Wingdings" panose="05000000000000000000" pitchFamily="2" charset="2"/>
              </a:rPr>
              <a:t>Réviser 3 fiches du chapitre « Services) :</a:t>
            </a:r>
          </a:p>
          <a:p>
            <a:pPr marL="1142983" lvl="2" indent="-457200">
              <a:lnSpc>
                <a:spcPct val="100000"/>
              </a:lnSpc>
              <a:buFont typeface="+mj-lt"/>
              <a:buAutoNum type="arabicPeriod"/>
            </a:pPr>
            <a:r>
              <a:rPr lang="fr-FR">
                <a:sym typeface="Wingdings" panose="05000000000000000000" pitchFamily="2" charset="2"/>
              </a:rPr>
              <a:t>Plateforme de suivi énergétique : impact des décrets tertiaire et BACS, ...</a:t>
            </a:r>
          </a:p>
          <a:p>
            <a:pPr marL="1142983" lvl="2" indent="-457200">
              <a:lnSpc>
                <a:spcPct val="100000"/>
              </a:lnSpc>
              <a:buFont typeface="+mj-lt"/>
              <a:buAutoNum type="arabicPeriod"/>
            </a:pPr>
            <a:r>
              <a:rPr lang="fr-FR">
                <a:sym typeface="Wingdings" panose="05000000000000000000" pitchFamily="2" charset="2"/>
              </a:rPr>
              <a:t>Plateforme de pilotage du bâtiment : développer le business case du BIS et du BOS dans 	l’exploitation/maintenance du bâtiment, intégrer l’impact de l’article 35 de la loi « Climat et résilience</a:t>
            </a:r>
          </a:p>
          <a:p>
            <a:pPr marL="1142983" lvl="2" indent="-457200">
              <a:lnSpc>
                <a:spcPct val="100000"/>
              </a:lnSpc>
              <a:buFont typeface="+mj-lt"/>
              <a:buAutoNum type="arabicPeriod"/>
            </a:pPr>
            <a:r>
              <a:rPr lang="fr-FR">
                <a:sym typeface="Wingdings" panose="05000000000000000000" pitchFamily="2" charset="2"/>
              </a:rPr>
              <a:t>Géolocalisation</a:t>
            </a:r>
          </a:p>
          <a:p>
            <a:pPr marL="685159" lvl="1" indent="-456565">
              <a:lnSpc>
                <a:spcPct val="100000"/>
              </a:lnSpc>
            </a:pPr>
            <a:endParaRPr lang="fr-FR"/>
          </a:p>
        </p:txBody>
      </p:sp>
      <p:sp>
        <p:nvSpPr>
          <p:cNvPr id="4" name="Espace réservé du numéro de diapositive 3">
            <a:extLst>
              <a:ext uri="{FF2B5EF4-FFF2-40B4-BE49-F238E27FC236}">
                <a16:creationId xmlns:a16="http://schemas.microsoft.com/office/drawing/2014/main" id="{FC2F6264-23FE-BFCB-11A4-47C07D6719BC}"/>
              </a:ext>
            </a:extLst>
          </p:cNvPr>
          <p:cNvSpPr>
            <a:spLocks noGrp="1"/>
          </p:cNvSpPr>
          <p:nvPr>
            <p:ph type="sldNum" sz="quarter" idx="4294967295"/>
          </p:nvPr>
        </p:nvSpPr>
        <p:spPr>
          <a:xfrm>
            <a:off x="0" y="6535738"/>
            <a:ext cx="239713" cy="233362"/>
          </a:xfrm>
          <a:prstGeom prst="rect">
            <a:avLst/>
          </a:prstGeom>
        </p:spPr>
        <p:txBody>
          <a:bodyPr/>
          <a:lstStyle/>
          <a:p>
            <a:fld id="{86CB4B4D-7CA3-9044-876B-883B54F8677D}" type="slidenum">
              <a:rPr lang="fr-FR" smtClean="0"/>
              <a:t>17</a:t>
            </a:fld>
            <a:endParaRPr lang="fr-FR"/>
          </a:p>
        </p:txBody>
      </p:sp>
    </p:spTree>
    <p:extLst>
      <p:ext uri="{BB962C8B-B14F-4D97-AF65-F5344CB8AC3E}">
        <p14:creationId xmlns:p14="http://schemas.microsoft.com/office/powerpoint/2010/main" val="3356321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67E3B6D-E31E-375B-4BF2-F9654DB902BC}"/>
              </a:ext>
            </a:extLst>
          </p:cNvPr>
          <p:cNvSpPr>
            <a:spLocks noGrp="1"/>
          </p:cNvSpPr>
          <p:nvPr>
            <p:ph type="title"/>
          </p:nvPr>
        </p:nvSpPr>
        <p:spPr/>
        <p:txBody>
          <a:bodyPr/>
          <a:lstStyle/>
          <a:p>
            <a:r>
              <a:rPr lang="fr-FR"/>
              <a:t>PROGRAMME DE TRAVAIL 2024</a:t>
            </a:r>
          </a:p>
        </p:txBody>
      </p:sp>
      <p:sp>
        <p:nvSpPr>
          <p:cNvPr id="6" name="Espace réservé du contenu 5">
            <a:extLst>
              <a:ext uri="{FF2B5EF4-FFF2-40B4-BE49-F238E27FC236}">
                <a16:creationId xmlns:a16="http://schemas.microsoft.com/office/drawing/2014/main" id="{2DE2535D-E908-E171-5BFE-E817581EB6CE}"/>
              </a:ext>
            </a:extLst>
          </p:cNvPr>
          <p:cNvSpPr>
            <a:spLocks noGrp="1"/>
          </p:cNvSpPr>
          <p:nvPr>
            <p:ph idx="1"/>
          </p:nvPr>
        </p:nvSpPr>
        <p:spPr>
          <a:xfrm>
            <a:off x="1355562" y="963038"/>
            <a:ext cx="10836438" cy="4588571"/>
          </a:xfrm>
        </p:spPr>
        <p:txBody>
          <a:bodyPr/>
          <a:lstStyle/>
          <a:p>
            <a:pPr marL="457200" indent="-457200">
              <a:lnSpc>
                <a:spcPct val="100000"/>
              </a:lnSpc>
              <a:buFont typeface="+mj-lt"/>
              <a:buAutoNum type="arabicPeriod"/>
            </a:pPr>
            <a:r>
              <a:rPr lang="fr-FR"/>
              <a:t>Géolocalisation </a:t>
            </a:r>
          </a:p>
          <a:p>
            <a:pPr marL="685794" lvl="1" indent="-457200">
              <a:lnSpc>
                <a:spcPct val="100000"/>
              </a:lnSpc>
              <a:buFont typeface="+mj-lt"/>
              <a:buAutoNum type="arabicParenR"/>
            </a:pPr>
            <a:r>
              <a:rPr lang="fr-FR"/>
              <a:t>Démontrer la valeur de la géolocalisation comme service numérique du bâtiment</a:t>
            </a:r>
          </a:p>
          <a:p>
            <a:pPr marL="685794" lvl="1" indent="-457200">
              <a:lnSpc>
                <a:spcPct val="100000"/>
              </a:lnSpc>
              <a:buFont typeface="+mj-lt"/>
              <a:buAutoNum type="arabicParenR"/>
            </a:pPr>
            <a:r>
              <a:rPr lang="fr-FR"/>
              <a:t>Références – mini études de cas  </a:t>
            </a:r>
          </a:p>
          <a:p>
            <a:pPr marL="228594" lvl="1" indent="0">
              <a:lnSpc>
                <a:spcPct val="100000"/>
              </a:lnSpc>
              <a:buNone/>
            </a:pPr>
            <a:r>
              <a:rPr lang="fr-FR" b="1">
                <a:solidFill>
                  <a:srgbClr val="FF0000"/>
                </a:solidFill>
              </a:rPr>
              <a:t>__________________________________________________________________</a:t>
            </a:r>
          </a:p>
          <a:p>
            <a:pPr marL="457200" indent="-457200">
              <a:lnSpc>
                <a:spcPct val="100000"/>
              </a:lnSpc>
              <a:buFont typeface="+mj-lt"/>
              <a:buAutoNum type="arabicPeriod"/>
            </a:pPr>
            <a:r>
              <a:rPr lang="fr-FR"/>
              <a:t>Les publications pour 2024 </a:t>
            </a:r>
          </a:p>
          <a:p>
            <a:pPr marL="457200" indent="-457200">
              <a:lnSpc>
                <a:spcPct val="100000"/>
              </a:lnSpc>
              <a:buFont typeface="+mj-lt"/>
              <a:buAutoNum type="arabicPeriod"/>
            </a:pPr>
            <a:r>
              <a:rPr lang="fr-FR"/>
              <a:t>Organisation des plénières</a:t>
            </a:r>
          </a:p>
          <a:p>
            <a:pPr marL="685794" lvl="1" indent="-457200">
              <a:lnSpc>
                <a:spcPct val="100000"/>
              </a:lnSpc>
              <a:buFont typeface="+mj-lt"/>
              <a:buAutoNum type="arabicPeriod"/>
            </a:pPr>
            <a:r>
              <a:rPr lang="fr-FR"/>
              <a:t>1</a:t>
            </a:r>
            <a:r>
              <a:rPr lang="fr-FR" baseline="30000"/>
              <a:t>er</a:t>
            </a:r>
            <a:r>
              <a:rPr lang="fr-FR"/>
              <a:t> semestre</a:t>
            </a:r>
            <a:br>
              <a:rPr lang="fr-FR"/>
            </a:br>
            <a:r>
              <a:rPr lang="fr-FR"/>
              <a:t>- En marge de </a:t>
            </a:r>
            <a:r>
              <a:rPr lang="fr-FR" err="1"/>
              <a:t>Santexpo</a:t>
            </a:r>
            <a:r>
              <a:rPr lang="fr-FR"/>
              <a:t> (21-23 mai 2024)</a:t>
            </a:r>
            <a:br>
              <a:rPr lang="fr-FR"/>
            </a:br>
            <a:r>
              <a:rPr lang="fr-FR"/>
              <a:t>- Extension des IHF (29-31 mai à Tours)</a:t>
            </a:r>
          </a:p>
          <a:p>
            <a:pPr marL="685794" lvl="1" indent="-457200">
              <a:lnSpc>
                <a:spcPct val="100000"/>
              </a:lnSpc>
              <a:buFont typeface="+mj-lt"/>
              <a:buAutoNum type="arabicPeriod"/>
            </a:pPr>
            <a:r>
              <a:rPr lang="fr-FR"/>
              <a:t>2</a:t>
            </a:r>
            <a:r>
              <a:rPr lang="fr-FR" baseline="30000"/>
              <a:t>ème</a:t>
            </a:r>
            <a:r>
              <a:rPr lang="fr-FR"/>
              <a:t> semestre </a:t>
            </a:r>
          </a:p>
          <a:p>
            <a:pPr marL="685794" lvl="1" indent="-457200">
              <a:lnSpc>
                <a:spcPct val="100000"/>
              </a:lnSpc>
              <a:buFont typeface="+mj-lt"/>
              <a:buAutoNum type="arabicPeriod"/>
            </a:pPr>
            <a:endParaRPr lang="fr-FR"/>
          </a:p>
        </p:txBody>
      </p:sp>
      <p:sp>
        <p:nvSpPr>
          <p:cNvPr id="4" name="Espace réservé du numéro de diapositive 3">
            <a:extLst>
              <a:ext uri="{FF2B5EF4-FFF2-40B4-BE49-F238E27FC236}">
                <a16:creationId xmlns:a16="http://schemas.microsoft.com/office/drawing/2014/main" id="{FC2F6264-23FE-BFCB-11A4-47C07D6719BC}"/>
              </a:ext>
            </a:extLst>
          </p:cNvPr>
          <p:cNvSpPr>
            <a:spLocks noGrp="1"/>
          </p:cNvSpPr>
          <p:nvPr>
            <p:ph type="sldNum" sz="quarter" idx="4294967295"/>
          </p:nvPr>
        </p:nvSpPr>
        <p:spPr>
          <a:xfrm>
            <a:off x="0" y="6535738"/>
            <a:ext cx="239713" cy="233362"/>
          </a:xfrm>
          <a:prstGeom prst="rect">
            <a:avLst/>
          </a:prstGeom>
        </p:spPr>
        <p:txBody>
          <a:bodyPr/>
          <a:lstStyle/>
          <a:p>
            <a:fld id="{86CB4B4D-7CA3-9044-876B-883B54F8677D}" type="slidenum">
              <a:rPr lang="fr-FR" smtClean="0"/>
              <a:t>18</a:t>
            </a:fld>
            <a:endParaRPr lang="fr-FR"/>
          </a:p>
        </p:txBody>
      </p:sp>
    </p:spTree>
    <p:extLst>
      <p:ext uri="{BB962C8B-B14F-4D97-AF65-F5344CB8AC3E}">
        <p14:creationId xmlns:p14="http://schemas.microsoft.com/office/powerpoint/2010/main" val="94700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9D530-EA66-62BF-562D-7A41324121A5}"/>
              </a:ext>
            </a:extLst>
          </p:cNvPr>
          <p:cNvSpPr>
            <a:spLocks noGrp="1"/>
          </p:cNvSpPr>
          <p:nvPr>
            <p:ph type="title"/>
          </p:nvPr>
        </p:nvSpPr>
        <p:spPr/>
        <p:txBody>
          <a:bodyPr/>
          <a:lstStyle/>
          <a:p>
            <a:r>
              <a:rPr lang="fr-FR"/>
              <a:t>IOT / GEOLOCALISATION _ Le R2SV2</a:t>
            </a:r>
          </a:p>
        </p:txBody>
      </p:sp>
      <p:pic>
        <p:nvPicPr>
          <p:cNvPr id="5" name="Image 4">
            <a:extLst>
              <a:ext uri="{FF2B5EF4-FFF2-40B4-BE49-F238E27FC236}">
                <a16:creationId xmlns:a16="http://schemas.microsoft.com/office/drawing/2014/main" id="{5C2BFAD3-B49B-EA40-8BDA-502179710408}"/>
              </a:ext>
            </a:extLst>
          </p:cNvPr>
          <p:cNvPicPr>
            <a:picLocks noChangeAspect="1"/>
          </p:cNvPicPr>
          <p:nvPr/>
        </p:nvPicPr>
        <p:blipFill>
          <a:blip r:embed="rId2"/>
          <a:stretch>
            <a:fillRect/>
          </a:stretch>
        </p:blipFill>
        <p:spPr>
          <a:xfrm>
            <a:off x="2939430" y="881791"/>
            <a:ext cx="6597687" cy="5094417"/>
          </a:xfrm>
          <a:prstGeom prst="rect">
            <a:avLst/>
          </a:prstGeom>
          <a:ln>
            <a:solidFill>
              <a:schemeClr val="tx1"/>
            </a:solidFill>
          </a:ln>
        </p:spPr>
      </p:pic>
    </p:spTree>
    <p:extLst>
      <p:ext uri="{BB962C8B-B14F-4D97-AF65-F5344CB8AC3E}">
        <p14:creationId xmlns:p14="http://schemas.microsoft.com/office/powerpoint/2010/main" val="644625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87A961-EBAD-BE6F-F966-818F0E4A9971}"/>
              </a:ext>
            </a:extLst>
          </p:cNvPr>
          <p:cNvSpPr>
            <a:spLocks noGrp="1"/>
          </p:cNvSpPr>
          <p:nvPr>
            <p:ph type="title"/>
          </p:nvPr>
        </p:nvSpPr>
        <p:spPr/>
        <p:txBody>
          <a:bodyPr/>
          <a:lstStyle/>
          <a:p>
            <a:r>
              <a:rPr lang="fr-FR"/>
              <a:t>Ordre du jour</a:t>
            </a:r>
          </a:p>
        </p:txBody>
      </p:sp>
      <p:sp>
        <p:nvSpPr>
          <p:cNvPr id="3" name="Espace réservé du contenu 2">
            <a:extLst>
              <a:ext uri="{FF2B5EF4-FFF2-40B4-BE49-F238E27FC236}">
                <a16:creationId xmlns:a16="http://schemas.microsoft.com/office/drawing/2014/main" id="{AFEAD253-7E67-6B5C-226F-0A03BD690761}"/>
              </a:ext>
            </a:extLst>
          </p:cNvPr>
          <p:cNvSpPr>
            <a:spLocks noGrp="1"/>
          </p:cNvSpPr>
          <p:nvPr>
            <p:ph idx="1"/>
          </p:nvPr>
        </p:nvSpPr>
        <p:spPr>
          <a:xfrm>
            <a:off x="609599" y="846373"/>
            <a:ext cx="10836438" cy="4827423"/>
          </a:xfrm>
        </p:spPr>
        <p:txBody>
          <a:bodyPr/>
          <a:lstStyle/>
          <a:p>
            <a:r>
              <a:rPr lang="fr-FR" dirty="0"/>
              <a:t>Debrief </a:t>
            </a:r>
            <a:r>
              <a:rPr lang="fr-FR" dirty="0" err="1"/>
              <a:t>Santexpo</a:t>
            </a:r>
            <a:endParaRPr lang="fr-FR" dirty="0"/>
          </a:p>
          <a:p>
            <a:pPr lvl="1"/>
            <a:r>
              <a:rPr lang="fr-FR" dirty="0"/>
              <a:t>La plénière</a:t>
            </a:r>
          </a:p>
          <a:p>
            <a:pPr lvl="1"/>
            <a:r>
              <a:rPr lang="fr-FR" dirty="0"/>
              <a:t>Le parcours expert</a:t>
            </a:r>
          </a:p>
          <a:p>
            <a:pPr lvl="1"/>
            <a:r>
              <a:rPr lang="fr-FR" dirty="0"/>
              <a:t>Le salon</a:t>
            </a:r>
            <a:endParaRPr lang="fr-FR" dirty="0">
              <a:highlight>
                <a:srgbClr val="FFFF00"/>
              </a:highlight>
            </a:endParaRPr>
          </a:p>
          <a:p>
            <a:r>
              <a:rPr lang="fr-FR" dirty="0"/>
              <a:t>Le lot numérique OSCIMES</a:t>
            </a:r>
          </a:p>
          <a:p>
            <a:pPr lvl="1"/>
            <a:r>
              <a:rPr lang="fr-FR" dirty="0"/>
              <a:t>La bonne approche ?</a:t>
            </a:r>
          </a:p>
          <a:p>
            <a:r>
              <a:rPr lang="fr-FR" dirty="0"/>
              <a:t>Géolocalisation _  « vendre la valeur »</a:t>
            </a:r>
          </a:p>
          <a:p>
            <a:pPr lvl="1"/>
            <a:r>
              <a:rPr lang="fr-FR" dirty="0"/>
              <a:t>La gestion des actifs </a:t>
            </a:r>
          </a:p>
          <a:p>
            <a:r>
              <a:rPr lang="fr-FR" dirty="0"/>
              <a:t>Agenda </a:t>
            </a:r>
          </a:p>
        </p:txBody>
      </p:sp>
    </p:spTree>
    <p:extLst>
      <p:ext uri="{BB962C8B-B14F-4D97-AF65-F5344CB8AC3E}">
        <p14:creationId xmlns:p14="http://schemas.microsoft.com/office/powerpoint/2010/main" val="213152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009B25F4-9C52-7E41-76DC-39CC252733A9}"/>
              </a:ext>
            </a:extLst>
          </p:cNvPr>
          <p:cNvSpPr>
            <a:spLocks noGrp="1"/>
          </p:cNvSpPr>
          <p:nvPr>
            <p:ph type="title"/>
          </p:nvPr>
        </p:nvSpPr>
        <p:spPr/>
        <p:txBody>
          <a:bodyPr/>
          <a:lstStyle/>
          <a:p>
            <a:r>
              <a:rPr lang="fr-FR"/>
              <a:t>SANTEXPO _ Organisation Parcours THEMATIQUE</a:t>
            </a:r>
          </a:p>
        </p:txBody>
      </p:sp>
      <p:sp>
        <p:nvSpPr>
          <p:cNvPr id="6" name="Espace réservé du contenu 5">
            <a:extLst>
              <a:ext uri="{FF2B5EF4-FFF2-40B4-BE49-F238E27FC236}">
                <a16:creationId xmlns:a16="http://schemas.microsoft.com/office/drawing/2014/main" id="{ED473CEE-CFD9-E4E9-4DF6-C3318A1DDA47}"/>
              </a:ext>
            </a:extLst>
          </p:cNvPr>
          <p:cNvSpPr>
            <a:spLocks noGrp="1"/>
          </p:cNvSpPr>
          <p:nvPr>
            <p:ph idx="1"/>
          </p:nvPr>
        </p:nvSpPr>
        <p:spPr>
          <a:xfrm>
            <a:off x="609600" y="1206297"/>
            <a:ext cx="10836438" cy="4484384"/>
          </a:xfrm>
        </p:spPr>
        <p:txBody>
          <a:bodyPr/>
          <a:lstStyle/>
          <a:p>
            <a:r>
              <a:rPr lang="fr-FR"/>
              <a:t>Organisation d’un « Parcours Expert » confié à la SBA</a:t>
            </a:r>
          </a:p>
          <a:p>
            <a:r>
              <a:rPr lang="fr-FR"/>
              <a:t>Parcours de 2h sur les stands des exposants de </a:t>
            </a:r>
            <a:r>
              <a:rPr lang="fr-FR" err="1"/>
              <a:t>Santexpo</a:t>
            </a:r>
            <a:r>
              <a:rPr lang="fr-FR"/>
              <a:t> Jeudi 10h30</a:t>
            </a:r>
          </a:p>
          <a:p>
            <a:pPr lvl="1"/>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Comment tracer les contours du lot Numérique de l’OSCIMES? Venez découvrir notre réponse : le référentiel R2S4CARE pour concevoir et construire le </a:t>
            </a:r>
            <a:r>
              <a:rPr kumimoji="0" lang="fr-FR" altLang="fr-FR" sz="1600" b="0" i="0" u="none" strike="noStrike" cap="none" normalizeH="0" baseline="0" err="1">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SmartHospital</a:t>
            </a:r>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 !</a:t>
            </a:r>
          </a:p>
          <a:p>
            <a:pPr lvl="1"/>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Le bâtiment hospitalier du 21ème siècle bénéficiera des technologies numériques et sera une plateforme de services pour ses exploitants et ses usagers.</a:t>
            </a:r>
            <a:b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br>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L'ANAP et la SBA ont décidé de coopérer pour introduire la dimension numérique dans la conception des bâtiments hospitaliers : l'objectif sera de définir le périmètre d'un volet/lot numérique à intégrer dans un projet de construction et d'évaluer son budget. Ces services seront un support pour l'amélioration de la qualité des soins, de la qualité de vie au travail et de l'expérience patient. L’ajout à l’observatoire immobilier de la santé (OSCIMES) d’un lot infrastructures numériques permettra d’intégrer le coût du numérique dès la conception du bâtiment afin d'assurer sa continuité du numérique du bâtiment de sa construction à son exploitation.</a:t>
            </a:r>
            <a:endParaRPr kumimoji="0" lang="fr-FR" altLang="fr-FR" sz="10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 </a:t>
            </a:r>
            <a:endParaRPr kumimoji="0" lang="fr-FR" altLang="fr-FR" sz="1000" b="0" i="0" u="none" strike="noStrike" cap="none" normalizeH="0" baseline="0">
              <a:ln>
                <a:noFill/>
              </a:ln>
              <a:solidFill>
                <a:schemeClr val="tx1"/>
              </a:solidFill>
              <a:effectLst/>
              <a:latin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ACFC6FD7-B2E1-9420-6976-C84AD43184D2}"/>
              </a:ext>
            </a:extLst>
          </p:cNvPr>
          <p:cNvSpPr>
            <a:spLocks noGrp="1"/>
          </p:cNvSpPr>
          <p:nvPr>
            <p:ph type="sldNum" sz="quarter" idx="4294967295"/>
          </p:nvPr>
        </p:nvSpPr>
        <p:spPr>
          <a:xfrm>
            <a:off x="0" y="6535738"/>
            <a:ext cx="239713" cy="233362"/>
          </a:xfrm>
          <a:prstGeom prst="rect">
            <a:avLst/>
          </a:prstGeom>
        </p:spPr>
        <p:txBody>
          <a:bodyPr/>
          <a:lstStyle/>
          <a:p>
            <a:fld id="{86CB4B4D-7CA3-9044-876B-883B54F8677D}" type="slidenum">
              <a:rPr lang="fr-FR" smtClean="0"/>
              <a:t>3</a:t>
            </a:fld>
            <a:endParaRPr lang="fr-FR"/>
          </a:p>
        </p:txBody>
      </p:sp>
      <p:pic>
        <p:nvPicPr>
          <p:cNvPr id="8" name="Image 7">
            <a:extLst>
              <a:ext uri="{FF2B5EF4-FFF2-40B4-BE49-F238E27FC236}">
                <a16:creationId xmlns:a16="http://schemas.microsoft.com/office/drawing/2014/main" id="{5E359F2E-9B8D-5386-4618-DE5A4CA4D107}"/>
              </a:ext>
            </a:extLst>
          </p:cNvPr>
          <p:cNvPicPr>
            <a:picLocks noChangeAspect="1"/>
          </p:cNvPicPr>
          <p:nvPr/>
        </p:nvPicPr>
        <p:blipFill>
          <a:blip r:embed="rId2"/>
          <a:stretch>
            <a:fillRect/>
          </a:stretch>
        </p:blipFill>
        <p:spPr>
          <a:xfrm>
            <a:off x="9368117" y="621310"/>
            <a:ext cx="2688484" cy="1092017"/>
          </a:xfrm>
          <a:prstGeom prst="rect">
            <a:avLst/>
          </a:prstGeom>
        </p:spPr>
      </p:pic>
    </p:spTree>
    <p:extLst>
      <p:ext uri="{BB962C8B-B14F-4D97-AF65-F5344CB8AC3E}">
        <p14:creationId xmlns:p14="http://schemas.microsoft.com/office/powerpoint/2010/main" val="24772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6EF0B8-1E75-7FDA-470A-AC44FF3E294D}"/>
              </a:ext>
            </a:extLst>
          </p:cNvPr>
          <p:cNvSpPr>
            <a:spLocks noGrp="1"/>
          </p:cNvSpPr>
          <p:nvPr>
            <p:ph type="title"/>
          </p:nvPr>
        </p:nvSpPr>
        <p:spPr>
          <a:xfrm>
            <a:off x="1277400" y="300944"/>
            <a:ext cx="10168637" cy="387798"/>
          </a:xfrm>
        </p:spPr>
        <p:txBody>
          <a:bodyPr/>
          <a:lstStyle/>
          <a:p>
            <a:r>
              <a:rPr lang="fr-FR"/>
              <a:t>ABSTRACT (Suite)</a:t>
            </a:r>
          </a:p>
        </p:txBody>
      </p:sp>
      <p:sp>
        <p:nvSpPr>
          <p:cNvPr id="3" name="Espace réservé du contenu 2">
            <a:extLst>
              <a:ext uri="{FF2B5EF4-FFF2-40B4-BE49-F238E27FC236}">
                <a16:creationId xmlns:a16="http://schemas.microsoft.com/office/drawing/2014/main" id="{3702315A-ACDA-1EE3-09E4-058A779C79B9}"/>
              </a:ext>
            </a:extLst>
          </p:cNvPr>
          <p:cNvSpPr>
            <a:spLocks noGrp="1"/>
          </p:cNvSpPr>
          <p:nvPr>
            <p:ph idx="1"/>
          </p:nvPr>
        </p:nvSpPr>
        <p:spPr/>
        <p:txBody>
          <a:bodyPr/>
          <a:lstStyle/>
          <a:p>
            <a:pPr lvl="1"/>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Pour cela, La commission Smart Hospital de la SBA propose son cadre de référence Ready2Services 4 Care à destination de l’écosystème hospitalier. Ce cadre méthodologique a vocation à accompagner tous les acteurs du bâtiment hospitalier dans leur transformation numérique et leur transition environnementale. Élaboré en étroite collaboration avec la filière du bâtiment, le club </a:t>
            </a:r>
            <a:r>
              <a:rPr kumimoji="0" lang="fr-FR" altLang="fr-FR" sz="1600" b="0" i="0" u="none" strike="noStrike" cap="none" normalizeH="0" baseline="0" err="1">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RéuSITH</a:t>
            </a:r>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 et l ’écosystème hospitalier, R2S 4 Care propose une méthodologie structurante pour la mise en œuvre opérationnelle d’un projet « Smart Hospital ».</a:t>
            </a:r>
            <a:endParaRPr lang="fr-FR" altLang="fr-FR" sz="1000">
              <a:solidFill>
                <a:schemeClr val="tx1"/>
              </a:solidFill>
              <a:ea typeface="MS PGothic" panose="020B0600070205080204" pitchFamily="34" charset="-128"/>
            </a:endParaRPr>
          </a:p>
          <a:p>
            <a:pPr lvl="1"/>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Nous vous proposons de parcourir le stand de nos membres pour partager leur retour d’expériences, expertises, technologies et solutions inscrites dans notre cadre de référence. </a:t>
            </a:r>
            <a:endParaRPr lang="fr-FR" altLang="fr-FR" sz="1000">
              <a:solidFill>
                <a:schemeClr val="tx1"/>
              </a:solidFill>
              <a:ea typeface="MS PGothic" panose="020B0600070205080204" pitchFamily="34" charset="-128"/>
            </a:endParaRPr>
          </a:p>
          <a:p>
            <a:pPr lvl="1"/>
            <a:r>
              <a:rPr kumimoji="0" lang="fr-FR" altLang="fr-FR" sz="1600" b="0" i="0" u="none" strike="noStrike" cap="none" normalizeH="0" baseline="0">
                <a:ln>
                  <a:noFill/>
                </a:ln>
                <a:solidFill>
                  <a:srgbClr val="2E75B6"/>
                </a:solidFill>
                <a:effectLst/>
                <a:latin typeface="Arial" panose="020B0604020202020204" pitchFamily="34" charset="0"/>
                <a:ea typeface="Aptos" panose="020B0004020202020204" pitchFamily="34" charset="0"/>
                <a:cs typeface="Times New Roman" panose="02020603050405020304" pitchFamily="18" charset="0"/>
              </a:rPr>
              <a:t>Ce chemin nous amènera à réfléchir aux limites de prestations et mode de gouvernance du nouveau lot Numérique et les solutions à apporter.</a:t>
            </a:r>
            <a:endParaRPr kumimoji="0" lang="fr-FR" altLang="fr-FR" sz="2400" b="0" i="0" u="none" strike="noStrike" cap="none" normalizeH="0" baseline="0">
              <a:ln>
                <a:noFill/>
              </a:ln>
              <a:solidFill>
                <a:schemeClr val="tx1"/>
              </a:solidFill>
              <a:effectLst/>
              <a:latin typeface="Arial" panose="020B0604020202020204" pitchFamily="34" charset="0"/>
            </a:endParaRPr>
          </a:p>
          <a:p>
            <a:endParaRPr lang="fr-FR"/>
          </a:p>
        </p:txBody>
      </p:sp>
    </p:spTree>
    <p:extLst>
      <p:ext uri="{BB962C8B-B14F-4D97-AF65-F5344CB8AC3E}">
        <p14:creationId xmlns:p14="http://schemas.microsoft.com/office/powerpoint/2010/main" val="4076382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E202FF3-293C-F868-501B-30AA83FF55AB}"/>
              </a:ext>
            </a:extLst>
          </p:cNvPr>
          <p:cNvSpPr>
            <a:spLocks noGrp="1"/>
          </p:cNvSpPr>
          <p:nvPr>
            <p:ph type="title"/>
          </p:nvPr>
        </p:nvSpPr>
        <p:spPr/>
        <p:txBody>
          <a:bodyPr/>
          <a:lstStyle/>
          <a:p>
            <a:r>
              <a:rPr lang="fr-FR"/>
              <a:t>ETAPES DU PARCOURS</a:t>
            </a:r>
          </a:p>
        </p:txBody>
      </p:sp>
      <p:graphicFrame>
        <p:nvGraphicFramePr>
          <p:cNvPr id="6" name="Espace réservé du contenu 5">
            <a:extLst>
              <a:ext uri="{FF2B5EF4-FFF2-40B4-BE49-F238E27FC236}">
                <a16:creationId xmlns:a16="http://schemas.microsoft.com/office/drawing/2014/main" id="{07496FE0-92D2-3E30-2023-C0EDB4D80705}"/>
              </a:ext>
            </a:extLst>
          </p:cNvPr>
          <p:cNvGraphicFramePr>
            <a:graphicFrameLocks noGrp="1"/>
          </p:cNvGraphicFramePr>
          <p:nvPr>
            <p:ph idx="1"/>
            <p:extLst>
              <p:ext uri="{D42A27DB-BD31-4B8C-83A1-F6EECF244321}">
                <p14:modId xmlns:p14="http://schemas.microsoft.com/office/powerpoint/2010/main" val="2320900526"/>
              </p:ext>
            </p:extLst>
          </p:nvPr>
        </p:nvGraphicFramePr>
        <p:xfrm>
          <a:off x="738823" y="1097280"/>
          <a:ext cx="10866893" cy="3558774"/>
        </p:xfrm>
        <a:graphic>
          <a:graphicData uri="http://schemas.openxmlformats.org/drawingml/2006/table">
            <a:tbl>
              <a:tblPr firstRow="1" bandRow="1">
                <a:tableStyleId>{5940675A-B579-460E-94D1-54222C63F5DA}</a:tableStyleId>
              </a:tblPr>
              <a:tblGrid>
                <a:gridCol w="1064451">
                  <a:extLst>
                    <a:ext uri="{9D8B030D-6E8A-4147-A177-3AD203B41FA5}">
                      <a16:colId xmlns:a16="http://schemas.microsoft.com/office/drawing/2014/main" val="1510935381"/>
                    </a:ext>
                  </a:extLst>
                </a:gridCol>
                <a:gridCol w="1591371">
                  <a:extLst>
                    <a:ext uri="{9D8B030D-6E8A-4147-A177-3AD203B41FA5}">
                      <a16:colId xmlns:a16="http://schemas.microsoft.com/office/drawing/2014/main" val="1149896578"/>
                    </a:ext>
                  </a:extLst>
                </a:gridCol>
                <a:gridCol w="2439329">
                  <a:extLst>
                    <a:ext uri="{9D8B030D-6E8A-4147-A177-3AD203B41FA5}">
                      <a16:colId xmlns:a16="http://schemas.microsoft.com/office/drawing/2014/main" val="3976020817"/>
                    </a:ext>
                  </a:extLst>
                </a:gridCol>
                <a:gridCol w="1997924">
                  <a:extLst>
                    <a:ext uri="{9D8B030D-6E8A-4147-A177-3AD203B41FA5}">
                      <a16:colId xmlns:a16="http://schemas.microsoft.com/office/drawing/2014/main" val="2586383655"/>
                    </a:ext>
                  </a:extLst>
                </a:gridCol>
                <a:gridCol w="3773818">
                  <a:extLst>
                    <a:ext uri="{9D8B030D-6E8A-4147-A177-3AD203B41FA5}">
                      <a16:colId xmlns:a16="http://schemas.microsoft.com/office/drawing/2014/main" val="3642458705"/>
                    </a:ext>
                  </a:extLst>
                </a:gridCol>
              </a:tblGrid>
              <a:tr h="383774">
                <a:tc>
                  <a:txBody>
                    <a:bodyPr/>
                    <a:lstStyle/>
                    <a:p>
                      <a:r>
                        <a:rPr lang="fr-FR" dirty="0"/>
                        <a:t>Horaire</a:t>
                      </a:r>
                    </a:p>
                  </a:txBody>
                  <a:tcPr/>
                </a:tc>
                <a:tc>
                  <a:txBody>
                    <a:bodyPr/>
                    <a:lstStyle/>
                    <a:p>
                      <a:pPr lvl="0">
                        <a:buNone/>
                      </a:pPr>
                      <a:r>
                        <a:rPr lang="fr-FR" dirty="0"/>
                        <a:t>Société</a:t>
                      </a:r>
                    </a:p>
                  </a:txBody>
                  <a:tcPr/>
                </a:tc>
                <a:tc>
                  <a:txBody>
                    <a:bodyPr/>
                    <a:lstStyle/>
                    <a:p>
                      <a:pPr lvl="0">
                        <a:buNone/>
                      </a:pPr>
                      <a:endParaRPr lang="fr-FR" dirty="0"/>
                    </a:p>
                  </a:txBody>
                  <a:tcPr/>
                </a:tc>
                <a:tc>
                  <a:txBody>
                    <a:bodyPr/>
                    <a:lstStyle/>
                    <a:p>
                      <a:pPr lvl="0">
                        <a:buNone/>
                      </a:pPr>
                      <a:r>
                        <a:rPr lang="fr-FR" sz="1600" b="0" i="0" u="none" strike="noStrike" noProof="0" dirty="0">
                          <a:solidFill>
                            <a:srgbClr val="000000"/>
                          </a:solidFill>
                          <a:latin typeface="Calibri"/>
                        </a:rPr>
                        <a:t>Critères R2S4CARE</a:t>
                      </a:r>
                      <a:endParaRPr lang="fr-FR" dirty="0"/>
                    </a:p>
                  </a:txBody>
                  <a:tcPr/>
                </a:tc>
                <a:tc>
                  <a:txBody>
                    <a:bodyPr/>
                    <a:lstStyle/>
                    <a:p>
                      <a:r>
                        <a:rPr lang="fr-FR" dirty="0"/>
                        <a:t>Sujet traité</a:t>
                      </a:r>
                    </a:p>
                  </a:txBody>
                  <a:tcPr/>
                </a:tc>
                <a:extLst>
                  <a:ext uri="{0D108BD9-81ED-4DB2-BD59-A6C34878D82A}">
                    <a16:rowId xmlns:a16="http://schemas.microsoft.com/office/drawing/2014/main" val="219704481"/>
                  </a:ext>
                </a:extLst>
              </a:tr>
              <a:tr h="370840">
                <a:tc>
                  <a:txBody>
                    <a:bodyPr/>
                    <a:lstStyle/>
                    <a:p>
                      <a:pPr marL="0" algn="l" defTabSz="914378" rtl="0" eaLnBrk="1" latinLnBrk="0" hangingPunct="1"/>
                      <a:r>
                        <a:rPr lang="fr-FR" sz="1600" kern="1200" dirty="0">
                          <a:solidFill>
                            <a:schemeClr val="tx1"/>
                          </a:solidFill>
                          <a:latin typeface="+mn-lt"/>
                          <a:ea typeface="+mn-ea"/>
                          <a:cs typeface="+mn-cs"/>
                        </a:rPr>
                        <a:t>10h40</a:t>
                      </a:r>
                    </a:p>
                  </a:txBody>
                  <a:tcPr>
                    <a:solidFill>
                      <a:schemeClr val="accent5">
                        <a:lumMod val="20000"/>
                        <a:lumOff val="80000"/>
                      </a:schemeClr>
                    </a:solidFill>
                  </a:tcPr>
                </a:tc>
                <a:tc>
                  <a:txBody>
                    <a:bodyPr/>
                    <a:lstStyle/>
                    <a:p>
                      <a:pPr marL="0" lvl="0" algn="l" rtl="0">
                        <a:buNone/>
                      </a:pPr>
                      <a:r>
                        <a:rPr lang="fr-FR" sz="1600" kern="1200" dirty="0">
                          <a:solidFill>
                            <a:schemeClr val="tx1"/>
                          </a:solidFill>
                          <a:latin typeface="+mn-lt"/>
                          <a:ea typeface="+mn-ea"/>
                          <a:cs typeface="+mn-cs"/>
                        </a:rPr>
                        <a:t>ENGIE SOLUTIONS</a:t>
                      </a:r>
                      <a:endParaRPr lang="fr-FR" sz="1600" dirty="0"/>
                    </a:p>
                  </a:txBody>
                  <a:tcPr>
                    <a:solidFill>
                      <a:schemeClr val="accent5">
                        <a:lumMod val="20000"/>
                        <a:lumOff val="80000"/>
                      </a:schemeClr>
                    </a:solidFill>
                  </a:tcPr>
                </a:tc>
                <a:tc>
                  <a:txBody>
                    <a:bodyPr/>
                    <a:lstStyle/>
                    <a:p>
                      <a:pPr marL="0" lvl="0" algn="l" defTabSz="914378" rtl="0">
                        <a:buNone/>
                      </a:pPr>
                      <a:r>
                        <a:rPr lang="fr-FR" sz="1600" kern="1200" dirty="0">
                          <a:solidFill>
                            <a:schemeClr val="tx1"/>
                          </a:solidFill>
                          <a:latin typeface="+mn-lt"/>
                          <a:ea typeface="+mn-ea"/>
                          <a:cs typeface="+mn-cs"/>
                        </a:rPr>
                        <a:t>7.2_FHF</a:t>
                      </a:r>
                    </a:p>
                  </a:txBody>
                  <a:tcPr>
                    <a:solidFill>
                      <a:schemeClr val="accent5">
                        <a:lumMod val="20000"/>
                        <a:lumOff val="80000"/>
                      </a:schemeClr>
                    </a:solidFill>
                  </a:tcPr>
                </a:tc>
                <a:tc>
                  <a:txBody>
                    <a:bodyPr/>
                    <a:lstStyle/>
                    <a:p>
                      <a:pPr marL="0" lvl="0" algn="l">
                        <a:buNone/>
                      </a:pPr>
                      <a:r>
                        <a:rPr lang="fr-FR" sz="1600" b="1" i="0" u="none" strike="noStrike" kern="1200" noProof="0" dirty="0">
                          <a:solidFill>
                            <a:srgbClr val="000000"/>
                          </a:solidFill>
                          <a:latin typeface="Calibri"/>
                        </a:rPr>
                        <a:t>Services Energétique</a:t>
                      </a:r>
                    </a:p>
                    <a:p>
                      <a:pPr marL="0" lvl="0" algn="l">
                        <a:buNone/>
                      </a:pPr>
                      <a:r>
                        <a:rPr lang="fr-FR" sz="1600" b="1" i="0" u="none" strike="noStrike" kern="1200" noProof="0" dirty="0">
                          <a:solidFill>
                            <a:srgbClr val="000000"/>
                          </a:solidFill>
                          <a:latin typeface="Calibri"/>
                        </a:rPr>
                        <a:t>Pilotage des bâtiments</a:t>
                      </a:r>
                      <a:endParaRPr lang="fr-FR" dirty="0"/>
                    </a:p>
                  </a:txBody>
                  <a:tcPr>
                    <a:solidFill>
                      <a:schemeClr val="accent5">
                        <a:lumMod val="20000"/>
                        <a:lumOff val="80000"/>
                      </a:schemeClr>
                    </a:solidFill>
                  </a:tcPr>
                </a:tc>
                <a:tc>
                  <a:txBody>
                    <a:bodyPr/>
                    <a:lstStyle/>
                    <a:p>
                      <a:pPr marL="0" algn="l" rtl="0" eaLnBrk="1" latinLnBrk="0" hangingPunct="1"/>
                      <a:r>
                        <a:rPr lang="fr-FR" sz="1600" kern="1200" dirty="0">
                          <a:solidFill>
                            <a:schemeClr val="tx1"/>
                          </a:solidFill>
                          <a:latin typeface="+mn-lt"/>
                          <a:ea typeface="+mn-ea"/>
                          <a:cs typeface="+mn-cs"/>
                        </a:rPr>
                        <a:t>Introduction R2S4CARE</a:t>
                      </a:r>
                    </a:p>
                  </a:txBody>
                  <a:tcPr>
                    <a:solidFill>
                      <a:schemeClr val="accent5">
                        <a:lumMod val="20000"/>
                        <a:lumOff val="80000"/>
                      </a:schemeClr>
                    </a:solidFill>
                  </a:tcPr>
                </a:tc>
                <a:extLst>
                  <a:ext uri="{0D108BD9-81ED-4DB2-BD59-A6C34878D82A}">
                    <a16:rowId xmlns:a16="http://schemas.microsoft.com/office/drawing/2014/main" val="1393735562"/>
                  </a:ext>
                </a:extLst>
              </a:tr>
              <a:tr h="370840">
                <a:tc>
                  <a:txBody>
                    <a:bodyPr/>
                    <a:lstStyle/>
                    <a:p>
                      <a:r>
                        <a:rPr lang="fr-FR" sz="1600" dirty="0"/>
                        <a:t>11h00</a:t>
                      </a:r>
                    </a:p>
                  </a:txBody>
                  <a:tcPr>
                    <a:solidFill>
                      <a:schemeClr val="accent5">
                        <a:lumMod val="20000"/>
                        <a:lumOff val="80000"/>
                      </a:schemeClr>
                    </a:solidFill>
                  </a:tcPr>
                </a:tc>
                <a:tc>
                  <a:txBody>
                    <a:bodyPr/>
                    <a:lstStyle/>
                    <a:p>
                      <a:pPr marL="0" marR="0" lvl="0" indent="0" algn="l" rtl="0">
                        <a:lnSpc>
                          <a:spcPct val="100000"/>
                        </a:lnSpc>
                        <a:spcBef>
                          <a:spcPts val="0"/>
                        </a:spcBef>
                        <a:spcAft>
                          <a:spcPts val="0"/>
                        </a:spcAft>
                        <a:buClrTx/>
                        <a:buSzTx/>
                        <a:buFontTx/>
                        <a:buNone/>
                      </a:pPr>
                      <a:r>
                        <a:rPr lang="fr-FR" sz="1600" dirty="0"/>
                        <a:t>EQUANS DIGITAL</a:t>
                      </a:r>
                    </a:p>
                  </a:txBody>
                  <a:tcPr>
                    <a:solidFill>
                      <a:schemeClr val="accent5">
                        <a:lumMod val="20000"/>
                        <a:lumOff val="80000"/>
                      </a:schemeClr>
                    </a:solidFill>
                  </a:tcPr>
                </a:tc>
                <a:tc>
                  <a:txBody>
                    <a:bodyPr/>
                    <a:lstStyle/>
                    <a:p>
                      <a:pPr lvl="0">
                        <a:buNone/>
                      </a:pPr>
                      <a:r>
                        <a:rPr lang="fr-FR" sz="1600" dirty="0"/>
                        <a:t>7.2_D33</a:t>
                      </a:r>
                    </a:p>
                  </a:txBody>
                  <a:tcPr>
                    <a:solidFill>
                      <a:schemeClr val="accent5">
                        <a:lumMod val="20000"/>
                        <a:lumOff val="80000"/>
                      </a:schemeClr>
                    </a:solidFill>
                  </a:tcPr>
                </a:tc>
                <a:tc>
                  <a:txBody>
                    <a:bodyPr/>
                    <a:lstStyle/>
                    <a:p>
                      <a:pPr lvl="0">
                        <a:buNone/>
                      </a:pPr>
                      <a:r>
                        <a:rPr lang="fr-FR" sz="1600" b="1" i="0" u="none" strike="noStrike" noProof="0" dirty="0">
                          <a:solidFill>
                            <a:srgbClr val="000000"/>
                          </a:solidFill>
                          <a:latin typeface="Calibri"/>
                        </a:rPr>
                        <a:t>Equipements et interface + Sécurité numérique</a:t>
                      </a:r>
                      <a:endParaRPr lang="fr-FR" dirty="0"/>
                    </a:p>
                  </a:txBody>
                  <a:tcPr>
                    <a:solidFill>
                      <a:schemeClr val="accent5">
                        <a:lumMod val="20000"/>
                        <a:lumOff val="80000"/>
                      </a:schemeClr>
                    </a:solidFill>
                  </a:tcPr>
                </a:tc>
                <a:tc>
                  <a:txBody>
                    <a:bodyPr/>
                    <a:lstStyle/>
                    <a:p>
                      <a:pPr lvl="0">
                        <a:buNone/>
                      </a:pPr>
                      <a:r>
                        <a:rPr lang="fr-FR" sz="1600" b="0" i="0" u="none" strike="noStrike" noProof="0" dirty="0">
                          <a:latin typeface="Calibri"/>
                        </a:rPr>
                        <a:t>Intégrateur Smart Hospital &amp; Cybersécurité</a:t>
                      </a:r>
                    </a:p>
                  </a:txBody>
                  <a:tcPr>
                    <a:solidFill>
                      <a:schemeClr val="accent5">
                        <a:lumMod val="20000"/>
                        <a:lumOff val="80000"/>
                      </a:schemeClr>
                    </a:solidFill>
                  </a:tcPr>
                </a:tc>
                <a:extLst>
                  <a:ext uri="{0D108BD9-81ED-4DB2-BD59-A6C34878D82A}">
                    <a16:rowId xmlns:a16="http://schemas.microsoft.com/office/drawing/2014/main" val="148407711"/>
                  </a:ext>
                </a:extLst>
              </a:tr>
              <a:tr h="370840">
                <a:tc>
                  <a:txBody>
                    <a:bodyPr/>
                    <a:lstStyle/>
                    <a:p>
                      <a:r>
                        <a:rPr lang="fr-FR" sz="1600" dirty="0"/>
                        <a:t>11h20</a:t>
                      </a:r>
                    </a:p>
                  </a:txBody>
                  <a:tcPr>
                    <a:solidFill>
                      <a:schemeClr val="accent5">
                        <a:lumMod val="20000"/>
                        <a:lumOff val="80000"/>
                      </a:schemeClr>
                    </a:solidFill>
                  </a:tcPr>
                </a:tc>
                <a:tc>
                  <a:txBody>
                    <a:bodyPr/>
                    <a:lstStyle/>
                    <a:p>
                      <a:pPr lvl="0">
                        <a:buNone/>
                      </a:pPr>
                      <a:r>
                        <a:rPr lang="fr-FR" sz="1600" dirty="0"/>
                        <a:t>BOUYGUES</a:t>
                      </a:r>
                    </a:p>
                  </a:txBody>
                  <a:tcPr>
                    <a:solidFill>
                      <a:schemeClr val="accent5">
                        <a:lumMod val="20000"/>
                        <a:lumOff val="80000"/>
                      </a:schemeClr>
                    </a:solidFill>
                  </a:tcPr>
                </a:tc>
                <a:tc>
                  <a:txBody>
                    <a:bodyPr/>
                    <a:lstStyle/>
                    <a:p>
                      <a:pPr lvl="0">
                        <a:buNone/>
                      </a:pPr>
                      <a:r>
                        <a:rPr lang="fr-FR" sz="1600" dirty="0"/>
                        <a:t>7.2_E36</a:t>
                      </a:r>
                    </a:p>
                  </a:txBody>
                  <a:tcPr>
                    <a:solidFill>
                      <a:schemeClr val="accent5">
                        <a:lumMod val="20000"/>
                        <a:lumOff val="80000"/>
                      </a:schemeClr>
                    </a:solidFill>
                  </a:tcPr>
                </a:tc>
                <a:tc>
                  <a:txBody>
                    <a:bodyPr/>
                    <a:lstStyle/>
                    <a:p>
                      <a:pPr lvl="0">
                        <a:buNone/>
                      </a:pPr>
                      <a:r>
                        <a:rPr lang="fr-FR" sz="1600" b="1" i="0" u="none" strike="noStrike" noProof="0" dirty="0">
                          <a:solidFill>
                            <a:srgbClr val="000000"/>
                          </a:solidFill>
                          <a:latin typeface="Calibri"/>
                        </a:rPr>
                        <a:t>Management responsable</a:t>
                      </a:r>
                      <a:endParaRPr lang="fr-FR" dirty="0"/>
                    </a:p>
                  </a:txBody>
                  <a:tcPr>
                    <a:solidFill>
                      <a:schemeClr val="accent5">
                        <a:lumMod val="20000"/>
                        <a:lumOff val="80000"/>
                      </a:schemeClr>
                    </a:solidFill>
                  </a:tcPr>
                </a:tc>
                <a:tc>
                  <a:txBody>
                    <a:bodyPr/>
                    <a:lstStyle/>
                    <a:p>
                      <a:r>
                        <a:rPr lang="fr-FR" sz="1600" dirty="0" err="1"/>
                        <a:t>Co-conception</a:t>
                      </a:r>
                      <a:r>
                        <a:rPr lang="fr-FR" sz="1600" dirty="0"/>
                        <a:t> (</a:t>
                      </a:r>
                      <a:r>
                        <a:rPr lang="fr-FR" sz="1600" dirty="0" err="1"/>
                        <a:t>Show room</a:t>
                      </a:r>
                      <a:r>
                        <a:rPr lang="fr-FR" sz="1600" dirty="0"/>
                        <a:t>)</a:t>
                      </a:r>
                    </a:p>
                  </a:txBody>
                  <a:tcPr>
                    <a:solidFill>
                      <a:schemeClr val="accent5">
                        <a:lumMod val="20000"/>
                        <a:lumOff val="80000"/>
                      </a:schemeClr>
                    </a:solidFill>
                  </a:tcPr>
                </a:tc>
                <a:extLst>
                  <a:ext uri="{0D108BD9-81ED-4DB2-BD59-A6C34878D82A}">
                    <a16:rowId xmlns:a16="http://schemas.microsoft.com/office/drawing/2014/main" val="2608380687"/>
                  </a:ext>
                </a:extLst>
              </a:tr>
              <a:tr h="370840">
                <a:tc>
                  <a:txBody>
                    <a:bodyPr/>
                    <a:lstStyle/>
                    <a:p>
                      <a:r>
                        <a:rPr lang="fr-FR" sz="1600" dirty="0"/>
                        <a:t>11h50</a:t>
                      </a:r>
                    </a:p>
                  </a:txBody>
                  <a:tcPr>
                    <a:solidFill>
                      <a:schemeClr val="accent5">
                        <a:lumMod val="20000"/>
                        <a:lumOff val="80000"/>
                      </a:schemeClr>
                    </a:solidFill>
                  </a:tcPr>
                </a:tc>
                <a:tc>
                  <a:txBody>
                    <a:bodyPr/>
                    <a:lstStyle/>
                    <a:p>
                      <a:pPr lvl="0">
                        <a:buNone/>
                      </a:pPr>
                      <a:r>
                        <a:rPr lang="fr-FR" sz="1600" dirty="0"/>
                        <a:t>HUAWEI</a:t>
                      </a:r>
                    </a:p>
                  </a:txBody>
                  <a:tcPr>
                    <a:solidFill>
                      <a:schemeClr val="accent5">
                        <a:lumMod val="20000"/>
                        <a:lumOff val="80000"/>
                      </a:schemeClr>
                    </a:solidFill>
                  </a:tcPr>
                </a:tc>
                <a:tc>
                  <a:txBody>
                    <a:bodyPr/>
                    <a:lstStyle/>
                    <a:p>
                      <a:pPr lvl="0">
                        <a:buNone/>
                      </a:pPr>
                      <a:r>
                        <a:rPr lang="fr-FR" sz="1600" dirty="0"/>
                        <a:t>7.2_O09</a:t>
                      </a:r>
                    </a:p>
                  </a:txBody>
                  <a:tcPr>
                    <a:solidFill>
                      <a:schemeClr val="accent5">
                        <a:lumMod val="20000"/>
                        <a:lumOff val="80000"/>
                      </a:schemeClr>
                    </a:solidFill>
                  </a:tcPr>
                </a:tc>
                <a:tc>
                  <a:txBody>
                    <a:bodyPr/>
                    <a:lstStyle/>
                    <a:p>
                      <a:pPr lvl="0">
                        <a:buNone/>
                      </a:pPr>
                      <a:r>
                        <a:rPr lang="fr-FR" sz="1600" b="1" i="0" u="none" strike="noStrike" noProof="0" dirty="0">
                          <a:solidFill>
                            <a:srgbClr val="000000"/>
                          </a:solidFill>
                          <a:latin typeface="Calibri"/>
                        </a:rPr>
                        <a:t>Connectivité</a:t>
                      </a:r>
                      <a:endParaRPr lang="fr-FR" dirty="0"/>
                    </a:p>
                  </a:txBody>
                  <a:tcPr>
                    <a:solidFill>
                      <a:schemeClr val="accent5">
                        <a:lumMod val="20000"/>
                        <a:lumOff val="80000"/>
                      </a:schemeClr>
                    </a:solidFill>
                  </a:tcPr>
                </a:tc>
                <a:tc>
                  <a:txBody>
                    <a:bodyPr/>
                    <a:lstStyle/>
                    <a:p>
                      <a:pPr lvl="0">
                        <a:buNone/>
                      </a:pPr>
                      <a:r>
                        <a:rPr lang="fr-FR" sz="1600" b="1" i="0" u="none" strike="noStrike" noProof="0" dirty="0">
                          <a:solidFill>
                            <a:srgbClr val="000000"/>
                          </a:solidFill>
                          <a:latin typeface="Calibri"/>
                        </a:rPr>
                        <a:t>Connectivité (Fibre &amp; Wifi)</a:t>
                      </a:r>
                      <a:endParaRPr lang="fr-FR" sz="1600" b="0" i="0" u="none" strike="noStrike" noProof="0" dirty="0">
                        <a:solidFill>
                          <a:srgbClr val="000000"/>
                        </a:solidFill>
                        <a:latin typeface="Calibri"/>
                      </a:endParaRPr>
                    </a:p>
                  </a:txBody>
                  <a:tcPr>
                    <a:solidFill>
                      <a:schemeClr val="accent5">
                        <a:lumMod val="20000"/>
                        <a:lumOff val="80000"/>
                      </a:schemeClr>
                    </a:solidFill>
                  </a:tcPr>
                </a:tc>
                <a:extLst>
                  <a:ext uri="{0D108BD9-81ED-4DB2-BD59-A6C34878D82A}">
                    <a16:rowId xmlns:a16="http://schemas.microsoft.com/office/drawing/2014/main" val="3212163583"/>
                  </a:ext>
                </a:extLst>
              </a:tr>
              <a:tr h="370840">
                <a:tc>
                  <a:txBody>
                    <a:bodyPr/>
                    <a:lstStyle/>
                    <a:p>
                      <a:r>
                        <a:rPr lang="fr-FR" sz="1600" dirty="0"/>
                        <a:t>12h15</a:t>
                      </a:r>
                    </a:p>
                    <a:p>
                      <a:pPr lvl="0">
                        <a:buNone/>
                      </a:pPr>
                      <a:r>
                        <a:rPr lang="fr-FR" sz="1600" dirty="0"/>
                        <a:t>Puis repas</a:t>
                      </a:r>
                    </a:p>
                  </a:txBody>
                  <a:tcPr>
                    <a:solidFill>
                      <a:schemeClr val="accent1">
                        <a:lumMod val="20000"/>
                        <a:lumOff val="80000"/>
                      </a:schemeClr>
                    </a:solidFill>
                  </a:tcPr>
                </a:tc>
                <a:tc>
                  <a:txBody>
                    <a:bodyPr/>
                    <a:lstStyle/>
                    <a:p>
                      <a:pPr lvl="0">
                        <a:buNone/>
                      </a:pPr>
                      <a:r>
                        <a:rPr lang="fr-FR" sz="1600" dirty="0"/>
                        <a:t>ARTELIA</a:t>
                      </a:r>
                    </a:p>
                  </a:txBody>
                  <a:tcPr>
                    <a:solidFill>
                      <a:schemeClr val="accent1">
                        <a:lumMod val="20000"/>
                        <a:lumOff val="80000"/>
                      </a:schemeClr>
                    </a:solidFill>
                  </a:tcPr>
                </a:tc>
                <a:tc>
                  <a:txBody>
                    <a:bodyPr/>
                    <a:lstStyle/>
                    <a:p>
                      <a:pPr lvl="0">
                        <a:buNone/>
                      </a:pPr>
                      <a:r>
                        <a:rPr lang="fr-FR" sz="1600" b="0" i="0" u="none" strike="noStrike" baseline="0" noProof="0">
                          <a:solidFill>
                            <a:srgbClr val="000000"/>
                          </a:solidFill>
                          <a:latin typeface="Calibri"/>
                        </a:rPr>
                        <a:t>Village Construction</a:t>
                      </a:r>
                      <a:endParaRPr lang="fr-FR" sz="1600" dirty="0"/>
                    </a:p>
                  </a:txBody>
                  <a:tcPr>
                    <a:solidFill>
                      <a:schemeClr val="accent1">
                        <a:lumMod val="20000"/>
                        <a:lumOff val="80000"/>
                      </a:schemeClr>
                    </a:solidFill>
                  </a:tcPr>
                </a:tc>
                <a:tc>
                  <a:txBody>
                    <a:bodyPr/>
                    <a:lstStyle/>
                    <a:p>
                      <a:pPr lvl="0">
                        <a:buNone/>
                      </a:pPr>
                      <a:r>
                        <a:rPr lang="fr-FR" sz="1600" b="1" i="0" u="none" strike="noStrike" baseline="0" noProof="0" dirty="0">
                          <a:solidFill>
                            <a:srgbClr val="000000"/>
                          </a:solidFill>
                          <a:latin typeface="Calibri"/>
                        </a:rPr>
                        <a:t>Services</a:t>
                      </a:r>
                      <a:endParaRPr lang="fr-FR" sz="1600" dirty="0"/>
                    </a:p>
                  </a:txBody>
                  <a:tcPr>
                    <a:solidFill>
                      <a:schemeClr val="accent1">
                        <a:lumMod val="20000"/>
                        <a:lumOff val="80000"/>
                      </a:schemeClr>
                    </a:solidFill>
                  </a:tcPr>
                </a:tc>
                <a:tc>
                  <a:txBody>
                    <a:bodyPr/>
                    <a:lstStyle/>
                    <a:p>
                      <a:pPr lvl="0">
                        <a:buNone/>
                      </a:pPr>
                      <a:r>
                        <a:rPr lang="fr-FR" sz="1600" b="0" i="0" u="none" strike="noStrike" noProof="0" dirty="0">
                          <a:solidFill>
                            <a:srgbClr val="000000"/>
                          </a:solidFill>
                          <a:latin typeface="Calibri"/>
                        </a:rPr>
                        <a:t>Construire de nouveaux usages et services : du design </a:t>
                      </a:r>
                      <a:r>
                        <a:rPr lang="fr-FR" sz="1600" b="0" i="0" u="none" strike="noStrike" noProof="0" dirty="0" err="1">
                          <a:solidFill>
                            <a:srgbClr val="000000"/>
                          </a:solidFill>
                          <a:latin typeface="Calibri"/>
                        </a:rPr>
                        <a:t>thinking</a:t>
                      </a:r>
                      <a:r>
                        <a:rPr lang="fr-FR" sz="1600" b="0" i="0" u="none" strike="noStrike" noProof="0" dirty="0">
                          <a:solidFill>
                            <a:srgbClr val="000000"/>
                          </a:solidFill>
                          <a:latin typeface="Calibri"/>
                        </a:rPr>
                        <a:t> au performancielles</a:t>
                      </a:r>
                      <a:endParaRPr lang="fr-FR" sz="1600" dirty="0"/>
                    </a:p>
                  </a:txBody>
                  <a:tcPr>
                    <a:solidFill>
                      <a:schemeClr val="accent1">
                        <a:lumMod val="20000"/>
                        <a:lumOff val="80000"/>
                      </a:schemeClr>
                    </a:solidFill>
                  </a:tcPr>
                </a:tc>
                <a:extLst>
                  <a:ext uri="{0D108BD9-81ED-4DB2-BD59-A6C34878D82A}">
                    <a16:rowId xmlns:a16="http://schemas.microsoft.com/office/drawing/2014/main" val="1268485043"/>
                  </a:ext>
                </a:extLst>
              </a:tr>
            </a:tbl>
          </a:graphicData>
        </a:graphic>
      </p:graphicFrame>
    </p:spTree>
    <p:extLst>
      <p:ext uri="{BB962C8B-B14F-4D97-AF65-F5344CB8AC3E}">
        <p14:creationId xmlns:p14="http://schemas.microsoft.com/office/powerpoint/2010/main" val="2708822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93C561-38EC-B3D6-A831-269ACA4A7A4C}"/>
              </a:ext>
            </a:extLst>
          </p:cNvPr>
          <p:cNvSpPr>
            <a:spLocks noGrp="1"/>
          </p:cNvSpPr>
          <p:nvPr>
            <p:ph type="title"/>
          </p:nvPr>
        </p:nvSpPr>
        <p:spPr/>
        <p:txBody>
          <a:bodyPr/>
          <a:lstStyle/>
          <a:p>
            <a:r>
              <a:rPr lang="fr-FR"/>
              <a:t>Programme de la </a:t>
            </a:r>
            <a:r>
              <a:rPr lang="fr-FR" err="1"/>
              <a:t>plenière</a:t>
            </a:r>
            <a:endParaRPr lang="fr-FR"/>
          </a:p>
        </p:txBody>
      </p:sp>
      <p:sp>
        <p:nvSpPr>
          <p:cNvPr id="3" name="Espace réservé du contenu 2">
            <a:extLst>
              <a:ext uri="{FF2B5EF4-FFF2-40B4-BE49-F238E27FC236}">
                <a16:creationId xmlns:a16="http://schemas.microsoft.com/office/drawing/2014/main" id="{32974A47-864E-D616-7004-869B126AD9A5}"/>
              </a:ext>
            </a:extLst>
          </p:cNvPr>
          <p:cNvSpPr>
            <a:spLocks noGrp="1"/>
          </p:cNvSpPr>
          <p:nvPr>
            <p:ph idx="1"/>
          </p:nvPr>
        </p:nvSpPr>
        <p:spPr/>
        <p:txBody>
          <a:bodyPr/>
          <a:lstStyle/>
          <a:p>
            <a:pPr marL="456565" indent="-456565"/>
            <a:r>
              <a:rPr lang="fr-FR">
                <a:latin typeface="Arial"/>
                <a:ea typeface="MS PGothic"/>
                <a:cs typeface="Arial"/>
              </a:rPr>
              <a:t>9h30 – 10h15	Un an de commission Smart Hospital</a:t>
            </a:r>
          </a:p>
          <a:p>
            <a:pPr marL="685165" lvl="1" indent="-358140">
              <a:buFont typeface="Wingdings" panose="020B0604020202020204" pitchFamily="34" charset="0"/>
              <a:buChar char="ü"/>
            </a:pPr>
            <a:r>
              <a:rPr lang="fr-FR" b="1">
                <a:solidFill>
                  <a:srgbClr val="7F7F7F"/>
                </a:solidFill>
                <a:latin typeface="Arial"/>
                <a:ea typeface="MS PGothic"/>
                <a:cs typeface="Arial"/>
              </a:rPr>
              <a:t>DG cluster lumière - Henri </a:t>
            </a:r>
            <a:r>
              <a:rPr lang="fr-FR" b="1" err="1">
                <a:solidFill>
                  <a:srgbClr val="7F7F7F"/>
                </a:solidFill>
                <a:latin typeface="Arial"/>
                <a:ea typeface="MS PGothic"/>
                <a:cs typeface="Arial"/>
              </a:rPr>
              <a:t>Coulloumme</a:t>
            </a:r>
            <a:r>
              <a:rPr lang="fr-FR" b="1">
                <a:solidFill>
                  <a:srgbClr val="7F7F7F"/>
                </a:solidFill>
                <a:latin typeface="Arial"/>
                <a:ea typeface="MS PGothic"/>
                <a:cs typeface="Arial"/>
              </a:rPr>
              <a:t>-Labarthe =&gt; Travaux et partenariat avec la SBA</a:t>
            </a:r>
            <a:endParaRPr lang="fr-FR" b="1">
              <a:solidFill>
                <a:srgbClr val="7F7F7F"/>
              </a:solidFill>
              <a:ea typeface="MS PGothic"/>
            </a:endParaRPr>
          </a:p>
          <a:p>
            <a:pPr marL="456565" indent="-456565"/>
            <a:r>
              <a:rPr lang="fr-FR">
                <a:latin typeface="Arial"/>
                <a:ea typeface="MS PGothic"/>
                <a:cs typeface="Arial"/>
              </a:rPr>
              <a:t>10h30 – 11h30	Le lot numérique dans le référentiel OSCIMES</a:t>
            </a:r>
          </a:p>
          <a:p>
            <a:pPr marL="685165" lvl="1" indent="-358140">
              <a:buFont typeface="Wingdings" panose="05000000000000000000" pitchFamily="2" charset="2"/>
              <a:buChar char="ü"/>
            </a:pPr>
            <a:r>
              <a:rPr lang="fr-FR" b="1">
                <a:solidFill>
                  <a:srgbClr val="7F7F7F"/>
                </a:solidFill>
                <a:latin typeface="Arial"/>
                <a:ea typeface="MS PGothic"/>
                <a:cs typeface="Arial"/>
              </a:rPr>
              <a:t>ANAP + </a:t>
            </a:r>
            <a:r>
              <a:rPr lang="fr-FR" b="1" err="1">
                <a:solidFill>
                  <a:srgbClr val="7F7F7F"/>
                </a:solidFill>
                <a:latin typeface="Arial"/>
                <a:ea typeface="MS PGothic"/>
                <a:cs typeface="Arial"/>
              </a:rPr>
              <a:t>Equans</a:t>
            </a:r>
            <a:r>
              <a:rPr lang="fr-FR" b="1">
                <a:solidFill>
                  <a:srgbClr val="7F7F7F"/>
                </a:solidFill>
                <a:latin typeface="Arial"/>
                <a:ea typeface="MS PGothic"/>
                <a:cs typeface="Arial"/>
              </a:rPr>
              <a:t> + </a:t>
            </a:r>
            <a:r>
              <a:rPr lang="fr-FR" b="1" err="1">
                <a:solidFill>
                  <a:srgbClr val="7F7F7F"/>
                </a:solidFill>
                <a:latin typeface="Arial"/>
                <a:ea typeface="MS PGothic"/>
                <a:cs typeface="Arial"/>
              </a:rPr>
              <a:t>ArcInfo</a:t>
            </a:r>
            <a:r>
              <a:rPr lang="fr-FR" b="1">
                <a:solidFill>
                  <a:srgbClr val="7F7F7F"/>
                </a:solidFill>
                <a:latin typeface="Arial"/>
                <a:ea typeface="MS PGothic"/>
                <a:cs typeface="Arial"/>
              </a:rPr>
              <a:t> : Cas d'exemple de la GTB</a:t>
            </a:r>
          </a:p>
          <a:p>
            <a:pPr marL="685165" lvl="1" indent="-358140">
              <a:buFont typeface="Wingdings" panose="020B0604020202020204" pitchFamily="34" charset="0"/>
              <a:buChar char="ü"/>
            </a:pPr>
            <a:endParaRPr lang="fr-FR">
              <a:latin typeface="Arial"/>
              <a:ea typeface="MS PGothic"/>
              <a:cs typeface="Arial"/>
            </a:endParaRPr>
          </a:p>
          <a:p>
            <a:pPr marL="456565" indent="-456565"/>
            <a:r>
              <a:rPr lang="fr-FR">
                <a:latin typeface="Arial"/>
                <a:ea typeface="MS PGothic"/>
                <a:cs typeface="Arial"/>
              </a:rPr>
              <a:t>11h45-12h15 Points de vue complémentaires </a:t>
            </a:r>
            <a:endParaRPr lang="fr-FR" sz="1200" b="0">
              <a:solidFill>
                <a:srgbClr val="444444"/>
              </a:solidFill>
              <a:latin typeface="Calibri"/>
              <a:ea typeface="MS PGothic"/>
              <a:cs typeface="Calibri"/>
            </a:endParaRPr>
          </a:p>
          <a:p>
            <a:pPr marL="685165" lvl="1" indent="-358140">
              <a:buFont typeface="Wingdings" panose="020B0604020202020204" pitchFamily="34" charset="0"/>
              <a:buChar char="ü"/>
            </a:pPr>
            <a:r>
              <a:rPr lang="fr-FR" b="1">
                <a:solidFill>
                  <a:srgbClr val="7F7F7F"/>
                </a:solidFill>
                <a:latin typeface="Arial"/>
                <a:ea typeface="MS PGothic"/>
                <a:cs typeface="Arial"/>
              </a:rPr>
              <a:t>Marie Paule </a:t>
            </a:r>
            <a:r>
              <a:rPr lang="fr-FR" b="1" err="1">
                <a:solidFill>
                  <a:srgbClr val="7F7F7F"/>
                </a:solidFill>
                <a:latin typeface="Arial"/>
                <a:ea typeface="MS PGothic"/>
                <a:cs typeface="Arial"/>
              </a:rPr>
              <a:t>Dayer</a:t>
            </a:r>
            <a:r>
              <a:rPr lang="fr-FR" b="1">
                <a:solidFill>
                  <a:srgbClr val="7F7F7F"/>
                </a:solidFill>
                <a:latin typeface="Arial"/>
                <a:ea typeface="MS PGothic"/>
                <a:cs typeface="Arial"/>
              </a:rPr>
              <a:t> =&gt;  Accompagnement au changement</a:t>
            </a:r>
          </a:p>
          <a:p>
            <a:pPr marL="685165" lvl="1" indent="-358140">
              <a:buFont typeface="Wingdings" panose="020B0604020202020204" pitchFamily="34" charset="0"/>
              <a:buChar char="ü"/>
            </a:pPr>
            <a:r>
              <a:rPr lang="fr-FR" b="1">
                <a:solidFill>
                  <a:srgbClr val="7F7F7F"/>
                </a:solidFill>
                <a:latin typeface="Arial"/>
                <a:ea typeface="MS PGothic"/>
                <a:cs typeface="Arial"/>
              </a:rPr>
              <a:t>Point de vue d'un architecte (AIA) =&gt; Gouvernance</a:t>
            </a:r>
          </a:p>
          <a:p>
            <a:pPr marL="456565" indent="-456565"/>
            <a:r>
              <a:rPr lang="fr-FR">
                <a:latin typeface="Arial"/>
                <a:ea typeface="MS PGothic"/>
                <a:cs typeface="Arial"/>
              </a:rPr>
              <a:t>12h15-12h30	Le mot de la fin : Huawei </a:t>
            </a:r>
            <a:endParaRPr lang="fr-FR"/>
          </a:p>
          <a:p>
            <a:pPr marL="456565" indent="-456565"/>
            <a:endParaRPr lang="fr-FR"/>
          </a:p>
        </p:txBody>
      </p:sp>
    </p:spTree>
    <p:extLst>
      <p:ext uri="{BB962C8B-B14F-4D97-AF65-F5344CB8AC3E}">
        <p14:creationId xmlns:p14="http://schemas.microsoft.com/office/powerpoint/2010/main" val="1222794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CFB748-AFE3-61CF-090B-BFCDAFBEC691}"/>
              </a:ext>
            </a:extLst>
          </p:cNvPr>
          <p:cNvSpPr>
            <a:spLocks noGrp="1"/>
          </p:cNvSpPr>
          <p:nvPr>
            <p:ph type="title"/>
          </p:nvPr>
        </p:nvSpPr>
        <p:spPr/>
        <p:txBody>
          <a:bodyPr/>
          <a:lstStyle/>
          <a:p>
            <a:r>
              <a:rPr lang="fr-FR"/>
              <a:t>AGENDA de la commission</a:t>
            </a:r>
          </a:p>
        </p:txBody>
      </p:sp>
      <p:sp>
        <p:nvSpPr>
          <p:cNvPr id="3" name="Espace réservé du contenu 2">
            <a:extLst>
              <a:ext uri="{FF2B5EF4-FFF2-40B4-BE49-F238E27FC236}">
                <a16:creationId xmlns:a16="http://schemas.microsoft.com/office/drawing/2014/main" id="{8824F193-78A3-597B-A3D3-02DB1303B502}"/>
              </a:ext>
            </a:extLst>
          </p:cNvPr>
          <p:cNvSpPr>
            <a:spLocks noGrp="1"/>
          </p:cNvSpPr>
          <p:nvPr>
            <p:ph idx="1"/>
          </p:nvPr>
        </p:nvSpPr>
        <p:spPr>
          <a:xfrm>
            <a:off x="677781" y="962025"/>
            <a:ext cx="10836438" cy="4351338"/>
          </a:xfrm>
        </p:spPr>
        <p:txBody>
          <a:bodyPr/>
          <a:lstStyle/>
          <a:p>
            <a:r>
              <a:rPr lang="fr-FR" strike="dblStrike" dirty="0"/>
              <a:t>12 avril 2024 </a:t>
            </a:r>
            <a:r>
              <a:rPr lang="fr-FR" dirty="0"/>
              <a:t>_ </a:t>
            </a:r>
            <a:r>
              <a:rPr lang="fr-FR" dirty="0">
                <a:solidFill>
                  <a:srgbClr val="FF0000"/>
                </a:solidFill>
              </a:rPr>
              <a:t>Reporté</a:t>
            </a:r>
            <a:r>
              <a:rPr lang="fr-FR" dirty="0"/>
              <a:t> _ Décarbonation de la Santé </a:t>
            </a:r>
            <a:br>
              <a:rPr lang="fr-FR" dirty="0"/>
            </a:br>
            <a:r>
              <a:rPr lang="fr-FR" dirty="0"/>
              <a:t>The Shift Project [</a:t>
            </a:r>
            <a:r>
              <a:rPr lang="fr-FR" dirty="0" err="1"/>
              <a:t>tsp</a:t>
            </a:r>
            <a:r>
              <a:rPr lang="fr-FR" dirty="0"/>
              <a:t>] – Vanina KLOSOWSKI</a:t>
            </a:r>
          </a:p>
          <a:p>
            <a:pPr marL="0" indent="0">
              <a:buNone/>
            </a:pPr>
            <a:r>
              <a:rPr lang="fr-FR" dirty="0"/>
              <a:t>A planifier :</a:t>
            </a:r>
          </a:p>
          <a:p>
            <a:r>
              <a:rPr lang="fr-FR" dirty="0"/>
              <a:t>Appel Patient : Etat </a:t>
            </a:r>
            <a:r>
              <a:rPr lang="fr-FR"/>
              <a:t>de l’art avec ALCAD </a:t>
            </a:r>
          </a:p>
          <a:p>
            <a:r>
              <a:rPr lang="fr-FR" dirty="0"/>
              <a:t>GT IOT Maurice </a:t>
            </a:r>
            <a:r>
              <a:rPr lang="fr-FR" dirty="0" err="1"/>
              <a:t>Zembra</a:t>
            </a:r>
            <a:endParaRPr lang="fr-FR" dirty="0"/>
          </a:p>
          <a:p>
            <a:r>
              <a:rPr lang="fr-FR" dirty="0"/>
              <a:t>GT Smart City </a:t>
            </a:r>
          </a:p>
          <a:p>
            <a:r>
              <a:rPr lang="fr-FR" dirty="0"/>
              <a:t>GT AMO Smart (livre blanc)</a:t>
            </a:r>
          </a:p>
          <a:p>
            <a:pPr marL="0" indent="0">
              <a:buNone/>
            </a:pPr>
            <a:endParaRPr lang="fr-FR" dirty="0"/>
          </a:p>
          <a:p>
            <a:endParaRPr lang="fr-FR" dirty="0"/>
          </a:p>
        </p:txBody>
      </p:sp>
    </p:spTree>
    <p:extLst>
      <p:ext uri="{BB962C8B-B14F-4D97-AF65-F5344CB8AC3E}">
        <p14:creationId xmlns:p14="http://schemas.microsoft.com/office/powerpoint/2010/main" val="3163910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018449-DC39-2F25-1F57-D82572152079}"/>
              </a:ext>
            </a:extLst>
          </p:cNvPr>
          <p:cNvSpPr>
            <a:spLocks noGrp="1"/>
          </p:cNvSpPr>
          <p:nvPr>
            <p:ph type="ctrTitle"/>
          </p:nvPr>
        </p:nvSpPr>
        <p:spPr>
          <a:xfrm>
            <a:off x="1524000" y="2401968"/>
            <a:ext cx="9144000" cy="1107996"/>
          </a:xfrm>
        </p:spPr>
        <p:txBody>
          <a:bodyPr/>
          <a:lstStyle/>
          <a:p>
            <a:r>
              <a:rPr lang="fr-FR"/>
              <a:t>Approche METHODOLOGIQUE </a:t>
            </a:r>
            <a:br>
              <a:rPr lang="fr-FR"/>
            </a:br>
            <a:r>
              <a:rPr lang="fr-FR"/>
              <a:t>« WORK BREAKDOWN STRUCTURE »</a:t>
            </a:r>
          </a:p>
        </p:txBody>
      </p:sp>
      <p:sp>
        <p:nvSpPr>
          <p:cNvPr id="3" name="Sous-titre 2">
            <a:extLst>
              <a:ext uri="{FF2B5EF4-FFF2-40B4-BE49-F238E27FC236}">
                <a16:creationId xmlns:a16="http://schemas.microsoft.com/office/drawing/2014/main" id="{6EB9F0C5-DAE1-A26A-EFD6-F353F4C16E11}"/>
              </a:ext>
            </a:extLst>
          </p:cNvPr>
          <p:cNvSpPr>
            <a:spLocks noGrp="1"/>
          </p:cNvSpPr>
          <p:nvPr>
            <p:ph type="subTitle" idx="1"/>
          </p:nvPr>
        </p:nvSpPr>
        <p:spPr/>
        <p:txBody>
          <a:bodyPr/>
          <a:lstStyle/>
          <a:p>
            <a:r>
              <a:rPr lang="fr-FR" sz="2800"/>
              <a:t>Structurer la discussion avec l’ANAP pour définir le lot/volet numérique avec l’ANAP</a:t>
            </a:r>
          </a:p>
        </p:txBody>
      </p:sp>
    </p:spTree>
    <p:extLst>
      <p:ext uri="{BB962C8B-B14F-4D97-AF65-F5344CB8AC3E}">
        <p14:creationId xmlns:p14="http://schemas.microsoft.com/office/powerpoint/2010/main" val="38192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4D219D-2F21-D56B-3E92-513406D4B5D8}"/>
              </a:ext>
            </a:extLst>
          </p:cNvPr>
          <p:cNvSpPr>
            <a:spLocks noGrp="1"/>
          </p:cNvSpPr>
          <p:nvPr>
            <p:ph type="title"/>
          </p:nvPr>
        </p:nvSpPr>
        <p:spPr/>
        <p:txBody>
          <a:bodyPr/>
          <a:lstStyle/>
          <a:p>
            <a:r>
              <a:rPr lang="fr-FR"/>
              <a:t>WORK BREAKDOWN STRUCTURE ?</a:t>
            </a:r>
          </a:p>
        </p:txBody>
      </p:sp>
      <p:sp>
        <p:nvSpPr>
          <p:cNvPr id="3" name="Espace réservé du contenu 2">
            <a:extLst>
              <a:ext uri="{FF2B5EF4-FFF2-40B4-BE49-F238E27FC236}">
                <a16:creationId xmlns:a16="http://schemas.microsoft.com/office/drawing/2014/main" id="{B1AD48C1-1D15-E667-59D5-BBC57289EF5F}"/>
              </a:ext>
            </a:extLst>
          </p:cNvPr>
          <p:cNvSpPr>
            <a:spLocks noGrp="1"/>
          </p:cNvSpPr>
          <p:nvPr>
            <p:ph idx="1"/>
          </p:nvPr>
        </p:nvSpPr>
        <p:spPr/>
        <p:txBody>
          <a:bodyPr/>
          <a:lstStyle/>
          <a:p>
            <a:r>
              <a:rPr lang="fr-FR"/>
              <a:t>Un outil de la gestion de projet</a:t>
            </a:r>
          </a:p>
          <a:p>
            <a:r>
              <a:rPr lang="fr-FR"/>
              <a:t>Donner une vision claire d’un projet complexe en le divisant en composants plus petits et plus gérables</a:t>
            </a:r>
          </a:p>
          <a:p>
            <a:r>
              <a:rPr lang="fr-FR"/>
              <a:t>Permettre de répartir la responsabilité des livrables sur différents acteurs</a:t>
            </a:r>
          </a:p>
          <a:p>
            <a:r>
              <a:rPr lang="fr-FR"/>
              <a:t>Faciliter l’évaluation des risques : planification, technologie, ressources, budget.</a:t>
            </a:r>
          </a:p>
          <a:p>
            <a:r>
              <a:rPr lang="fr-FR"/>
              <a:t>Maitriser la communication du projet (sur son avancement). </a:t>
            </a:r>
          </a:p>
        </p:txBody>
      </p:sp>
    </p:spTree>
    <p:extLst>
      <p:ext uri="{BB962C8B-B14F-4D97-AF65-F5344CB8AC3E}">
        <p14:creationId xmlns:p14="http://schemas.microsoft.com/office/powerpoint/2010/main" val="2670259680"/>
      </p:ext>
    </p:extLst>
  </p:cSld>
  <p:clrMapOvr>
    <a:masterClrMapping/>
  </p:clrMapOvr>
</p:sld>
</file>

<file path=ppt/theme/theme1.xml><?xml version="1.0" encoding="utf-8"?>
<a:theme xmlns:a="http://schemas.openxmlformats.org/drawingml/2006/main" name="SBA_202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a:lstStyle>
        <a:defPPr algn="l">
          <a:lnSpc>
            <a:spcPct val="120000"/>
          </a:lnSpc>
          <a:spcBef>
            <a:spcPts val="1600"/>
          </a:spcBef>
          <a:buClr>
            <a:srgbClr val="70AD47"/>
          </a:buClr>
          <a:defRPr sz="2400" b="0" dirty="0" err="1" smtClean="0">
            <a:solidFill>
              <a:srgbClr val="57626B"/>
            </a:solidFill>
            <a:latin typeface="Arial Narrow" panose="020B060602020203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sques de titre et de fin ">
  <a:themeElements>
    <a:clrScheme name="Masques de titre et de fin ">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Masques de titre et de fin ">
      <a:majorFont>
        <a:latin typeface="Calibri"/>
        <a:ea typeface="Calibri"/>
        <a:cs typeface="Calibri"/>
      </a:majorFont>
      <a:minorFont>
        <a:latin typeface="Helvetica"/>
        <a:ea typeface="Helvetica"/>
        <a:cs typeface="Helvetica"/>
      </a:minorFont>
    </a:fontScheme>
    <a:fmtScheme name="Masques de titre et de fin ">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1223</Words>
  <Application>Microsoft Office PowerPoint</Application>
  <PresentationFormat>Grand écran</PresentationFormat>
  <Paragraphs>188</Paragraphs>
  <Slides>19</Slides>
  <Notes>3</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19</vt:i4>
      </vt:variant>
    </vt:vector>
  </HeadingPairs>
  <TitlesOfParts>
    <vt:vector size="32" baseType="lpstr">
      <vt:lpstr>MS PGothic</vt:lpstr>
      <vt:lpstr>Arial</vt:lpstr>
      <vt:lpstr>Arial,Sans-Serif</vt:lpstr>
      <vt:lpstr>Calibri</vt:lpstr>
      <vt:lpstr>Calibri Light</vt:lpstr>
      <vt:lpstr>Courier New</vt:lpstr>
      <vt:lpstr>Franklin Gothic Book</vt:lpstr>
      <vt:lpstr>Helvetica Neue</vt:lpstr>
      <vt:lpstr>Helvetica Neue Medium</vt:lpstr>
      <vt:lpstr>Helvetica Neue Thin</vt:lpstr>
      <vt:lpstr>Raleway</vt:lpstr>
      <vt:lpstr>Wingdings</vt:lpstr>
      <vt:lpstr>SBA_2021</vt:lpstr>
      <vt:lpstr>Présentation PowerPoint</vt:lpstr>
      <vt:lpstr>Ordre du jour</vt:lpstr>
      <vt:lpstr>SANTEXPO _ Organisation Parcours THEMATIQUE</vt:lpstr>
      <vt:lpstr>ABSTRACT (Suite)</vt:lpstr>
      <vt:lpstr>ETAPES DU PARCOURS</vt:lpstr>
      <vt:lpstr>Programme de la plenière</vt:lpstr>
      <vt:lpstr>AGENDA de la commission</vt:lpstr>
      <vt:lpstr>Approche METHODOLOGIQUE  « WORK BREAKDOWN STRUCTURE »</vt:lpstr>
      <vt:lpstr>WORK BREAKDOWN STRUCTURE ?</vt:lpstr>
      <vt:lpstr>La WBS</vt:lpstr>
      <vt:lpstr>WBS : PILOTAGE DU BATIMENT </vt:lpstr>
      <vt:lpstr>Approche de la valeur des services numeriques</vt:lpstr>
      <vt:lpstr>Value proposition _ Gestion des equipements</vt:lpstr>
      <vt:lpstr>GEOLOCALISATION _ EQUIPEMENT BIOMEDICAUX MOBILES</vt:lpstr>
      <vt:lpstr>FIN</vt:lpstr>
      <vt:lpstr>Publications de la commission</vt:lpstr>
      <vt:lpstr>PROGRAMME DE TRAVAIL 2024</vt:lpstr>
      <vt:lpstr>PROGRAMME DE TRAVAIL 2024</vt:lpstr>
      <vt:lpstr>IOT / GEOLOCALISATION _ Le R2SV2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FLEURY Virginie</dc:creator>
  <cp:lastModifiedBy>Clement-Cottuz Christophe</cp:lastModifiedBy>
  <cp:revision>6</cp:revision>
  <cp:lastPrinted>2020-02-10T14:59:43Z</cp:lastPrinted>
  <dcterms:modified xsi:type="dcterms:W3CDTF">2024-05-23T14:38:46Z</dcterms:modified>
</cp:coreProperties>
</file>