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4" r:id="rId1"/>
  </p:sldMasterIdLst>
  <p:notesMasterIdLst>
    <p:notesMasterId r:id="rId13"/>
  </p:notesMasterIdLst>
  <p:handoutMasterIdLst>
    <p:handoutMasterId r:id="rId14"/>
  </p:handoutMasterIdLst>
  <p:sldIdLst>
    <p:sldId id="9468" r:id="rId2"/>
    <p:sldId id="9470" r:id="rId3"/>
    <p:sldId id="9477" r:id="rId4"/>
    <p:sldId id="9480" r:id="rId5"/>
    <p:sldId id="9498" r:id="rId6"/>
    <p:sldId id="9499" r:id="rId7"/>
    <p:sldId id="9497" r:id="rId8"/>
    <p:sldId id="9494" r:id="rId9"/>
    <p:sldId id="9495" r:id="rId10"/>
    <p:sldId id="9496" r:id="rId11"/>
    <p:sldId id="9476" r:id="rId12"/>
  </p:sldIdLst>
  <p:sldSz cx="12192000" cy="6858000"/>
  <p:notesSz cx="6797675" cy="9872663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A143"/>
    <a:srgbClr val="5E5E5E"/>
    <a:srgbClr val="0B7CB7"/>
    <a:srgbClr val="2F6165"/>
    <a:srgbClr val="00AAA1"/>
    <a:srgbClr val="999999"/>
    <a:srgbClr val="94C11C"/>
    <a:srgbClr val="1C4D9C"/>
    <a:srgbClr val="FFFFFF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8A94F9-B314-4F85-BA04-FD520DEA6BBA}" v="5" dt="2024-06-06T11:24:30.114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87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ement-Cottuz Christophe" userId="3a588651a42eb0ce" providerId="LiveId" clId="{718A94F9-B314-4F85-BA04-FD520DEA6BBA}"/>
    <pc:docChg chg="undo custSel addSld delSld modSld sldOrd">
      <pc:chgData name="Clement-Cottuz Christophe" userId="3a588651a42eb0ce" providerId="LiveId" clId="{718A94F9-B314-4F85-BA04-FD520DEA6BBA}" dt="2024-06-06T11:24:39.898" v="311" actId="20577"/>
      <pc:docMkLst>
        <pc:docMk/>
      </pc:docMkLst>
      <pc:sldChg chg="modSp mod">
        <pc:chgData name="Clement-Cottuz Christophe" userId="3a588651a42eb0ce" providerId="LiveId" clId="{718A94F9-B314-4F85-BA04-FD520DEA6BBA}" dt="2024-06-06T11:24:39.898" v="311" actId="20577"/>
        <pc:sldMkLst>
          <pc:docMk/>
          <pc:sldMk cId="2131521817" sldId="9470"/>
        </pc:sldMkLst>
        <pc:spChg chg="mod">
          <ac:chgData name="Clement-Cottuz Christophe" userId="3a588651a42eb0ce" providerId="LiveId" clId="{718A94F9-B314-4F85-BA04-FD520DEA6BBA}" dt="2024-06-06T11:24:39.898" v="311" actId="20577"/>
          <ac:spMkLst>
            <pc:docMk/>
            <pc:sldMk cId="2131521817" sldId="9470"/>
            <ac:spMk id="3" creationId="{AFEAD253-7E67-6B5C-226F-0A03BD690761}"/>
          </ac:spMkLst>
        </pc:spChg>
      </pc:sldChg>
      <pc:sldChg chg="modSp mod">
        <pc:chgData name="Clement-Cottuz Christophe" userId="3a588651a42eb0ce" providerId="LiveId" clId="{718A94F9-B314-4F85-BA04-FD520DEA6BBA}" dt="2024-06-06T11:03:53.755" v="84" actId="14100"/>
        <pc:sldMkLst>
          <pc:docMk/>
          <pc:sldMk cId="3163910027" sldId="9477"/>
        </pc:sldMkLst>
        <pc:spChg chg="mod">
          <ac:chgData name="Clement-Cottuz Christophe" userId="3a588651a42eb0ce" providerId="LiveId" clId="{718A94F9-B314-4F85-BA04-FD520DEA6BBA}" dt="2024-06-06T11:03:53.755" v="84" actId="14100"/>
          <ac:spMkLst>
            <pc:docMk/>
            <pc:sldMk cId="3163910027" sldId="9477"/>
            <ac:spMk id="3" creationId="{8824F193-78A3-597B-A3D3-02DB1303B502}"/>
          </ac:spMkLst>
        </pc:spChg>
      </pc:sldChg>
      <pc:sldChg chg="modSp mod">
        <pc:chgData name="Clement-Cottuz Christophe" userId="3a588651a42eb0ce" providerId="LiveId" clId="{718A94F9-B314-4F85-BA04-FD520DEA6BBA}" dt="2024-06-06T11:10:48.473" v="98" actId="20577"/>
        <pc:sldMkLst>
          <pc:docMk/>
          <pc:sldMk cId="3819214509" sldId="9480"/>
        </pc:sldMkLst>
        <pc:spChg chg="mod">
          <ac:chgData name="Clement-Cottuz Christophe" userId="3a588651a42eb0ce" providerId="LiveId" clId="{718A94F9-B314-4F85-BA04-FD520DEA6BBA}" dt="2024-06-06T11:10:48.473" v="98" actId="20577"/>
          <ac:spMkLst>
            <pc:docMk/>
            <pc:sldMk cId="3819214509" sldId="9480"/>
            <ac:spMk id="2" creationId="{43018449-DC39-2F25-1F57-D82572152079}"/>
          </ac:spMkLst>
        </pc:spChg>
      </pc:sldChg>
      <pc:sldChg chg="del">
        <pc:chgData name="Clement-Cottuz Christophe" userId="3a588651a42eb0ce" providerId="LiveId" clId="{718A94F9-B314-4F85-BA04-FD520DEA6BBA}" dt="2024-06-06T11:21:58.315" v="277" actId="47"/>
        <pc:sldMkLst>
          <pc:docMk/>
          <pc:sldMk cId="4037692398" sldId="9484"/>
        </pc:sldMkLst>
      </pc:sldChg>
      <pc:sldChg chg="del">
        <pc:chgData name="Clement-Cottuz Christophe" userId="3a588651a42eb0ce" providerId="LiveId" clId="{718A94F9-B314-4F85-BA04-FD520DEA6BBA}" dt="2024-06-06T11:21:57.277" v="276" actId="47"/>
        <pc:sldMkLst>
          <pc:docMk/>
          <pc:sldMk cId="359000504" sldId="9485"/>
        </pc:sldMkLst>
      </pc:sldChg>
      <pc:sldChg chg="del">
        <pc:chgData name="Clement-Cottuz Christophe" userId="3a588651a42eb0ce" providerId="LiveId" clId="{718A94F9-B314-4F85-BA04-FD520DEA6BBA}" dt="2024-06-06T11:11:12.547" v="99" actId="47"/>
        <pc:sldMkLst>
          <pc:docMk/>
          <pc:sldMk cId="2670259680" sldId="9486"/>
        </pc:sldMkLst>
      </pc:sldChg>
      <pc:sldChg chg="del">
        <pc:chgData name="Clement-Cottuz Christophe" userId="3a588651a42eb0ce" providerId="LiveId" clId="{718A94F9-B314-4F85-BA04-FD520DEA6BBA}" dt="2024-06-06T11:21:56.455" v="275" actId="47"/>
        <pc:sldMkLst>
          <pc:docMk/>
          <pc:sldMk cId="4144048332" sldId="9487"/>
        </pc:sldMkLst>
      </pc:sldChg>
      <pc:sldChg chg="del">
        <pc:chgData name="Clement-Cottuz Christophe" userId="3a588651a42eb0ce" providerId="LiveId" clId="{718A94F9-B314-4F85-BA04-FD520DEA6BBA}" dt="2024-06-06T11:11:21.960" v="100" actId="47"/>
        <pc:sldMkLst>
          <pc:docMk/>
          <pc:sldMk cId="1683484029" sldId="9488"/>
        </pc:sldMkLst>
      </pc:sldChg>
      <pc:sldChg chg="del">
        <pc:chgData name="Clement-Cottuz Christophe" userId="3a588651a42eb0ce" providerId="LiveId" clId="{718A94F9-B314-4F85-BA04-FD520DEA6BBA}" dt="2024-06-06T11:21:39.181" v="274" actId="47"/>
        <pc:sldMkLst>
          <pc:docMk/>
          <pc:sldMk cId="2195862382" sldId="9493"/>
        </pc:sldMkLst>
      </pc:sldChg>
      <pc:sldChg chg="modSp mod ord">
        <pc:chgData name="Clement-Cottuz Christophe" userId="3a588651a42eb0ce" providerId="LiveId" clId="{718A94F9-B314-4F85-BA04-FD520DEA6BBA}" dt="2024-06-06T11:19:29.201" v="229" actId="207"/>
        <pc:sldMkLst>
          <pc:docMk/>
          <pc:sldMk cId="3973585929" sldId="9497"/>
        </pc:sldMkLst>
        <pc:spChg chg="mod">
          <ac:chgData name="Clement-Cottuz Christophe" userId="3a588651a42eb0ce" providerId="LiveId" clId="{718A94F9-B314-4F85-BA04-FD520DEA6BBA}" dt="2024-06-06T11:18:39.330" v="166" actId="20577"/>
          <ac:spMkLst>
            <pc:docMk/>
            <pc:sldMk cId="3973585929" sldId="9497"/>
            <ac:spMk id="2" creationId="{A256347A-22AB-8402-2A2B-9CF7A7B2823F}"/>
          </ac:spMkLst>
        </pc:spChg>
        <pc:spChg chg="mod">
          <ac:chgData name="Clement-Cottuz Christophe" userId="3a588651a42eb0ce" providerId="LiveId" clId="{718A94F9-B314-4F85-BA04-FD520DEA6BBA}" dt="2024-06-06T11:19:29.201" v="229" actId="207"/>
          <ac:spMkLst>
            <pc:docMk/>
            <pc:sldMk cId="3973585929" sldId="9497"/>
            <ac:spMk id="3" creationId="{8A1B7EE2-AE97-2390-F410-FAC77D3C1B5E}"/>
          </ac:spMkLst>
        </pc:spChg>
      </pc:sldChg>
      <pc:sldChg chg="addSp delSp modSp new mod">
        <pc:chgData name="Clement-Cottuz Christophe" userId="3a588651a42eb0ce" providerId="LiveId" clId="{718A94F9-B314-4F85-BA04-FD520DEA6BBA}" dt="2024-06-06T11:16:13.658" v="139" actId="1076"/>
        <pc:sldMkLst>
          <pc:docMk/>
          <pc:sldMk cId="1702730744" sldId="9498"/>
        </pc:sldMkLst>
        <pc:spChg chg="mod">
          <ac:chgData name="Clement-Cottuz Christophe" userId="3a588651a42eb0ce" providerId="LiveId" clId="{718A94F9-B314-4F85-BA04-FD520DEA6BBA}" dt="2024-06-06T11:16:13.658" v="139" actId="1076"/>
          <ac:spMkLst>
            <pc:docMk/>
            <pc:sldMk cId="1702730744" sldId="9498"/>
            <ac:spMk id="2" creationId="{229FE21F-466A-CD43-80D1-5DDE44E09926}"/>
          </ac:spMkLst>
        </pc:spChg>
        <pc:spChg chg="del">
          <ac:chgData name="Clement-Cottuz Christophe" userId="3a588651a42eb0ce" providerId="LiveId" clId="{718A94F9-B314-4F85-BA04-FD520DEA6BBA}" dt="2024-06-06T11:15:49.984" v="134" actId="478"/>
          <ac:spMkLst>
            <pc:docMk/>
            <pc:sldMk cId="1702730744" sldId="9498"/>
            <ac:spMk id="3" creationId="{F2F7F910-DD9C-EC1D-EE99-5B78D11A4016}"/>
          </ac:spMkLst>
        </pc:spChg>
        <pc:picChg chg="add mod">
          <ac:chgData name="Clement-Cottuz Christophe" userId="3a588651a42eb0ce" providerId="LiveId" clId="{718A94F9-B314-4F85-BA04-FD520DEA6BBA}" dt="2024-06-06T11:16:02.540" v="136" actId="1076"/>
          <ac:picMkLst>
            <pc:docMk/>
            <pc:sldMk cId="1702730744" sldId="9498"/>
            <ac:picMk id="5" creationId="{752526FA-57BA-2C23-C9DA-2DD7CF00B26D}"/>
          </ac:picMkLst>
        </pc:picChg>
      </pc:sldChg>
      <pc:sldChg chg="addSp delSp modSp new mod">
        <pc:chgData name="Clement-Cottuz Christophe" userId="3a588651a42eb0ce" providerId="LiveId" clId="{718A94F9-B314-4F85-BA04-FD520DEA6BBA}" dt="2024-06-06T11:21:24.614" v="273" actId="20577"/>
        <pc:sldMkLst>
          <pc:docMk/>
          <pc:sldMk cId="1451755165" sldId="9499"/>
        </pc:sldMkLst>
        <pc:spChg chg="mod">
          <ac:chgData name="Clement-Cottuz Christophe" userId="3a588651a42eb0ce" providerId="LiveId" clId="{718A94F9-B314-4F85-BA04-FD520DEA6BBA}" dt="2024-06-06T11:21:24.614" v="273" actId="20577"/>
          <ac:spMkLst>
            <pc:docMk/>
            <pc:sldMk cId="1451755165" sldId="9499"/>
            <ac:spMk id="2" creationId="{DF75E798-5FA7-ECE6-54EA-E59E09E0D9C9}"/>
          </ac:spMkLst>
        </pc:spChg>
        <pc:spChg chg="del">
          <ac:chgData name="Clement-Cottuz Christophe" userId="3a588651a42eb0ce" providerId="LiveId" clId="{718A94F9-B314-4F85-BA04-FD520DEA6BBA}" dt="2024-06-06T11:20:38.434" v="231" actId="478"/>
          <ac:spMkLst>
            <pc:docMk/>
            <pc:sldMk cId="1451755165" sldId="9499"/>
            <ac:spMk id="3" creationId="{4D296FC0-18E5-A55D-FC9A-DA4E89531A6E}"/>
          </ac:spMkLst>
        </pc:spChg>
        <pc:picChg chg="add">
          <ac:chgData name="Clement-Cottuz Christophe" userId="3a588651a42eb0ce" providerId="LiveId" clId="{718A94F9-B314-4F85-BA04-FD520DEA6BBA}" dt="2024-06-06T11:20:39.623" v="232" actId="22"/>
          <ac:picMkLst>
            <pc:docMk/>
            <pc:sldMk cId="1451755165" sldId="9499"/>
            <ac:picMk id="5" creationId="{C70A99FB-FC80-773E-4DC0-595C830BB678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03A54E-A034-4E8C-AF9A-A27D87D3347B}" type="datetimeFigureOut">
              <a:rPr lang="fr-FR" smtClean="0"/>
              <a:t>06/06/2024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3957CB-928D-4095-8FAA-8D3B90B83C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0707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>
            <a:spLocks noGrp="1" noRot="1" noChangeAspect="1"/>
          </p:cNvSpPr>
          <p:nvPr>
            <p:ph type="sldImg"/>
          </p:nvPr>
        </p:nvSpPr>
        <p:spPr>
          <a:xfrm>
            <a:off x="106363" y="739775"/>
            <a:ext cx="6584950" cy="370363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91" name="Shape 291"/>
          <p:cNvSpPr>
            <a:spLocks noGrp="1"/>
          </p:cNvSpPr>
          <p:nvPr>
            <p:ph type="body" sz="quarter" idx="1"/>
          </p:nvPr>
        </p:nvSpPr>
        <p:spPr>
          <a:xfrm>
            <a:off x="906358" y="4689515"/>
            <a:ext cx="4984962" cy="444269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63629080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9059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2387600"/>
          </a:xfrm>
        </p:spPr>
        <p:txBody>
          <a:bodyPr anchor="b"/>
          <a:lstStyle>
            <a:lvl1pPr algn="ctr">
              <a:defRPr sz="4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9"/>
            <a:ext cx="9144000" cy="1655763"/>
          </a:xfrm>
        </p:spPr>
        <p:txBody>
          <a:bodyPr/>
          <a:lstStyle>
            <a:lvl1pPr marL="0" indent="0" algn="ctr">
              <a:buNone/>
              <a:defRPr sz="2000"/>
            </a:lvl1pPr>
            <a:lvl2pPr marL="457189" indent="0" algn="ctr">
              <a:buNone/>
              <a:defRPr sz="2000"/>
            </a:lvl2pPr>
            <a:lvl3pPr marL="914378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2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3162221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77400" y="300944"/>
            <a:ext cx="10168637" cy="387798"/>
          </a:xfrm>
        </p:spPr>
        <p:txBody>
          <a:bodyPr anchor="ctr" anchorCtr="0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5pPr marL="2057348" indent="-228594">
              <a:buClr>
                <a:srgbClr val="7EACCA"/>
              </a:buClr>
              <a:buFont typeface="Arial" panose="020B0604020202020204" pitchFamily="34" charset="0"/>
              <a:buChar char="–"/>
              <a:defRPr sz="1100">
                <a:solidFill>
                  <a:srgbClr val="7EACCA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85120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2" y="1709743"/>
            <a:ext cx="10515600" cy="2852737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2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491251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77400" y="300944"/>
            <a:ext cx="10168637" cy="387798"/>
          </a:xfrm>
        </p:spPr>
        <p:txBody>
          <a:bodyPr anchor="ctr" anchorCtr="0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1" y="1825625"/>
            <a:ext cx="5156200" cy="435133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</p:spTree>
    <p:extLst>
      <p:ext uri="{BB962C8B-B14F-4D97-AF65-F5344CB8AC3E}">
        <p14:creationId xmlns:p14="http://schemas.microsoft.com/office/powerpoint/2010/main" val="2775245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0319" y="365130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0322" y="1681164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40322" y="2505075"/>
            <a:ext cx="5158316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1" y="1681164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71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437391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77400" y="328644"/>
            <a:ext cx="10168637" cy="332399"/>
          </a:xfrm>
        </p:spPr>
        <p:txBody>
          <a:bodyPr anchor="ctr" anchorCtr="0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696743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re et sous-titr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e du titre"/>
          <p:cNvSpPr txBox="1">
            <a:spLocks noGrp="1"/>
          </p:cNvSpPr>
          <p:nvPr>
            <p:ph type="title"/>
          </p:nvPr>
        </p:nvSpPr>
        <p:spPr>
          <a:xfrm>
            <a:off x="2416968" y="1151929"/>
            <a:ext cx="7358064" cy="2321720"/>
          </a:xfrm>
          <a:prstGeom prst="rect">
            <a:avLst/>
          </a:prstGeom>
        </p:spPr>
        <p:txBody>
          <a:bodyPr lIns="35718" tIns="35718" rIns="35718" bIns="35718" anchor="b">
            <a:normAutofit/>
          </a:bodyPr>
          <a:lstStyle>
            <a:lvl1pPr algn="ctr" defTabSz="410765">
              <a:lnSpc>
                <a:spcPct val="100000"/>
              </a:lnSpc>
              <a:defRPr sz="5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Texte du titre</a:t>
            </a:r>
          </a:p>
        </p:txBody>
      </p:sp>
      <p:sp>
        <p:nvSpPr>
          <p:cNvPr id="157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2416968" y="3545085"/>
            <a:ext cx="7358064" cy="794744"/>
          </a:xfrm>
          <a:prstGeom prst="rect">
            <a:avLst/>
          </a:prstGeom>
        </p:spPr>
        <p:txBody>
          <a:bodyPr lIns="35718" tIns="35718" rIns="35718" bIns="35718">
            <a:normAutofit/>
          </a:bodyPr>
          <a:lstStyle>
            <a:lvl1pPr marL="0" indent="0" algn="ctr" defTabSz="41076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0" algn="ctr" defTabSz="41076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0" algn="ctr" defTabSz="41076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0" algn="ctr" defTabSz="41076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0" algn="ctr" defTabSz="41076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58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5973876" y="6536531"/>
            <a:ext cx="239485" cy="232486"/>
          </a:xfrm>
          <a:prstGeom prst="rect">
            <a:avLst/>
          </a:prstGeom>
        </p:spPr>
        <p:txBody>
          <a:bodyPr lIns="35718" tIns="35718" rIns="35718" bIns="35718" anchor="t"/>
          <a:lstStyle>
            <a:lvl1pPr algn="ctr" defTabSz="410765">
              <a:defRPr sz="1100"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5711949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>
            <a:extLst>
              <a:ext uri="{FF2B5EF4-FFF2-40B4-BE49-F238E27FC236}">
                <a16:creationId xmlns:a16="http://schemas.microsoft.com/office/drawing/2014/main" id="{17043635-7887-4321-98C2-0E325FC2382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277400" y="279400"/>
            <a:ext cx="10168637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7313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fr-FR" err="1"/>
              <a:t>Modifiez</a:t>
            </a:r>
            <a:r>
              <a:rPr lang="en-US" altLang="fr-FR"/>
              <a:t> le style du </a:t>
            </a:r>
            <a:r>
              <a:rPr lang="en-US" altLang="fr-FR" err="1"/>
              <a:t>titre</a:t>
            </a:r>
            <a:endParaRPr lang="en-US" altLang="fr-FR"/>
          </a:p>
        </p:txBody>
      </p:sp>
      <p:sp>
        <p:nvSpPr>
          <p:cNvPr id="1027" name="Espace réservé du texte 2">
            <a:extLst>
              <a:ext uri="{FF2B5EF4-FFF2-40B4-BE49-F238E27FC236}">
                <a16:creationId xmlns:a16="http://schemas.microsoft.com/office/drawing/2014/main" id="{E52C3423-37CA-4DE3-AB1E-562EEBC4987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216025"/>
            <a:ext cx="10836438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err="1"/>
              <a:t>Modifiez</a:t>
            </a:r>
            <a:r>
              <a:rPr lang="en-US" altLang="fr-FR"/>
              <a:t> les styles du </a:t>
            </a:r>
            <a:r>
              <a:rPr lang="en-US" altLang="fr-FR" err="1"/>
              <a:t>texte</a:t>
            </a:r>
            <a:r>
              <a:rPr lang="en-US" altLang="fr-FR"/>
              <a:t> du masque</a:t>
            </a:r>
          </a:p>
          <a:p>
            <a:pPr lvl="1"/>
            <a:r>
              <a:rPr lang="en-US" altLang="fr-FR" err="1"/>
              <a:t>Deuxième</a:t>
            </a:r>
            <a:r>
              <a:rPr lang="en-US" altLang="fr-FR"/>
              <a:t> </a:t>
            </a:r>
            <a:r>
              <a:rPr lang="en-US" altLang="fr-FR" err="1"/>
              <a:t>niveau</a:t>
            </a:r>
            <a:endParaRPr lang="en-US" altLang="fr-FR"/>
          </a:p>
          <a:p>
            <a:pPr lvl="2"/>
            <a:r>
              <a:rPr lang="en-US" altLang="fr-FR" err="1"/>
              <a:t>Troisième</a:t>
            </a:r>
            <a:r>
              <a:rPr lang="en-US" altLang="fr-FR"/>
              <a:t> </a:t>
            </a:r>
            <a:r>
              <a:rPr lang="en-US" altLang="fr-FR" err="1"/>
              <a:t>niveau</a:t>
            </a:r>
            <a:endParaRPr lang="en-US" altLang="fr-FR"/>
          </a:p>
          <a:p>
            <a:pPr lvl="3"/>
            <a:r>
              <a:rPr lang="en-US" altLang="fr-FR" err="1"/>
              <a:t>Quatrième</a:t>
            </a:r>
            <a:r>
              <a:rPr lang="en-US" altLang="fr-FR"/>
              <a:t> </a:t>
            </a:r>
            <a:r>
              <a:rPr lang="en-US" altLang="fr-FR" err="1"/>
              <a:t>niveau</a:t>
            </a:r>
            <a:endParaRPr lang="en-US" altLang="fr-FR"/>
          </a:p>
        </p:txBody>
      </p:sp>
      <p:sp>
        <p:nvSpPr>
          <p:cNvPr id="2056" name="ZoneTexte 1">
            <a:extLst>
              <a:ext uri="{FF2B5EF4-FFF2-40B4-BE49-F238E27FC236}">
                <a16:creationId xmlns:a16="http://schemas.microsoft.com/office/drawing/2014/main" id="{73F36537-0C0A-4E48-A21A-93E73932B10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11380" y="6424711"/>
            <a:ext cx="1071563" cy="30777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fr-FR" altLang="fr-FR" sz="800" b="0"/>
              <a:t>●</a:t>
            </a:r>
            <a:r>
              <a:rPr lang="fr-FR" altLang="fr-FR" sz="1400" b="0"/>
              <a:t> </a:t>
            </a:r>
            <a:fld id="{B1A90D62-8FF9-46ED-A392-6835CF3A5CEC}" type="slidenum">
              <a:rPr lang="fr-FR" altLang="fr-FR" sz="1400" b="0" smtClean="0"/>
              <a:pPr>
                <a:defRPr/>
              </a:pPr>
              <a:t>‹N°›</a:t>
            </a:fld>
            <a:r>
              <a:rPr lang="fr-FR" altLang="fr-FR" sz="1400" b="0"/>
              <a:t> </a:t>
            </a:r>
            <a:r>
              <a:rPr lang="fr-FR" altLang="fr-FR" sz="800" b="0"/>
              <a:t>●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4A12BF4-ACF2-A542-B727-34BD9B029256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8573" y="5756850"/>
            <a:ext cx="896400" cy="896400"/>
          </a:xfrm>
          <a:prstGeom prst="rect">
            <a:avLst/>
          </a:prstGeom>
        </p:spPr>
      </p:pic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4C3D56AD-088C-7D40-8DB9-BB640B650D89}"/>
              </a:ext>
            </a:extLst>
          </p:cNvPr>
          <p:cNvSpPr/>
          <p:nvPr userDrawn="1"/>
        </p:nvSpPr>
        <p:spPr>
          <a:xfrm>
            <a:off x="1277401" y="6098798"/>
            <a:ext cx="11088000" cy="224001"/>
          </a:xfrm>
          <a:prstGeom prst="roundRect">
            <a:avLst>
              <a:gd name="adj" fmla="val 50000"/>
            </a:avLst>
          </a:prstGeom>
          <a:solidFill>
            <a:srgbClr val="63A143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6C9E9274-AEF2-EA4B-8FE2-F134BE40F3BB}"/>
              </a:ext>
            </a:extLst>
          </p:cNvPr>
          <p:cNvSpPr/>
          <p:nvPr userDrawn="1"/>
        </p:nvSpPr>
        <p:spPr>
          <a:xfrm>
            <a:off x="-121200" y="383243"/>
            <a:ext cx="1188000" cy="223200"/>
          </a:xfrm>
          <a:prstGeom prst="roundRect">
            <a:avLst>
              <a:gd name="adj" fmla="val 50000"/>
            </a:avLst>
          </a:prstGeom>
          <a:solidFill>
            <a:srgbClr val="63A143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7373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0" lang="en-US" altLang="fr-FR" sz="2800" b="1" i="0" u="none" strike="noStrike" kern="1200" cap="all" spc="0" normalizeH="0">
          <a:ln>
            <a:noFill/>
          </a:ln>
          <a:solidFill>
            <a:srgbClr val="59656D"/>
          </a:solidFill>
          <a:effectLst/>
          <a:uLnTx/>
          <a:uFillTx/>
          <a:latin typeface="Calibri"/>
          <a:ea typeface="+mj-ea"/>
          <a:cs typeface="Calibri"/>
        </a:defRPr>
      </a:lvl1pPr>
      <a:lvl2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59656D"/>
          </a:solidFill>
          <a:latin typeface="Calibri" panose="020F0502020204030204" pitchFamily="34" charset="0"/>
          <a:ea typeface="MS PGothic" panose="020B0600070205080204" pitchFamily="34" charset="-128"/>
          <a:cs typeface="Calibri" panose="020F0502020204030204" pitchFamily="34" charset="0"/>
        </a:defRPr>
      </a:lvl2pPr>
      <a:lvl3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59656D"/>
          </a:solidFill>
          <a:latin typeface="Calibri" panose="020F0502020204030204" pitchFamily="34" charset="0"/>
          <a:ea typeface="MS PGothic" panose="020B0600070205080204" pitchFamily="34" charset="-128"/>
          <a:cs typeface="Calibri" panose="020F0502020204030204" pitchFamily="34" charset="0"/>
        </a:defRPr>
      </a:lvl3pPr>
      <a:lvl4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59656D"/>
          </a:solidFill>
          <a:latin typeface="Calibri" panose="020F0502020204030204" pitchFamily="34" charset="0"/>
          <a:ea typeface="MS PGothic" panose="020B0600070205080204" pitchFamily="34" charset="-128"/>
          <a:cs typeface="Calibri" panose="020F0502020204030204" pitchFamily="34" charset="0"/>
        </a:defRPr>
      </a:lvl4pPr>
      <a:lvl5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59656D"/>
          </a:solidFill>
          <a:latin typeface="Calibri" panose="020F0502020204030204" pitchFamily="34" charset="0"/>
          <a:ea typeface="MS PGothic" panose="020B0600070205080204" pitchFamily="34" charset="-128"/>
          <a:cs typeface="Calibri" panose="020F0502020204030204" pitchFamily="34" charset="0"/>
        </a:defRPr>
      </a:lvl5pPr>
      <a:lvl6pPr marL="457189" algn="ct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Franklin Gothic Book" panose="020B0503020102020204" pitchFamily="34" charset="0"/>
        </a:defRPr>
      </a:lvl6pPr>
      <a:lvl7pPr marL="914378" algn="ct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Franklin Gothic Book" panose="020B0503020102020204" pitchFamily="34" charset="0"/>
        </a:defRPr>
      </a:lvl7pPr>
      <a:lvl8pPr marL="1371566" algn="ct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Franklin Gothic Book" panose="020B0503020102020204" pitchFamily="34" charset="0"/>
        </a:defRPr>
      </a:lvl8pPr>
      <a:lvl9pPr marL="1828754" algn="ct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Franklin Gothic Book" panose="020B0503020102020204" pitchFamily="34" charset="0"/>
        </a:defRPr>
      </a:lvl9pPr>
    </p:titleStyle>
    <p:bodyStyle>
      <a:lvl1pPr marL="457189" indent="-457189" algn="l" rtl="0" eaLnBrk="0" fontAlgn="base" hangingPunct="0">
        <a:lnSpc>
          <a:spcPct val="120000"/>
        </a:lnSpc>
        <a:spcBef>
          <a:spcPts val="1200"/>
        </a:spcBef>
        <a:spcAft>
          <a:spcPct val="0"/>
        </a:spcAft>
        <a:buClr>
          <a:srgbClr val="70AD47"/>
        </a:buClr>
        <a:buFont typeface="Wingdings" panose="05000000000000000000" pitchFamily="2" charset="2"/>
        <a:buChar char="ü"/>
        <a:defRPr sz="2000" b="1" kern="1200">
          <a:solidFill>
            <a:srgbClr val="7F7F7F"/>
          </a:solidFill>
          <a:latin typeface="Arial" panose="020B0604020202020204" pitchFamily="34" charset="0"/>
          <a:ea typeface="MS PGothic" panose="020B0600070205080204" pitchFamily="34" charset="-128"/>
          <a:cs typeface="Arial" panose="020B0604020202020204" pitchFamily="34" charset="0"/>
        </a:defRPr>
      </a:lvl1pPr>
      <a:lvl2pPr marL="685783" indent="-358766" algn="l" rtl="0" eaLnBrk="0" fontAlgn="base" hangingPunct="0">
        <a:lnSpc>
          <a:spcPct val="130000"/>
        </a:lnSpc>
        <a:spcBef>
          <a:spcPts val="1000"/>
        </a:spcBef>
        <a:spcAft>
          <a:spcPct val="0"/>
        </a:spcAft>
        <a:buClr>
          <a:srgbClr val="2F5597"/>
        </a:buClr>
        <a:buSzPct val="100000"/>
        <a:buFont typeface="Arial" panose="020B0604020202020204" pitchFamily="34" charset="0"/>
        <a:buChar char="•"/>
        <a:defRPr sz="1600" kern="1200">
          <a:solidFill>
            <a:srgbClr val="156CAF"/>
          </a:solidFill>
          <a:latin typeface="Arial" panose="020B0604020202020204" pitchFamily="34" charset="0"/>
          <a:ea typeface="Arial" charset="0"/>
          <a:cs typeface="Arial" panose="020B0604020202020204" pitchFamily="34" charset="0"/>
        </a:defRPr>
      </a:lvl2pPr>
      <a:lvl3pPr marL="1142972" indent="-228594" algn="l" rtl="0" eaLnBrk="0" fontAlgn="base" hangingPunct="0">
        <a:lnSpc>
          <a:spcPct val="114000"/>
        </a:lnSpc>
        <a:spcBef>
          <a:spcPts val="600"/>
        </a:spcBef>
        <a:spcAft>
          <a:spcPct val="0"/>
        </a:spcAft>
        <a:buClr>
          <a:srgbClr val="595959"/>
        </a:buClr>
        <a:buFont typeface="Courier New" panose="02070309020205020404" pitchFamily="49" charset="0"/>
        <a:buChar char="o"/>
        <a:defRPr sz="1400" i="1" kern="1200">
          <a:solidFill>
            <a:srgbClr val="7F7F7F"/>
          </a:solidFill>
          <a:latin typeface="Arial" panose="020B0604020202020204" pitchFamily="34" charset="0"/>
          <a:ea typeface="Arial" charset="0"/>
          <a:cs typeface="Arial" panose="020B0604020202020204" pitchFamily="34" charset="0"/>
        </a:defRPr>
      </a:lvl3pPr>
      <a:lvl4pPr marL="1600160" indent="-228594" algn="l" rtl="0" eaLnBrk="0" fontAlgn="base" hangingPunct="0">
        <a:lnSpc>
          <a:spcPct val="114000"/>
        </a:lnSpc>
        <a:spcBef>
          <a:spcPts val="600"/>
        </a:spcBef>
        <a:spcAft>
          <a:spcPct val="0"/>
        </a:spcAft>
        <a:buClr>
          <a:srgbClr val="A6A6A6"/>
        </a:buClr>
        <a:buFont typeface="Arial" panose="020B0604020202020204" pitchFamily="34" charset="0"/>
        <a:buChar char="•"/>
        <a:defRPr sz="1200" kern="1200">
          <a:solidFill>
            <a:srgbClr val="969696"/>
          </a:solidFill>
          <a:latin typeface="Arial" panose="020B0604020202020204" pitchFamily="34" charset="0"/>
          <a:ea typeface="Arial" charset="0"/>
          <a:cs typeface="Arial" panose="020B0604020202020204" pitchFamily="34" charset="0"/>
        </a:defRPr>
      </a:lvl4pPr>
      <a:lvl5pPr marL="1828754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7EACCA"/>
        </a:buClr>
        <a:buFont typeface="Arial" panose="020B0604020202020204" pitchFamily="34" charset="0"/>
        <a:buChar char="»"/>
        <a:defRPr sz="2000" kern="1200">
          <a:solidFill>
            <a:srgbClr val="7EACCA"/>
          </a:solidFill>
          <a:latin typeface="Arial" panose="020B0604020202020204" pitchFamily="34" charset="0"/>
          <a:ea typeface="Arial" charset="0"/>
          <a:cs typeface="Arial" panose="020B0604020202020204" pitchFamily="34" charset="0"/>
        </a:defRPr>
      </a:lvl5pPr>
      <a:lvl6pPr marL="2514537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6C60B4A3-1AE3-73C0-10F9-08BA45B6BFD9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alphaModFix amt="8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9727" y="-207687"/>
            <a:ext cx="12191999" cy="6962987"/>
          </a:xfrm>
          <a:prstGeom prst="rect">
            <a:avLst/>
          </a:prstGeom>
        </p:spPr>
      </p:pic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1B60AFE0-CAC6-BE4A-9747-C3C1D41125BD}"/>
              </a:ext>
            </a:extLst>
          </p:cNvPr>
          <p:cNvSpPr/>
          <p:nvPr/>
        </p:nvSpPr>
        <p:spPr>
          <a:xfrm>
            <a:off x="1023944" y="6280732"/>
            <a:ext cx="11341457" cy="229121"/>
          </a:xfrm>
          <a:prstGeom prst="roundRect">
            <a:avLst>
              <a:gd name="adj" fmla="val 50000"/>
            </a:avLst>
          </a:prstGeom>
          <a:solidFill>
            <a:srgbClr val="63A143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795D5C60-8358-5744-8064-2FEDDC85A1B9}"/>
              </a:ext>
            </a:extLst>
          </p:cNvPr>
          <p:cNvSpPr txBox="1"/>
          <p:nvPr/>
        </p:nvSpPr>
        <p:spPr bwMode="auto">
          <a:xfrm>
            <a:off x="0" y="4390661"/>
            <a:ext cx="12192000" cy="1041770"/>
          </a:xfrm>
          <a:prstGeom prst="rect">
            <a:avLst/>
          </a:prstGeom>
          <a:solidFill>
            <a:srgbClr val="FFFFFF">
              <a:alpha val="75000"/>
            </a:srgbClr>
          </a:solidFill>
          <a:ln>
            <a:noFill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algn="r" defTabSz="3429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700" b="1" cap="all">
                <a:solidFill>
                  <a:srgbClr val="59656D"/>
                </a:solidFill>
                <a:latin typeface="Calibri"/>
                <a:ea typeface="+mj-ea"/>
                <a:cs typeface="Calibri"/>
              </a:defRPr>
            </a:lvl1pPr>
            <a:lvl2pPr algn="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59656D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defRPr>
            </a:lvl2pPr>
            <a:lvl3pPr algn="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59656D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defRPr>
            </a:lvl3pPr>
            <a:lvl4pPr algn="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59656D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defRPr>
            </a:lvl4pPr>
            <a:lvl5pPr algn="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59656D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defRPr>
            </a:lvl5pPr>
            <a:lvl6pPr marL="4572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Franklin Gothic Book" panose="020B0503020102020204" pitchFamily="34" charset="0"/>
              </a:defRPr>
            </a:lvl6pPr>
            <a:lvl7pPr marL="9144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Franklin Gothic Book" panose="020B0503020102020204" pitchFamily="34" charset="0"/>
              </a:defRPr>
            </a:lvl7pPr>
            <a:lvl8pPr marL="13716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Franklin Gothic Book" panose="020B0503020102020204" pitchFamily="34" charset="0"/>
              </a:defRPr>
            </a:lvl8pPr>
            <a:lvl9pPr marL="18288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Franklin Gothic Book" panose="020B0503020102020204" pitchFamily="34" charset="0"/>
              </a:defRPr>
            </a:lvl9pPr>
          </a:lstStyle>
          <a:p>
            <a:pPr marL="9525" lvl="1" indent="0" algn="ctr">
              <a:lnSpc>
                <a:spcPts val="3280"/>
              </a:lnSpc>
            </a:pPr>
            <a:r>
              <a:rPr lang="fr-FR" sz="2400" dirty="0">
                <a:latin typeface="Raleway" panose="020B0003030101060003" pitchFamily="34" charset="0"/>
              </a:rPr>
              <a:t>POINT HEBDOMADAIRE DE LA  COMMISSION SMART HOSPITAL</a:t>
            </a:r>
            <a:br>
              <a:rPr lang="fr-FR" sz="2400" dirty="0">
                <a:latin typeface="Raleway" panose="020B0003030101060003" pitchFamily="34" charset="0"/>
              </a:rPr>
            </a:br>
            <a:r>
              <a:rPr lang="fr-FR" sz="2400" dirty="0">
                <a:latin typeface="Raleway" panose="020B0003030101060003" pitchFamily="34" charset="0"/>
              </a:rPr>
              <a:t>Ordre du jour du 6 juin 2024</a:t>
            </a:r>
            <a:endParaRPr lang="fr-FR" sz="2800" dirty="0">
              <a:latin typeface="Raleway" panose="020B0003030101060003" pitchFamily="34" charset="0"/>
            </a:endParaRPr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7ADECF57-99D2-924A-BC9A-F06B6C51BA45}"/>
              </a:ext>
            </a:extLst>
          </p:cNvPr>
          <p:cNvGrpSpPr/>
          <p:nvPr/>
        </p:nvGrpSpPr>
        <p:grpSpPr>
          <a:xfrm>
            <a:off x="1023944" y="0"/>
            <a:ext cx="1548000" cy="1143000"/>
            <a:chOff x="304799" y="0"/>
            <a:chExt cx="1548000" cy="1143000"/>
          </a:xfrm>
        </p:grpSpPr>
        <p:grpSp>
          <p:nvGrpSpPr>
            <p:cNvPr id="14" name="Groupe 13">
              <a:extLst>
                <a:ext uri="{FF2B5EF4-FFF2-40B4-BE49-F238E27FC236}">
                  <a16:creationId xmlns:a16="http://schemas.microsoft.com/office/drawing/2014/main" id="{8C1B94C7-DD03-D844-B804-4EE7D6347CE3}"/>
                </a:ext>
              </a:extLst>
            </p:cNvPr>
            <p:cNvGrpSpPr/>
            <p:nvPr/>
          </p:nvGrpSpPr>
          <p:grpSpPr>
            <a:xfrm>
              <a:off x="304799" y="0"/>
              <a:ext cx="1548000" cy="1143000"/>
              <a:chOff x="304799" y="0"/>
              <a:chExt cx="1548000" cy="1143000"/>
            </a:xfrm>
          </p:grpSpPr>
          <p:sp>
            <p:nvSpPr>
              <p:cNvPr id="17" name="Rectangle : coins arrondis 16">
                <a:extLst>
                  <a:ext uri="{FF2B5EF4-FFF2-40B4-BE49-F238E27FC236}">
                    <a16:creationId xmlns:a16="http://schemas.microsoft.com/office/drawing/2014/main" id="{15105597-AB8D-1440-A202-29C58A4679BC}"/>
                  </a:ext>
                </a:extLst>
              </p:cNvPr>
              <p:cNvSpPr/>
              <p:nvPr/>
            </p:nvSpPr>
            <p:spPr>
              <a:xfrm>
                <a:off x="304799" y="501520"/>
                <a:ext cx="1548000" cy="641480"/>
              </a:xfrm>
              <a:prstGeom prst="roundRect">
                <a:avLst>
                  <a:gd name="adj" fmla="val 37369"/>
                </a:avLst>
              </a:prstGeom>
              <a:solidFill>
                <a:srgbClr val="63A1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AE98F6E8-2ECA-C149-B002-F43E6FC74424}"/>
                  </a:ext>
                </a:extLst>
              </p:cNvPr>
              <p:cNvSpPr/>
              <p:nvPr/>
            </p:nvSpPr>
            <p:spPr>
              <a:xfrm>
                <a:off x="304799" y="0"/>
                <a:ext cx="1548000" cy="763200"/>
              </a:xfrm>
              <a:prstGeom prst="rect">
                <a:avLst/>
              </a:prstGeom>
              <a:solidFill>
                <a:srgbClr val="63A1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pic>
          <p:nvPicPr>
            <p:cNvPr id="15" name="Image 14">
              <a:extLst>
                <a:ext uri="{FF2B5EF4-FFF2-40B4-BE49-F238E27FC236}">
                  <a16:creationId xmlns:a16="http://schemas.microsoft.com/office/drawing/2014/main" id="{D2D30A7A-26D3-0C4C-B929-2AAB3B51310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18211" y="152400"/>
              <a:ext cx="1297178" cy="72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1805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98DD0E-206E-F2C4-009D-E357AA779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2053ED54-DDB6-387A-A0D7-5CE824AA349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60" b="4604"/>
          <a:stretch/>
        </p:blipFill>
        <p:spPr>
          <a:xfrm>
            <a:off x="3689354" y="1047009"/>
            <a:ext cx="5200645" cy="4347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166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115512-F157-10AB-044A-53AF3CECD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FIN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45ED420-9FA8-3FE4-9234-9CD62BE4629C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990830A-B771-5AC3-8771-E74398DC1D4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053344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87A961-EBAD-BE6F-F966-818F0E4A9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Ordre du jour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FEAD253-7E67-6B5C-226F-0A03BD690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846373"/>
            <a:ext cx="10836438" cy="4827423"/>
          </a:xfrm>
        </p:spPr>
        <p:txBody>
          <a:bodyPr/>
          <a:lstStyle/>
          <a:p>
            <a:r>
              <a:rPr lang="fr-FR" dirty="0"/>
              <a:t>Echanges avec Maurice ZEMBRA _ Président de la Commission IOT de la SBA</a:t>
            </a:r>
          </a:p>
          <a:p>
            <a:r>
              <a:rPr lang="fr-FR" dirty="0"/>
              <a:t>Retour des journées IHF</a:t>
            </a:r>
          </a:p>
          <a:p>
            <a:r>
              <a:rPr lang="fr-FR" dirty="0"/>
              <a:t>Agenda </a:t>
            </a:r>
          </a:p>
          <a:p>
            <a:r>
              <a:rPr lang="fr-FR" dirty="0"/>
              <a:t>Le lot </a:t>
            </a:r>
            <a:r>
              <a:rPr lang="fr-FR"/>
              <a:t>numérique OSCIMES (suivi)</a:t>
            </a:r>
            <a:endParaRPr lang="fr-FR" dirty="0"/>
          </a:p>
          <a:p>
            <a:pPr lvl="1"/>
            <a:r>
              <a:rPr lang="fr-FR" dirty="0"/>
              <a:t>La GTB comme cas d’école </a:t>
            </a:r>
          </a:p>
          <a:p>
            <a:pPr lvl="2"/>
            <a:r>
              <a:rPr lang="fr-FR" dirty="0"/>
              <a:t>La valeur du projet « GTB » :_ La contrainte règlementaire est-elle une opportunité</a:t>
            </a:r>
          </a:p>
        </p:txBody>
      </p:sp>
    </p:spTree>
    <p:extLst>
      <p:ext uri="{BB962C8B-B14F-4D97-AF65-F5344CB8AC3E}">
        <p14:creationId xmlns:p14="http://schemas.microsoft.com/office/powerpoint/2010/main" val="2131521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CFB748-AFE3-61CF-090B-BFCDAFBEC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400" y="300944"/>
            <a:ext cx="10168637" cy="387798"/>
          </a:xfrm>
        </p:spPr>
        <p:txBody>
          <a:bodyPr/>
          <a:lstStyle/>
          <a:p>
            <a:r>
              <a:rPr lang="fr-FR" dirty="0"/>
              <a:t>AGENDA de la commission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824F193-78A3-597B-A3D3-02DB1303B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781" y="962024"/>
            <a:ext cx="10836438" cy="5022215"/>
          </a:xfrm>
        </p:spPr>
        <p:txBody>
          <a:bodyPr/>
          <a:lstStyle/>
          <a:p>
            <a:r>
              <a:rPr lang="fr-FR" dirty="0"/>
              <a:t>7 juin _ GT IOT_ Maurice </a:t>
            </a:r>
            <a:r>
              <a:rPr lang="fr-FR" dirty="0" err="1"/>
              <a:t>Zembra</a:t>
            </a:r>
            <a:endParaRPr lang="fr-FR" dirty="0"/>
          </a:p>
          <a:p>
            <a:r>
              <a:rPr lang="fr-FR" dirty="0"/>
              <a:t>28 juin _ Cluster LUMEN _ Henri COULLOUME-LABARTHE</a:t>
            </a:r>
          </a:p>
          <a:p>
            <a:r>
              <a:rPr lang="fr-FR" dirty="0"/>
              <a:t>27 juin SBA _ Assemblée générale et Garden Party</a:t>
            </a:r>
          </a:p>
          <a:p>
            <a:r>
              <a:rPr lang="fr-FR" strike="dblStrike" dirty="0"/>
              <a:t>12 avril 2024 </a:t>
            </a:r>
            <a:r>
              <a:rPr lang="fr-FR" dirty="0"/>
              <a:t>_ </a:t>
            </a:r>
            <a:r>
              <a:rPr lang="fr-FR" dirty="0">
                <a:solidFill>
                  <a:srgbClr val="FF0000"/>
                </a:solidFill>
              </a:rPr>
              <a:t>Reporté</a:t>
            </a:r>
            <a:r>
              <a:rPr lang="fr-FR" dirty="0"/>
              <a:t> _ Décarbonation de la Santé </a:t>
            </a:r>
            <a:br>
              <a:rPr lang="fr-FR" dirty="0"/>
            </a:br>
            <a:r>
              <a:rPr lang="fr-FR" dirty="0"/>
              <a:t>The Shift Project [</a:t>
            </a:r>
            <a:r>
              <a:rPr lang="fr-FR" dirty="0" err="1"/>
              <a:t>tsp</a:t>
            </a:r>
            <a:r>
              <a:rPr lang="fr-FR" dirty="0"/>
              <a:t>] – Vanina KLOSOWSKI</a:t>
            </a:r>
          </a:p>
          <a:p>
            <a:pPr marL="0" indent="0">
              <a:buNone/>
            </a:pPr>
            <a:r>
              <a:rPr lang="fr-FR" dirty="0"/>
              <a:t>A planifier :</a:t>
            </a:r>
          </a:p>
          <a:p>
            <a:r>
              <a:rPr lang="fr-FR" dirty="0"/>
              <a:t>AIA _ Projet Santé/Bâtiment/Urbanisme</a:t>
            </a:r>
          </a:p>
          <a:p>
            <a:r>
              <a:rPr lang="fr-FR" dirty="0"/>
              <a:t>Appel Patient : Etat de l’art avec ALCAD </a:t>
            </a:r>
          </a:p>
          <a:p>
            <a:r>
              <a:rPr lang="fr-FR" dirty="0"/>
              <a:t>GT Smart City </a:t>
            </a:r>
          </a:p>
          <a:p>
            <a:r>
              <a:rPr lang="fr-FR" dirty="0"/>
              <a:t>GT AMO Smart (livre blanc)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63910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018449-DC39-2F25-1F57-D825721520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55966"/>
            <a:ext cx="9144000" cy="553998"/>
          </a:xfrm>
        </p:spPr>
        <p:txBody>
          <a:bodyPr/>
          <a:lstStyle/>
          <a:p>
            <a:r>
              <a:rPr lang="fr-FR" dirty="0"/>
              <a:t>Le projet </a:t>
            </a:r>
            <a:r>
              <a:rPr lang="fr-FR" dirty="0" err="1"/>
              <a:t>gtb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EB9F0C5-DAE1-A26A-EFD6-F353F4C16E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2800"/>
              <a:t>Structurer la discussion avec l’ANAP pour définir le lot/volet numérique avec l’ANAP</a:t>
            </a:r>
          </a:p>
        </p:txBody>
      </p:sp>
    </p:spTree>
    <p:extLst>
      <p:ext uri="{BB962C8B-B14F-4D97-AF65-F5344CB8AC3E}">
        <p14:creationId xmlns:p14="http://schemas.microsoft.com/office/powerpoint/2010/main" val="3819214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9FE21F-466A-CD43-80D1-5DDE44E09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5961" y="87584"/>
            <a:ext cx="3081240" cy="1253536"/>
          </a:xfrm>
        </p:spPr>
        <p:txBody>
          <a:bodyPr/>
          <a:lstStyle/>
          <a:p>
            <a:r>
              <a:rPr lang="fr-FR" dirty="0"/>
              <a:t>LES EXIGENCES DU DECRET BACS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52526FA-57BA-2C23-C9DA-2DD7CF00B2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7271" y="225802"/>
            <a:ext cx="6675698" cy="5959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730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75E798-5FA7-ECE6-54EA-E59E09E0D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Schema</a:t>
            </a:r>
            <a:r>
              <a:rPr lang="fr-FR" dirty="0"/>
              <a:t> fonctionnel du </a:t>
            </a:r>
            <a:r>
              <a:rPr lang="fr-FR" dirty="0" err="1"/>
              <a:t>decret</a:t>
            </a:r>
            <a:r>
              <a:rPr lang="fr-FR" dirty="0"/>
              <a:t> bacs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C70A99FB-FC80-773E-4DC0-595C830BB6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322" y="815113"/>
            <a:ext cx="6401355" cy="5227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755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56347A-22AB-8402-2A2B-9CF7A7B28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DEFINITION d’UNE GTB [BACS]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A1B7EE2-AE97-2390-F410-FAC77D3C1B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Un Système de G.T.B. est un OUTIL communicant qui met à disposition des données structurées, indexées et lisibles pour des services tiers</a:t>
            </a:r>
          </a:p>
          <a:p>
            <a:r>
              <a:rPr lang="fr-FR" dirty="0"/>
              <a:t>Un Système de G.T.B. est un OUTIL d’interopérabilité terrain, de collecte d’informations, de fédération et de traitement des informations puis de supervision et pilotage</a:t>
            </a:r>
          </a:p>
          <a:p>
            <a:r>
              <a:rPr lang="fr-FR" dirty="0"/>
              <a:t>Un Système de G.T.B. est un OUTIL transverse adapté et mutualisant toutes les techniques du bâtiment : multi compétences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0" i="1" dirty="0">
                <a:solidFill>
                  <a:schemeClr val="accent6">
                    <a:lumMod val="50000"/>
                  </a:schemeClr>
                </a:solidFill>
              </a:rPr>
              <a:t>BACS = Building Automation and Control System</a:t>
            </a:r>
          </a:p>
        </p:txBody>
      </p:sp>
    </p:spTree>
    <p:extLst>
      <p:ext uri="{BB962C8B-B14F-4D97-AF65-F5344CB8AC3E}">
        <p14:creationId xmlns:p14="http://schemas.microsoft.com/office/powerpoint/2010/main" val="3973585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C38715-530C-0D1D-B224-7DD9D0F29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Pourquoi une </a:t>
            </a:r>
            <a:r>
              <a:rPr lang="fr-FR" dirty="0" err="1"/>
              <a:t>gtb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1113119-8077-932F-4D1B-01B1231F74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962024"/>
            <a:ext cx="10836438" cy="5164455"/>
          </a:xfrm>
        </p:spPr>
        <p:txBody>
          <a:bodyPr/>
          <a:lstStyle/>
          <a:p>
            <a:r>
              <a:rPr lang="fr-FR" dirty="0"/>
              <a:t>Efficacité énergétique</a:t>
            </a:r>
          </a:p>
          <a:p>
            <a:r>
              <a:rPr lang="fr-FR" dirty="0"/>
              <a:t>Confort accru </a:t>
            </a:r>
            <a:r>
              <a:rPr lang="fr-FR" dirty="0">
                <a:sym typeface="Wingdings" panose="05000000000000000000" pitchFamily="2" charset="2"/>
              </a:rPr>
              <a:t> Productivité des personnes présentes dans le bâtiment</a:t>
            </a:r>
            <a:endParaRPr lang="fr-FR" dirty="0"/>
          </a:p>
          <a:p>
            <a:r>
              <a:rPr lang="fr-FR" dirty="0"/>
              <a:t>Maintenance préventive</a:t>
            </a:r>
          </a:p>
          <a:p>
            <a:r>
              <a:rPr lang="fr-FR" dirty="0"/>
              <a:t>Sécurité renforcée </a:t>
            </a:r>
          </a:p>
          <a:p>
            <a:r>
              <a:rPr lang="fr-FR" dirty="0"/>
              <a:t>Gestion centralisée / Supervision et contrôle </a:t>
            </a:r>
          </a:p>
          <a:p>
            <a:r>
              <a:rPr lang="fr-FR" dirty="0"/>
              <a:t>Réduction des coûts d’exploitation </a:t>
            </a:r>
            <a:r>
              <a:rPr lang="fr-FR" dirty="0">
                <a:sym typeface="Wingdings" panose="05000000000000000000" pitchFamily="2" charset="2"/>
              </a:rPr>
              <a:t> consommer l’énergie au bon moment</a:t>
            </a:r>
            <a:endParaRPr lang="fr-FR" dirty="0"/>
          </a:p>
          <a:p>
            <a:r>
              <a:rPr lang="fr-FR" dirty="0"/>
              <a:t>Respect des normes environnementales </a:t>
            </a:r>
            <a:r>
              <a:rPr lang="fr-FR" dirty="0">
                <a:sym typeface="Wingdings" panose="05000000000000000000" pitchFamily="2" charset="2"/>
              </a:rPr>
              <a:t> répondre à l’urgence climatique, décarboner  les usages</a:t>
            </a:r>
            <a:endParaRPr lang="fr-FR" dirty="0"/>
          </a:p>
          <a:p>
            <a:r>
              <a:rPr lang="fr-FR" dirty="0"/>
              <a:t>Suivi et analyse des données </a:t>
            </a:r>
            <a:r>
              <a:rPr lang="fr-FR" b="1" dirty="0"/>
              <a:t>de production et de consommations énergétiques</a:t>
            </a:r>
            <a:r>
              <a:rPr lang="fr-FR" dirty="0"/>
              <a:t> des systèmes techniques, et donc de les </a:t>
            </a:r>
            <a:r>
              <a:rPr lang="fr-FR" b="1" dirty="0"/>
              <a:t>optimiser</a:t>
            </a:r>
            <a:r>
              <a:rPr lang="fr-FR" dirty="0"/>
              <a:t>.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83271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82A2D7-D2A3-FE7C-5A6A-4234C48F6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2664DDD-F446-0C7E-6ABF-04A8FCB5A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Compétences, formations et acceptabilité</a:t>
            </a:r>
          </a:p>
          <a:p>
            <a:r>
              <a:rPr lang="fr-FR" b="1" dirty="0"/>
              <a:t>« </a:t>
            </a:r>
            <a:r>
              <a:rPr lang="fr-FR" b="1" dirty="0" err="1"/>
              <a:t>Désiloter</a:t>
            </a:r>
            <a:r>
              <a:rPr lang="fr-FR" b="1" dirty="0"/>
              <a:t> » les données, les rendre interopérables et « historisées </a:t>
            </a:r>
            <a:r>
              <a:rPr lang="fr-FR" dirty="0"/>
              <a:t>» sont des enjeux de taille.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93922336"/>
      </p:ext>
    </p:extLst>
  </p:cSld>
  <p:clrMapOvr>
    <a:masterClrMapping/>
  </p:clrMapOvr>
</p:sld>
</file>

<file path=ppt/theme/theme1.xml><?xml version="1.0" encoding="utf-8"?>
<a:theme xmlns:a="http://schemas.openxmlformats.org/drawingml/2006/main" name="SBA_202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 algn="l">
          <a:lnSpc>
            <a:spcPct val="120000"/>
          </a:lnSpc>
          <a:spcBef>
            <a:spcPts val="1600"/>
          </a:spcBef>
          <a:buClr>
            <a:srgbClr val="70AD47"/>
          </a:buClr>
          <a:defRPr sz="2400" b="0" dirty="0" err="1" smtClean="0">
            <a:solidFill>
              <a:srgbClr val="57626B"/>
            </a:solidFill>
            <a:latin typeface="Arial Narrow" panose="020B060602020203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asques de titre et de fin ">
  <a:themeElements>
    <a:clrScheme name="Masques de titre et de fin 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Masques de titre et de fin 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Masques de titre et de fin 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1501</TotalTime>
  <Words>358</Words>
  <Application>Microsoft Office PowerPoint</Application>
  <PresentationFormat>Grand écran</PresentationFormat>
  <Paragraphs>41</Paragraphs>
  <Slides>11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22" baseType="lpstr">
      <vt:lpstr>Arial</vt:lpstr>
      <vt:lpstr>Calibri</vt:lpstr>
      <vt:lpstr>Calibri Light</vt:lpstr>
      <vt:lpstr>Courier New</vt:lpstr>
      <vt:lpstr>Franklin Gothic Book</vt:lpstr>
      <vt:lpstr>Helvetica Neue</vt:lpstr>
      <vt:lpstr>Helvetica Neue Medium</vt:lpstr>
      <vt:lpstr>Helvetica Neue Thin</vt:lpstr>
      <vt:lpstr>Raleway</vt:lpstr>
      <vt:lpstr>Wingdings</vt:lpstr>
      <vt:lpstr>SBA_2021</vt:lpstr>
      <vt:lpstr>Présentation PowerPoint</vt:lpstr>
      <vt:lpstr>Ordre du jour</vt:lpstr>
      <vt:lpstr>AGENDA de la commission</vt:lpstr>
      <vt:lpstr>Le projet gtb</vt:lpstr>
      <vt:lpstr>LES EXIGENCES DU DECRET BACS</vt:lpstr>
      <vt:lpstr>Schema fonctionnel du decret bacs</vt:lpstr>
      <vt:lpstr>DEFINITION d’UNE GTB [BACS]</vt:lpstr>
      <vt:lpstr>Pourquoi une gtb</vt:lpstr>
      <vt:lpstr>Présentation PowerPoint</vt:lpstr>
      <vt:lpstr>Présentation PowerPoint</vt:lpstr>
      <vt:lpstr>FIN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FLEURY Virginie</dc:creator>
  <cp:lastModifiedBy>Christophe CLEMENT-COTTUZ</cp:lastModifiedBy>
  <cp:revision>8</cp:revision>
  <cp:lastPrinted>2020-02-10T14:59:43Z</cp:lastPrinted>
  <dcterms:modified xsi:type="dcterms:W3CDTF">2024-06-06T11:24:40Z</dcterms:modified>
</cp:coreProperties>
</file>