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1"/>
  </p:sldMasterIdLst>
  <p:notesMasterIdLst>
    <p:notesMasterId r:id="rId24"/>
  </p:notesMasterIdLst>
  <p:handoutMasterIdLst>
    <p:handoutMasterId r:id="rId25"/>
  </p:handoutMasterIdLst>
  <p:sldIdLst>
    <p:sldId id="9468" r:id="rId2"/>
    <p:sldId id="9470" r:id="rId3"/>
    <p:sldId id="9477" r:id="rId4"/>
    <p:sldId id="9506" r:id="rId5"/>
    <p:sldId id="9480" r:id="rId6"/>
    <p:sldId id="9500" r:id="rId7"/>
    <p:sldId id="9501" r:id="rId8"/>
    <p:sldId id="9502" r:id="rId9"/>
    <p:sldId id="9503" r:id="rId10"/>
    <p:sldId id="9498" r:id="rId11"/>
    <p:sldId id="9497" r:id="rId12"/>
    <p:sldId id="9507" r:id="rId13"/>
    <p:sldId id="9499" r:id="rId14"/>
    <p:sldId id="9494" r:id="rId15"/>
    <p:sldId id="9495" r:id="rId16"/>
    <p:sldId id="9504" r:id="rId17"/>
    <p:sldId id="9505" r:id="rId18"/>
    <p:sldId id="9496" r:id="rId19"/>
    <p:sldId id="9510" r:id="rId20"/>
    <p:sldId id="9508" r:id="rId21"/>
    <p:sldId id="9509" r:id="rId22"/>
    <p:sldId id="9476" r:id="rId23"/>
  </p:sldIdLst>
  <p:sldSz cx="12192000" cy="6858000"/>
  <p:notesSz cx="6797675" cy="987266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143"/>
    <a:srgbClr val="FFFFFF"/>
    <a:srgbClr val="5E5E5E"/>
    <a:srgbClr val="0B7CB7"/>
    <a:srgbClr val="2F6165"/>
    <a:srgbClr val="00AAA1"/>
    <a:srgbClr val="999999"/>
    <a:srgbClr val="94C11C"/>
    <a:srgbClr val="1C4D9C"/>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CE886F-F9DD-40F9-AB5E-36CEF72927B2}" v="249" dt="2024-06-13T20:21:48.25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ement-Cottuz Christophe" userId="3a588651a42eb0ce" providerId="LiveId" clId="{A7CE886F-F9DD-40F9-AB5E-36CEF72927B2}"/>
    <pc:docChg chg="undo custSel addSld modSld sldOrd">
      <pc:chgData name="Clement-Cottuz Christophe" userId="3a588651a42eb0ce" providerId="LiveId" clId="{A7CE886F-F9DD-40F9-AB5E-36CEF72927B2}" dt="2024-06-13T20:22:16.941" v="3286" actId="14100"/>
      <pc:docMkLst>
        <pc:docMk/>
      </pc:docMkLst>
      <pc:sldChg chg="modSp mod">
        <pc:chgData name="Clement-Cottuz Christophe" userId="3a588651a42eb0ce" providerId="LiveId" clId="{A7CE886F-F9DD-40F9-AB5E-36CEF72927B2}" dt="2024-06-13T15:43:22.080" v="1895" actId="20577"/>
        <pc:sldMkLst>
          <pc:docMk/>
          <pc:sldMk cId="2131521817" sldId="9470"/>
        </pc:sldMkLst>
        <pc:spChg chg="mod">
          <ac:chgData name="Clement-Cottuz Christophe" userId="3a588651a42eb0ce" providerId="LiveId" clId="{A7CE886F-F9DD-40F9-AB5E-36CEF72927B2}" dt="2024-06-13T15:43:22.080" v="1895" actId="20577"/>
          <ac:spMkLst>
            <pc:docMk/>
            <pc:sldMk cId="2131521817" sldId="9470"/>
            <ac:spMk id="3" creationId="{AFEAD253-7E67-6B5C-226F-0A03BD690761}"/>
          </ac:spMkLst>
        </pc:spChg>
      </pc:sldChg>
      <pc:sldChg chg="modSp mod">
        <pc:chgData name="Clement-Cottuz Christophe" userId="3a588651a42eb0ce" providerId="LiveId" clId="{A7CE886F-F9DD-40F9-AB5E-36CEF72927B2}" dt="2024-06-13T15:59:45.608" v="2080" actId="5793"/>
        <pc:sldMkLst>
          <pc:docMk/>
          <pc:sldMk cId="3163910027" sldId="9477"/>
        </pc:sldMkLst>
        <pc:spChg chg="mod">
          <ac:chgData name="Clement-Cottuz Christophe" userId="3a588651a42eb0ce" providerId="LiveId" clId="{A7CE886F-F9DD-40F9-AB5E-36CEF72927B2}" dt="2024-06-13T15:59:45.608" v="2080" actId="5793"/>
          <ac:spMkLst>
            <pc:docMk/>
            <pc:sldMk cId="3163910027" sldId="9477"/>
            <ac:spMk id="3" creationId="{8824F193-78A3-597B-A3D3-02DB1303B502}"/>
          </ac:spMkLst>
        </pc:spChg>
      </pc:sldChg>
      <pc:sldChg chg="modSp mod modClrScheme chgLayout">
        <pc:chgData name="Clement-Cottuz Christophe" userId="3a588651a42eb0ce" providerId="LiveId" clId="{A7CE886F-F9DD-40F9-AB5E-36CEF72927B2}" dt="2024-06-13T14:47:47.527" v="65" actId="700"/>
        <pc:sldMkLst>
          <pc:docMk/>
          <pc:sldMk cId="3819214509" sldId="9480"/>
        </pc:sldMkLst>
        <pc:spChg chg="mod ord">
          <ac:chgData name="Clement-Cottuz Christophe" userId="3a588651a42eb0ce" providerId="LiveId" clId="{A7CE886F-F9DD-40F9-AB5E-36CEF72927B2}" dt="2024-06-13T14:47:47.527" v="65" actId="700"/>
          <ac:spMkLst>
            <pc:docMk/>
            <pc:sldMk cId="3819214509" sldId="9480"/>
            <ac:spMk id="2" creationId="{43018449-DC39-2F25-1F57-D82572152079}"/>
          </ac:spMkLst>
        </pc:spChg>
        <pc:spChg chg="mod ord">
          <ac:chgData name="Clement-Cottuz Christophe" userId="3a588651a42eb0ce" providerId="LiveId" clId="{A7CE886F-F9DD-40F9-AB5E-36CEF72927B2}" dt="2024-06-13T14:47:47.527" v="65" actId="700"/>
          <ac:spMkLst>
            <pc:docMk/>
            <pc:sldMk cId="3819214509" sldId="9480"/>
            <ac:spMk id="3" creationId="{6EB9F0C5-DAE1-A26A-EFD6-F353F4C16E11}"/>
          </ac:spMkLst>
        </pc:spChg>
      </pc:sldChg>
      <pc:sldChg chg="modSp mod">
        <pc:chgData name="Clement-Cottuz Christophe" userId="3a588651a42eb0ce" providerId="LiveId" clId="{A7CE886F-F9DD-40F9-AB5E-36CEF72927B2}" dt="2024-06-13T15:37:56.088" v="1673" actId="20577"/>
        <pc:sldMkLst>
          <pc:docMk/>
          <pc:sldMk cId="1193922336" sldId="9495"/>
        </pc:sldMkLst>
        <pc:spChg chg="mod">
          <ac:chgData name="Clement-Cottuz Christophe" userId="3a588651a42eb0ce" providerId="LiveId" clId="{A7CE886F-F9DD-40F9-AB5E-36CEF72927B2}" dt="2024-06-13T15:37:56.088" v="1673" actId="20577"/>
          <ac:spMkLst>
            <pc:docMk/>
            <pc:sldMk cId="1193922336" sldId="9495"/>
            <ac:spMk id="2" creationId="{3282A2D7-D2A3-FE7C-5A6A-4234C48F66E9}"/>
          </ac:spMkLst>
        </pc:spChg>
      </pc:sldChg>
      <pc:sldChg chg="modSp mod ord">
        <pc:chgData name="Clement-Cottuz Christophe" userId="3a588651a42eb0ce" providerId="LiveId" clId="{A7CE886F-F9DD-40F9-AB5E-36CEF72927B2}" dt="2024-06-13T20:10:32.605" v="3205"/>
        <pc:sldMkLst>
          <pc:docMk/>
          <pc:sldMk cId="4072166759" sldId="9496"/>
        </pc:sldMkLst>
        <pc:spChg chg="mod">
          <ac:chgData name="Clement-Cottuz Christophe" userId="3a588651a42eb0ce" providerId="LiveId" clId="{A7CE886F-F9DD-40F9-AB5E-36CEF72927B2}" dt="2024-06-13T15:46:25.911" v="1957" actId="20577"/>
          <ac:spMkLst>
            <pc:docMk/>
            <pc:sldMk cId="4072166759" sldId="9496"/>
            <ac:spMk id="2" creationId="{4A98DD0E-206E-F2C4-009D-E357AA77927F}"/>
          </ac:spMkLst>
        </pc:spChg>
      </pc:sldChg>
      <pc:sldChg chg="modSp mod ord">
        <pc:chgData name="Clement-Cottuz Christophe" userId="3a588651a42eb0ce" providerId="LiveId" clId="{A7CE886F-F9DD-40F9-AB5E-36CEF72927B2}" dt="2024-06-13T19:23:28.811" v="2491" actId="14100"/>
        <pc:sldMkLst>
          <pc:docMk/>
          <pc:sldMk cId="3973585929" sldId="9497"/>
        </pc:sldMkLst>
        <pc:spChg chg="mod">
          <ac:chgData name="Clement-Cottuz Christophe" userId="3a588651a42eb0ce" providerId="LiveId" clId="{A7CE886F-F9DD-40F9-AB5E-36CEF72927B2}" dt="2024-06-13T19:23:28.811" v="2491" actId="14100"/>
          <ac:spMkLst>
            <pc:docMk/>
            <pc:sldMk cId="3973585929" sldId="9497"/>
            <ac:spMk id="3" creationId="{8A1B7EE2-AE97-2390-F410-FAC77D3C1B5E}"/>
          </ac:spMkLst>
        </pc:spChg>
      </pc:sldChg>
      <pc:sldChg chg="addSp modSp mod">
        <pc:chgData name="Clement-Cottuz Christophe" userId="3a588651a42eb0ce" providerId="LiveId" clId="{A7CE886F-F9DD-40F9-AB5E-36CEF72927B2}" dt="2024-06-13T19:17:27.672" v="2440" actId="113"/>
        <pc:sldMkLst>
          <pc:docMk/>
          <pc:sldMk cId="1451755165" sldId="9499"/>
        </pc:sldMkLst>
        <pc:spChg chg="add mod">
          <ac:chgData name="Clement-Cottuz Christophe" userId="3a588651a42eb0ce" providerId="LiveId" clId="{A7CE886F-F9DD-40F9-AB5E-36CEF72927B2}" dt="2024-06-13T19:10:37.865" v="2097" actId="1076"/>
          <ac:spMkLst>
            <pc:docMk/>
            <pc:sldMk cId="1451755165" sldId="9499"/>
            <ac:spMk id="3" creationId="{3C3C31FD-B0D7-F61E-ABA7-91F4ECDBB767}"/>
          </ac:spMkLst>
        </pc:spChg>
        <pc:spChg chg="add mod">
          <ac:chgData name="Clement-Cottuz Christophe" userId="3a588651a42eb0ce" providerId="LiveId" clId="{A7CE886F-F9DD-40F9-AB5E-36CEF72927B2}" dt="2024-06-13T19:13:49.598" v="2224" actId="1038"/>
          <ac:spMkLst>
            <pc:docMk/>
            <pc:sldMk cId="1451755165" sldId="9499"/>
            <ac:spMk id="4" creationId="{40F25BD8-C66D-ED78-422A-6420FF104805}"/>
          </ac:spMkLst>
        </pc:spChg>
        <pc:spChg chg="add mod">
          <ac:chgData name="Clement-Cottuz Christophe" userId="3a588651a42eb0ce" providerId="LiveId" clId="{A7CE886F-F9DD-40F9-AB5E-36CEF72927B2}" dt="2024-06-13T19:11:36.668" v="2203" actId="1076"/>
          <ac:spMkLst>
            <pc:docMk/>
            <pc:sldMk cId="1451755165" sldId="9499"/>
            <ac:spMk id="6" creationId="{28D27504-16C7-2DCC-596E-73B4D2637128}"/>
          </ac:spMkLst>
        </pc:spChg>
        <pc:spChg chg="add mod">
          <ac:chgData name="Clement-Cottuz Christophe" userId="3a588651a42eb0ce" providerId="LiveId" clId="{A7CE886F-F9DD-40F9-AB5E-36CEF72927B2}" dt="2024-06-13T19:17:27.672" v="2440" actId="113"/>
          <ac:spMkLst>
            <pc:docMk/>
            <pc:sldMk cId="1451755165" sldId="9499"/>
            <ac:spMk id="13" creationId="{CF459EDE-88AF-51CE-719E-70279E2F1910}"/>
          </ac:spMkLst>
        </pc:spChg>
        <pc:spChg chg="add mod ord">
          <ac:chgData name="Clement-Cottuz Christophe" userId="3a588651a42eb0ce" providerId="LiveId" clId="{A7CE886F-F9DD-40F9-AB5E-36CEF72927B2}" dt="2024-06-13T19:17:12.270" v="2439" actId="692"/>
          <ac:spMkLst>
            <pc:docMk/>
            <pc:sldMk cId="1451755165" sldId="9499"/>
            <ac:spMk id="14" creationId="{36F5B8B4-7AF6-DC4C-74B9-7402AB8F77EE}"/>
          </ac:spMkLst>
        </pc:spChg>
        <pc:cxnChg chg="add mod">
          <ac:chgData name="Clement-Cottuz Christophe" userId="3a588651a42eb0ce" providerId="LiveId" clId="{A7CE886F-F9DD-40F9-AB5E-36CEF72927B2}" dt="2024-06-13T19:13:11.226" v="2214" actId="1076"/>
          <ac:cxnSpMkLst>
            <pc:docMk/>
            <pc:sldMk cId="1451755165" sldId="9499"/>
            <ac:cxnSpMk id="8" creationId="{7A53B195-5A9F-E660-7188-8CEE97332C5E}"/>
          </ac:cxnSpMkLst>
        </pc:cxnChg>
        <pc:cxnChg chg="add mod">
          <ac:chgData name="Clement-Cottuz Christophe" userId="3a588651a42eb0ce" providerId="LiveId" clId="{A7CE886F-F9DD-40F9-AB5E-36CEF72927B2}" dt="2024-06-13T19:13:21.705" v="2216" actId="1076"/>
          <ac:cxnSpMkLst>
            <pc:docMk/>
            <pc:sldMk cId="1451755165" sldId="9499"/>
            <ac:cxnSpMk id="12" creationId="{5EDC3303-264F-7471-317E-C890069DF3BC}"/>
          </ac:cxnSpMkLst>
        </pc:cxnChg>
      </pc:sldChg>
      <pc:sldChg chg="modSp new mod">
        <pc:chgData name="Clement-Cottuz Christophe" userId="3a588651a42eb0ce" providerId="LiveId" clId="{A7CE886F-F9DD-40F9-AB5E-36CEF72927B2}" dt="2024-06-13T14:54:41.873" v="241" actId="20577"/>
        <pc:sldMkLst>
          <pc:docMk/>
          <pc:sldMk cId="3546305255" sldId="9500"/>
        </pc:sldMkLst>
        <pc:spChg chg="mod">
          <ac:chgData name="Clement-Cottuz Christophe" userId="3a588651a42eb0ce" providerId="LiveId" clId="{A7CE886F-F9DD-40F9-AB5E-36CEF72927B2}" dt="2024-06-13T14:53:58.745" v="216" actId="20577"/>
          <ac:spMkLst>
            <pc:docMk/>
            <pc:sldMk cId="3546305255" sldId="9500"/>
            <ac:spMk id="2" creationId="{E386E01A-40DC-8546-18CD-052785845565}"/>
          </ac:spMkLst>
        </pc:spChg>
        <pc:spChg chg="mod">
          <ac:chgData name="Clement-Cottuz Christophe" userId="3a588651a42eb0ce" providerId="LiveId" clId="{A7CE886F-F9DD-40F9-AB5E-36CEF72927B2}" dt="2024-06-13T14:54:41.873" v="241" actId="20577"/>
          <ac:spMkLst>
            <pc:docMk/>
            <pc:sldMk cId="3546305255" sldId="9500"/>
            <ac:spMk id="3" creationId="{1D31D584-7544-32D8-0E6C-9F8490EA513A}"/>
          </ac:spMkLst>
        </pc:spChg>
      </pc:sldChg>
      <pc:sldChg chg="addSp delSp modSp new mod">
        <pc:chgData name="Clement-Cottuz Christophe" userId="3a588651a42eb0ce" providerId="LiveId" clId="{A7CE886F-F9DD-40F9-AB5E-36CEF72927B2}" dt="2024-06-13T19:44:15.703" v="2652" actId="1035"/>
        <pc:sldMkLst>
          <pc:docMk/>
          <pc:sldMk cId="1756985778" sldId="9501"/>
        </pc:sldMkLst>
        <pc:spChg chg="mod">
          <ac:chgData name="Clement-Cottuz Christophe" userId="3a588651a42eb0ce" providerId="LiveId" clId="{A7CE886F-F9DD-40F9-AB5E-36CEF72927B2}" dt="2024-06-13T14:57:29.437" v="265" actId="20577"/>
          <ac:spMkLst>
            <pc:docMk/>
            <pc:sldMk cId="1756985778" sldId="9501"/>
            <ac:spMk id="2" creationId="{238FD46F-2BCF-3162-AB37-958B18822DAE}"/>
          </ac:spMkLst>
        </pc:spChg>
        <pc:spChg chg="mod">
          <ac:chgData name="Clement-Cottuz Christophe" userId="3a588651a42eb0ce" providerId="LiveId" clId="{A7CE886F-F9DD-40F9-AB5E-36CEF72927B2}" dt="2024-06-13T15:17:52.802" v="727" actId="1076"/>
          <ac:spMkLst>
            <pc:docMk/>
            <pc:sldMk cId="1756985778" sldId="9501"/>
            <ac:spMk id="3" creationId="{96DA8884-5AA9-D80C-6611-BF33479082FE}"/>
          </ac:spMkLst>
        </pc:spChg>
        <pc:spChg chg="add mod">
          <ac:chgData name="Clement-Cottuz Christophe" userId="3a588651a42eb0ce" providerId="LiveId" clId="{A7CE886F-F9DD-40F9-AB5E-36CEF72927B2}" dt="2024-06-13T15:16:47.154" v="718" actId="1076"/>
          <ac:spMkLst>
            <pc:docMk/>
            <pc:sldMk cId="1756985778" sldId="9501"/>
            <ac:spMk id="4" creationId="{504C096E-A10F-0F54-9E30-63277A75C45D}"/>
          </ac:spMkLst>
        </pc:spChg>
        <pc:spChg chg="add mod">
          <ac:chgData name="Clement-Cottuz Christophe" userId="3a588651a42eb0ce" providerId="LiveId" clId="{A7CE886F-F9DD-40F9-AB5E-36CEF72927B2}" dt="2024-06-13T15:16:47.154" v="718" actId="1076"/>
          <ac:spMkLst>
            <pc:docMk/>
            <pc:sldMk cId="1756985778" sldId="9501"/>
            <ac:spMk id="5" creationId="{0CB0A741-FB29-E62A-5237-2A55F5113569}"/>
          </ac:spMkLst>
        </pc:spChg>
        <pc:spChg chg="add mod">
          <ac:chgData name="Clement-Cottuz Christophe" userId="3a588651a42eb0ce" providerId="LiveId" clId="{A7CE886F-F9DD-40F9-AB5E-36CEF72927B2}" dt="2024-06-13T15:16:47.154" v="718" actId="1076"/>
          <ac:spMkLst>
            <pc:docMk/>
            <pc:sldMk cId="1756985778" sldId="9501"/>
            <ac:spMk id="6" creationId="{E62485A1-FAEC-5DAE-6493-F3718A86206D}"/>
          </ac:spMkLst>
        </pc:spChg>
        <pc:spChg chg="add mod">
          <ac:chgData name="Clement-Cottuz Christophe" userId="3a588651a42eb0ce" providerId="LiveId" clId="{A7CE886F-F9DD-40F9-AB5E-36CEF72927B2}" dt="2024-06-13T15:16:47.154" v="718" actId="1076"/>
          <ac:spMkLst>
            <pc:docMk/>
            <pc:sldMk cId="1756985778" sldId="9501"/>
            <ac:spMk id="7" creationId="{C14AAC63-C6DE-C939-491A-FA5D57E678D7}"/>
          </ac:spMkLst>
        </pc:spChg>
        <pc:spChg chg="add mod">
          <ac:chgData name="Clement-Cottuz Christophe" userId="3a588651a42eb0ce" providerId="LiveId" clId="{A7CE886F-F9DD-40F9-AB5E-36CEF72927B2}" dt="2024-06-13T15:16:47.154" v="718" actId="1076"/>
          <ac:spMkLst>
            <pc:docMk/>
            <pc:sldMk cId="1756985778" sldId="9501"/>
            <ac:spMk id="8" creationId="{E62B9DEF-F47D-CABD-6906-E97C3E601492}"/>
          </ac:spMkLst>
        </pc:spChg>
        <pc:spChg chg="add mod">
          <ac:chgData name="Clement-Cottuz Christophe" userId="3a588651a42eb0ce" providerId="LiveId" clId="{A7CE886F-F9DD-40F9-AB5E-36CEF72927B2}" dt="2024-06-13T15:16:47.154" v="718" actId="1076"/>
          <ac:spMkLst>
            <pc:docMk/>
            <pc:sldMk cId="1756985778" sldId="9501"/>
            <ac:spMk id="9" creationId="{47AF9468-2CC3-3241-9EDD-7BE218583CCA}"/>
          </ac:spMkLst>
        </pc:spChg>
        <pc:spChg chg="add mod">
          <ac:chgData name="Clement-Cottuz Christophe" userId="3a588651a42eb0ce" providerId="LiveId" clId="{A7CE886F-F9DD-40F9-AB5E-36CEF72927B2}" dt="2024-06-13T15:16:47.154" v="718" actId="1076"/>
          <ac:spMkLst>
            <pc:docMk/>
            <pc:sldMk cId="1756985778" sldId="9501"/>
            <ac:spMk id="10" creationId="{2E084BAB-AE0A-1003-39F0-153DFB131F46}"/>
          </ac:spMkLst>
        </pc:spChg>
        <pc:spChg chg="add mod">
          <ac:chgData name="Clement-Cottuz Christophe" userId="3a588651a42eb0ce" providerId="LiveId" clId="{A7CE886F-F9DD-40F9-AB5E-36CEF72927B2}" dt="2024-06-13T15:16:52.985" v="719" actId="6549"/>
          <ac:spMkLst>
            <pc:docMk/>
            <pc:sldMk cId="1756985778" sldId="9501"/>
            <ac:spMk id="11" creationId="{9C750DB7-743A-91B7-7354-CB94D4299833}"/>
          </ac:spMkLst>
        </pc:spChg>
        <pc:spChg chg="add mod">
          <ac:chgData name="Clement-Cottuz Christophe" userId="3a588651a42eb0ce" providerId="LiveId" clId="{A7CE886F-F9DD-40F9-AB5E-36CEF72927B2}" dt="2024-06-13T15:16:47.154" v="718" actId="1076"/>
          <ac:spMkLst>
            <pc:docMk/>
            <pc:sldMk cId="1756985778" sldId="9501"/>
            <ac:spMk id="12" creationId="{21A84866-F80D-AEE5-1DFE-96AA29DC7D43}"/>
          </ac:spMkLst>
        </pc:spChg>
        <pc:spChg chg="add mod">
          <ac:chgData name="Clement-Cottuz Christophe" userId="3a588651a42eb0ce" providerId="LiveId" clId="{A7CE886F-F9DD-40F9-AB5E-36CEF72927B2}" dt="2024-06-13T15:16:47.154" v="718" actId="1076"/>
          <ac:spMkLst>
            <pc:docMk/>
            <pc:sldMk cId="1756985778" sldId="9501"/>
            <ac:spMk id="13" creationId="{881896EF-2A44-3FBD-214B-24FB02055ECE}"/>
          </ac:spMkLst>
        </pc:spChg>
        <pc:spChg chg="add mod">
          <ac:chgData name="Clement-Cottuz Christophe" userId="3a588651a42eb0ce" providerId="LiveId" clId="{A7CE886F-F9DD-40F9-AB5E-36CEF72927B2}" dt="2024-06-13T15:16:47.154" v="718" actId="1076"/>
          <ac:spMkLst>
            <pc:docMk/>
            <pc:sldMk cId="1756985778" sldId="9501"/>
            <ac:spMk id="14" creationId="{C7D5996A-A6E8-1A84-9733-1692DA491E4A}"/>
          </ac:spMkLst>
        </pc:spChg>
        <pc:spChg chg="add mod">
          <ac:chgData name="Clement-Cottuz Christophe" userId="3a588651a42eb0ce" providerId="LiveId" clId="{A7CE886F-F9DD-40F9-AB5E-36CEF72927B2}" dt="2024-06-13T15:16:47.154" v="718" actId="1076"/>
          <ac:spMkLst>
            <pc:docMk/>
            <pc:sldMk cId="1756985778" sldId="9501"/>
            <ac:spMk id="15" creationId="{A1824B9E-5367-72D7-DC9A-9000304408D8}"/>
          </ac:spMkLst>
        </pc:spChg>
        <pc:spChg chg="add mod">
          <ac:chgData name="Clement-Cottuz Christophe" userId="3a588651a42eb0ce" providerId="LiveId" clId="{A7CE886F-F9DD-40F9-AB5E-36CEF72927B2}" dt="2024-06-13T15:16:47.154" v="718" actId="1076"/>
          <ac:spMkLst>
            <pc:docMk/>
            <pc:sldMk cId="1756985778" sldId="9501"/>
            <ac:spMk id="16" creationId="{5FB0D6DC-EA95-9B40-BD26-21E36DE750FD}"/>
          </ac:spMkLst>
        </pc:spChg>
        <pc:spChg chg="add mod">
          <ac:chgData name="Clement-Cottuz Christophe" userId="3a588651a42eb0ce" providerId="LiveId" clId="{A7CE886F-F9DD-40F9-AB5E-36CEF72927B2}" dt="2024-06-13T15:16:47.154" v="718" actId="1076"/>
          <ac:spMkLst>
            <pc:docMk/>
            <pc:sldMk cId="1756985778" sldId="9501"/>
            <ac:spMk id="17" creationId="{BEBBA73C-A3A8-B9FF-7073-B62DADD7493D}"/>
          </ac:spMkLst>
        </pc:spChg>
        <pc:spChg chg="add mod">
          <ac:chgData name="Clement-Cottuz Christophe" userId="3a588651a42eb0ce" providerId="LiveId" clId="{A7CE886F-F9DD-40F9-AB5E-36CEF72927B2}" dt="2024-06-13T15:16:47.154" v="718" actId="1076"/>
          <ac:spMkLst>
            <pc:docMk/>
            <pc:sldMk cId="1756985778" sldId="9501"/>
            <ac:spMk id="18" creationId="{7CCECF12-B440-7557-3C90-6D87B5FD6395}"/>
          </ac:spMkLst>
        </pc:spChg>
        <pc:spChg chg="add mod">
          <ac:chgData name="Clement-Cottuz Christophe" userId="3a588651a42eb0ce" providerId="LiveId" clId="{A7CE886F-F9DD-40F9-AB5E-36CEF72927B2}" dt="2024-06-13T15:16:47.154" v="718" actId="1076"/>
          <ac:spMkLst>
            <pc:docMk/>
            <pc:sldMk cId="1756985778" sldId="9501"/>
            <ac:spMk id="19" creationId="{E226F16E-5F1D-794A-ED45-6F3F043C74CF}"/>
          </ac:spMkLst>
        </pc:spChg>
        <pc:spChg chg="add mod">
          <ac:chgData name="Clement-Cottuz Christophe" userId="3a588651a42eb0ce" providerId="LiveId" clId="{A7CE886F-F9DD-40F9-AB5E-36CEF72927B2}" dt="2024-06-13T15:16:47.154" v="718" actId="1076"/>
          <ac:spMkLst>
            <pc:docMk/>
            <pc:sldMk cId="1756985778" sldId="9501"/>
            <ac:spMk id="20" creationId="{0643F2FA-0BB3-6417-667B-8A0D2AD22E89}"/>
          </ac:spMkLst>
        </pc:spChg>
        <pc:spChg chg="add mod">
          <ac:chgData name="Clement-Cottuz Christophe" userId="3a588651a42eb0ce" providerId="LiveId" clId="{A7CE886F-F9DD-40F9-AB5E-36CEF72927B2}" dt="2024-06-13T19:44:15.703" v="2652" actId="1035"/>
          <ac:spMkLst>
            <pc:docMk/>
            <pc:sldMk cId="1756985778" sldId="9501"/>
            <ac:spMk id="30" creationId="{9EDBBFD9-A6B7-4746-9C6A-28E03009A122}"/>
          </ac:spMkLst>
        </pc:spChg>
        <pc:spChg chg="add mod">
          <ac:chgData name="Clement-Cottuz Christophe" userId="3a588651a42eb0ce" providerId="LiveId" clId="{A7CE886F-F9DD-40F9-AB5E-36CEF72927B2}" dt="2024-06-13T19:44:15.703" v="2652" actId="1035"/>
          <ac:spMkLst>
            <pc:docMk/>
            <pc:sldMk cId="1756985778" sldId="9501"/>
            <ac:spMk id="31" creationId="{67FCCEB0-8BD4-17B1-AECE-52F03A0B5B66}"/>
          </ac:spMkLst>
        </pc:spChg>
        <pc:spChg chg="add mod">
          <ac:chgData name="Clement-Cottuz Christophe" userId="3a588651a42eb0ce" providerId="LiveId" clId="{A7CE886F-F9DD-40F9-AB5E-36CEF72927B2}" dt="2024-06-13T19:44:15.703" v="2652" actId="1035"/>
          <ac:spMkLst>
            <pc:docMk/>
            <pc:sldMk cId="1756985778" sldId="9501"/>
            <ac:spMk id="32" creationId="{BC040927-1796-C05F-CA15-3DBFE1B2F141}"/>
          </ac:spMkLst>
        </pc:spChg>
        <pc:spChg chg="add mod">
          <ac:chgData name="Clement-Cottuz Christophe" userId="3a588651a42eb0ce" providerId="LiveId" clId="{A7CE886F-F9DD-40F9-AB5E-36CEF72927B2}" dt="2024-06-13T19:44:15.703" v="2652" actId="1035"/>
          <ac:spMkLst>
            <pc:docMk/>
            <pc:sldMk cId="1756985778" sldId="9501"/>
            <ac:spMk id="33" creationId="{0978961D-E36D-EACC-4DBD-6EAA272FBB62}"/>
          </ac:spMkLst>
        </pc:spChg>
        <pc:spChg chg="add mod">
          <ac:chgData name="Clement-Cottuz Christophe" userId="3a588651a42eb0ce" providerId="LiveId" clId="{A7CE886F-F9DD-40F9-AB5E-36CEF72927B2}" dt="2024-06-13T19:44:15.703" v="2652" actId="1035"/>
          <ac:spMkLst>
            <pc:docMk/>
            <pc:sldMk cId="1756985778" sldId="9501"/>
            <ac:spMk id="34" creationId="{70309066-79C4-2A59-1D44-E0B18B6A5DC0}"/>
          </ac:spMkLst>
        </pc:spChg>
        <pc:spChg chg="add mod">
          <ac:chgData name="Clement-Cottuz Christophe" userId="3a588651a42eb0ce" providerId="LiveId" clId="{A7CE886F-F9DD-40F9-AB5E-36CEF72927B2}" dt="2024-06-13T19:44:15.703" v="2652" actId="1035"/>
          <ac:spMkLst>
            <pc:docMk/>
            <pc:sldMk cId="1756985778" sldId="9501"/>
            <ac:spMk id="35" creationId="{8DADF0CE-0960-277B-9611-A0191B064B5B}"/>
          </ac:spMkLst>
        </pc:spChg>
        <pc:spChg chg="add mod">
          <ac:chgData name="Clement-Cottuz Christophe" userId="3a588651a42eb0ce" providerId="LiveId" clId="{A7CE886F-F9DD-40F9-AB5E-36CEF72927B2}" dt="2024-06-13T19:44:15.703" v="2652" actId="1035"/>
          <ac:spMkLst>
            <pc:docMk/>
            <pc:sldMk cId="1756985778" sldId="9501"/>
            <ac:spMk id="36" creationId="{A314F996-BAC6-A3BD-86D3-2B42B69C0A3F}"/>
          </ac:spMkLst>
        </pc:spChg>
        <pc:spChg chg="add mod">
          <ac:chgData name="Clement-Cottuz Christophe" userId="3a588651a42eb0ce" providerId="LiveId" clId="{A7CE886F-F9DD-40F9-AB5E-36CEF72927B2}" dt="2024-06-13T19:44:15.703" v="2652" actId="1035"/>
          <ac:spMkLst>
            <pc:docMk/>
            <pc:sldMk cId="1756985778" sldId="9501"/>
            <ac:spMk id="37" creationId="{53C75454-861D-7D7F-AAB9-BC1EA495A6F0}"/>
          </ac:spMkLst>
        </pc:spChg>
        <pc:spChg chg="add mod">
          <ac:chgData name="Clement-Cottuz Christophe" userId="3a588651a42eb0ce" providerId="LiveId" clId="{A7CE886F-F9DD-40F9-AB5E-36CEF72927B2}" dt="2024-06-13T19:44:15.703" v="2652" actId="1035"/>
          <ac:spMkLst>
            <pc:docMk/>
            <pc:sldMk cId="1756985778" sldId="9501"/>
            <ac:spMk id="38" creationId="{C5B14A89-4E55-F447-DE67-A5567C2860E1}"/>
          </ac:spMkLst>
        </pc:spChg>
        <pc:spChg chg="add mod">
          <ac:chgData name="Clement-Cottuz Christophe" userId="3a588651a42eb0ce" providerId="LiveId" clId="{A7CE886F-F9DD-40F9-AB5E-36CEF72927B2}" dt="2024-06-13T19:44:15.703" v="2652" actId="1035"/>
          <ac:spMkLst>
            <pc:docMk/>
            <pc:sldMk cId="1756985778" sldId="9501"/>
            <ac:spMk id="39" creationId="{21641A43-DB97-54FC-88A2-3E82AE7EA670}"/>
          </ac:spMkLst>
        </pc:spChg>
        <pc:spChg chg="add mod">
          <ac:chgData name="Clement-Cottuz Christophe" userId="3a588651a42eb0ce" providerId="LiveId" clId="{A7CE886F-F9DD-40F9-AB5E-36CEF72927B2}" dt="2024-06-13T19:44:15.703" v="2652" actId="1035"/>
          <ac:spMkLst>
            <pc:docMk/>
            <pc:sldMk cId="1756985778" sldId="9501"/>
            <ac:spMk id="40" creationId="{15BF5C91-583E-D8C1-3C3B-391F4D0B5AC3}"/>
          </ac:spMkLst>
        </pc:spChg>
        <pc:spChg chg="add mod">
          <ac:chgData name="Clement-Cottuz Christophe" userId="3a588651a42eb0ce" providerId="LiveId" clId="{A7CE886F-F9DD-40F9-AB5E-36CEF72927B2}" dt="2024-06-13T19:44:15.703" v="2652" actId="1035"/>
          <ac:spMkLst>
            <pc:docMk/>
            <pc:sldMk cId="1756985778" sldId="9501"/>
            <ac:spMk id="41" creationId="{C1E231BF-C031-671B-BB0B-C4BB646ABCA1}"/>
          </ac:spMkLst>
        </pc:spChg>
        <pc:spChg chg="add mod">
          <ac:chgData name="Clement-Cottuz Christophe" userId="3a588651a42eb0ce" providerId="LiveId" clId="{A7CE886F-F9DD-40F9-AB5E-36CEF72927B2}" dt="2024-06-13T19:44:15.703" v="2652" actId="1035"/>
          <ac:spMkLst>
            <pc:docMk/>
            <pc:sldMk cId="1756985778" sldId="9501"/>
            <ac:spMk id="42" creationId="{AB15B954-079F-82CC-D719-A4D3DE6FFA84}"/>
          </ac:spMkLst>
        </pc:spChg>
        <pc:spChg chg="add mod">
          <ac:chgData name="Clement-Cottuz Christophe" userId="3a588651a42eb0ce" providerId="LiveId" clId="{A7CE886F-F9DD-40F9-AB5E-36CEF72927B2}" dt="2024-06-13T19:44:15.703" v="2652" actId="1035"/>
          <ac:spMkLst>
            <pc:docMk/>
            <pc:sldMk cId="1756985778" sldId="9501"/>
            <ac:spMk id="43" creationId="{832980A3-A8F1-6D55-C075-BC0CDAFB3E74}"/>
          </ac:spMkLst>
        </pc:spChg>
        <pc:spChg chg="add mod">
          <ac:chgData name="Clement-Cottuz Christophe" userId="3a588651a42eb0ce" providerId="LiveId" clId="{A7CE886F-F9DD-40F9-AB5E-36CEF72927B2}" dt="2024-06-13T19:44:15.703" v="2652" actId="1035"/>
          <ac:spMkLst>
            <pc:docMk/>
            <pc:sldMk cId="1756985778" sldId="9501"/>
            <ac:spMk id="44" creationId="{ABBB7FBB-21A8-05DC-FBAA-650CA41CB8C6}"/>
          </ac:spMkLst>
        </pc:spChg>
        <pc:spChg chg="add mod">
          <ac:chgData name="Clement-Cottuz Christophe" userId="3a588651a42eb0ce" providerId="LiveId" clId="{A7CE886F-F9DD-40F9-AB5E-36CEF72927B2}" dt="2024-06-13T15:18:11.623" v="730" actId="1076"/>
          <ac:spMkLst>
            <pc:docMk/>
            <pc:sldMk cId="1756985778" sldId="9501"/>
            <ac:spMk id="54" creationId="{26EAFF2D-B5C2-931F-0989-B289103E8BFC}"/>
          </ac:spMkLst>
        </pc:spChg>
        <pc:grpChg chg="add del mod">
          <ac:chgData name="Clement-Cottuz Christophe" userId="3a588651a42eb0ce" providerId="LiveId" clId="{A7CE886F-F9DD-40F9-AB5E-36CEF72927B2}" dt="2024-06-13T15:16:56.140" v="720" actId="478"/>
          <ac:grpSpMkLst>
            <pc:docMk/>
            <pc:sldMk cId="1756985778" sldId="9501"/>
            <ac:grpSpMk id="29" creationId="{E3FD5292-FF69-F859-3C4D-92BA5BB7CC00}"/>
          </ac:grpSpMkLst>
        </pc:grpChg>
        <pc:grpChg chg="add mod">
          <ac:chgData name="Clement-Cottuz Christophe" userId="3a588651a42eb0ce" providerId="LiveId" clId="{A7CE886F-F9DD-40F9-AB5E-36CEF72927B2}" dt="2024-06-13T19:44:15.703" v="2652" actId="1035"/>
          <ac:grpSpMkLst>
            <pc:docMk/>
            <pc:sldMk cId="1756985778" sldId="9501"/>
            <ac:grpSpMk id="53" creationId="{6A10F5B5-B3AA-2E0C-A729-5128CA8101DA}"/>
          </ac:grpSpMkLst>
        </pc:grpChg>
        <pc:cxnChg chg="add mod">
          <ac:chgData name="Clement-Cottuz Christophe" userId="3a588651a42eb0ce" providerId="LiveId" clId="{A7CE886F-F9DD-40F9-AB5E-36CEF72927B2}" dt="2024-06-13T15:16:47.154" v="718" actId="1076"/>
          <ac:cxnSpMkLst>
            <pc:docMk/>
            <pc:sldMk cId="1756985778" sldId="9501"/>
            <ac:cxnSpMk id="21" creationId="{35A7FC60-CAE2-3967-57AC-7AF81BD8B98F}"/>
          </ac:cxnSpMkLst>
        </pc:cxnChg>
        <pc:cxnChg chg="add mod">
          <ac:chgData name="Clement-Cottuz Christophe" userId="3a588651a42eb0ce" providerId="LiveId" clId="{A7CE886F-F9DD-40F9-AB5E-36CEF72927B2}" dt="2024-06-13T15:16:47.154" v="718" actId="1076"/>
          <ac:cxnSpMkLst>
            <pc:docMk/>
            <pc:sldMk cId="1756985778" sldId="9501"/>
            <ac:cxnSpMk id="22" creationId="{3C09BD9A-7BBF-4E4C-205F-4A1C0C29FA8A}"/>
          </ac:cxnSpMkLst>
        </pc:cxnChg>
        <pc:cxnChg chg="add mod">
          <ac:chgData name="Clement-Cottuz Christophe" userId="3a588651a42eb0ce" providerId="LiveId" clId="{A7CE886F-F9DD-40F9-AB5E-36CEF72927B2}" dt="2024-06-13T15:16:47.154" v="718" actId="1076"/>
          <ac:cxnSpMkLst>
            <pc:docMk/>
            <pc:sldMk cId="1756985778" sldId="9501"/>
            <ac:cxnSpMk id="23" creationId="{75AB815B-B596-EC1C-CFD0-CFB9923935C2}"/>
          </ac:cxnSpMkLst>
        </pc:cxnChg>
        <pc:cxnChg chg="add mod">
          <ac:chgData name="Clement-Cottuz Christophe" userId="3a588651a42eb0ce" providerId="LiveId" clId="{A7CE886F-F9DD-40F9-AB5E-36CEF72927B2}" dt="2024-06-13T15:16:47.154" v="718" actId="1076"/>
          <ac:cxnSpMkLst>
            <pc:docMk/>
            <pc:sldMk cId="1756985778" sldId="9501"/>
            <ac:cxnSpMk id="24" creationId="{965A8FD3-EF57-9A5E-BF98-E7BA1BD97424}"/>
          </ac:cxnSpMkLst>
        </pc:cxnChg>
        <pc:cxnChg chg="add mod">
          <ac:chgData name="Clement-Cottuz Christophe" userId="3a588651a42eb0ce" providerId="LiveId" clId="{A7CE886F-F9DD-40F9-AB5E-36CEF72927B2}" dt="2024-06-13T15:16:47.154" v="718" actId="1076"/>
          <ac:cxnSpMkLst>
            <pc:docMk/>
            <pc:sldMk cId="1756985778" sldId="9501"/>
            <ac:cxnSpMk id="25" creationId="{3DE0862B-026C-2CE7-BE7D-E5B9EA4F86D1}"/>
          </ac:cxnSpMkLst>
        </pc:cxnChg>
        <pc:cxnChg chg="add mod">
          <ac:chgData name="Clement-Cottuz Christophe" userId="3a588651a42eb0ce" providerId="LiveId" clId="{A7CE886F-F9DD-40F9-AB5E-36CEF72927B2}" dt="2024-06-13T15:16:47.154" v="718" actId="1076"/>
          <ac:cxnSpMkLst>
            <pc:docMk/>
            <pc:sldMk cId="1756985778" sldId="9501"/>
            <ac:cxnSpMk id="26" creationId="{AC7E7114-0DE3-96F6-54C2-139A5FD79409}"/>
          </ac:cxnSpMkLst>
        </pc:cxnChg>
        <pc:cxnChg chg="add mod">
          <ac:chgData name="Clement-Cottuz Christophe" userId="3a588651a42eb0ce" providerId="LiveId" clId="{A7CE886F-F9DD-40F9-AB5E-36CEF72927B2}" dt="2024-06-13T15:16:47.154" v="718" actId="1076"/>
          <ac:cxnSpMkLst>
            <pc:docMk/>
            <pc:sldMk cId="1756985778" sldId="9501"/>
            <ac:cxnSpMk id="27" creationId="{B2DB8C7A-1F5C-09F2-75A0-5875E8DFB5B3}"/>
          </ac:cxnSpMkLst>
        </pc:cxnChg>
        <pc:cxnChg chg="add mod">
          <ac:chgData name="Clement-Cottuz Christophe" userId="3a588651a42eb0ce" providerId="LiveId" clId="{A7CE886F-F9DD-40F9-AB5E-36CEF72927B2}" dt="2024-06-13T15:16:47.154" v="718" actId="1076"/>
          <ac:cxnSpMkLst>
            <pc:docMk/>
            <pc:sldMk cId="1756985778" sldId="9501"/>
            <ac:cxnSpMk id="28" creationId="{6D44164A-C5B3-401A-96F6-107EA8A77E44}"/>
          </ac:cxnSpMkLst>
        </pc:cxnChg>
        <pc:cxnChg chg="add mod">
          <ac:chgData name="Clement-Cottuz Christophe" userId="3a588651a42eb0ce" providerId="LiveId" clId="{A7CE886F-F9DD-40F9-AB5E-36CEF72927B2}" dt="2024-06-13T19:44:15.703" v="2652" actId="1035"/>
          <ac:cxnSpMkLst>
            <pc:docMk/>
            <pc:sldMk cId="1756985778" sldId="9501"/>
            <ac:cxnSpMk id="45" creationId="{95D535A0-87AA-54B7-CA03-CCBEF3BB455D}"/>
          </ac:cxnSpMkLst>
        </pc:cxnChg>
        <pc:cxnChg chg="add mod">
          <ac:chgData name="Clement-Cottuz Christophe" userId="3a588651a42eb0ce" providerId="LiveId" clId="{A7CE886F-F9DD-40F9-AB5E-36CEF72927B2}" dt="2024-06-13T19:44:15.703" v="2652" actId="1035"/>
          <ac:cxnSpMkLst>
            <pc:docMk/>
            <pc:sldMk cId="1756985778" sldId="9501"/>
            <ac:cxnSpMk id="46" creationId="{5BCF0F65-C046-0405-59EB-9CB305159EF3}"/>
          </ac:cxnSpMkLst>
        </pc:cxnChg>
        <pc:cxnChg chg="add mod">
          <ac:chgData name="Clement-Cottuz Christophe" userId="3a588651a42eb0ce" providerId="LiveId" clId="{A7CE886F-F9DD-40F9-AB5E-36CEF72927B2}" dt="2024-06-13T19:44:15.703" v="2652" actId="1035"/>
          <ac:cxnSpMkLst>
            <pc:docMk/>
            <pc:sldMk cId="1756985778" sldId="9501"/>
            <ac:cxnSpMk id="47" creationId="{6302A8BF-4641-EEA8-F939-A14C2E031D18}"/>
          </ac:cxnSpMkLst>
        </pc:cxnChg>
        <pc:cxnChg chg="add mod">
          <ac:chgData name="Clement-Cottuz Christophe" userId="3a588651a42eb0ce" providerId="LiveId" clId="{A7CE886F-F9DD-40F9-AB5E-36CEF72927B2}" dt="2024-06-13T19:44:15.703" v="2652" actId="1035"/>
          <ac:cxnSpMkLst>
            <pc:docMk/>
            <pc:sldMk cId="1756985778" sldId="9501"/>
            <ac:cxnSpMk id="48" creationId="{BE70B054-8426-DDA9-D08B-5D8F0531FCC9}"/>
          </ac:cxnSpMkLst>
        </pc:cxnChg>
        <pc:cxnChg chg="add mod">
          <ac:chgData name="Clement-Cottuz Christophe" userId="3a588651a42eb0ce" providerId="LiveId" clId="{A7CE886F-F9DD-40F9-AB5E-36CEF72927B2}" dt="2024-06-13T19:44:15.703" v="2652" actId="1035"/>
          <ac:cxnSpMkLst>
            <pc:docMk/>
            <pc:sldMk cId="1756985778" sldId="9501"/>
            <ac:cxnSpMk id="49" creationId="{2C28E544-C134-F70F-E2A2-05BEB05FA900}"/>
          </ac:cxnSpMkLst>
        </pc:cxnChg>
        <pc:cxnChg chg="add mod">
          <ac:chgData name="Clement-Cottuz Christophe" userId="3a588651a42eb0ce" providerId="LiveId" clId="{A7CE886F-F9DD-40F9-AB5E-36CEF72927B2}" dt="2024-06-13T19:44:15.703" v="2652" actId="1035"/>
          <ac:cxnSpMkLst>
            <pc:docMk/>
            <pc:sldMk cId="1756985778" sldId="9501"/>
            <ac:cxnSpMk id="50" creationId="{A3CD5C1D-2271-714D-67DD-9D9B3F8F2488}"/>
          </ac:cxnSpMkLst>
        </pc:cxnChg>
        <pc:cxnChg chg="add mod">
          <ac:chgData name="Clement-Cottuz Christophe" userId="3a588651a42eb0ce" providerId="LiveId" clId="{A7CE886F-F9DD-40F9-AB5E-36CEF72927B2}" dt="2024-06-13T19:44:15.703" v="2652" actId="1035"/>
          <ac:cxnSpMkLst>
            <pc:docMk/>
            <pc:sldMk cId="1756985778" sldId="9501"/>
            <ac:cxnSpMk id="51" creationId="{7E9E1970-0359-A9DA-0D4B-39B720CBD299}"/>
          </ac:cxnSpMkLst>
        </pc:cxnChg>
        <pc:cxnChg chg="add mod">
          <ac:chgData name="Clement-Cottuz Christophe" userId="3a588651a42eb0ce" providerId="LiveId" clId="{A7CE886F-F9DD-40F9-AB5E-36CEF72927B2}" dt="2024-06-13T19:44:15.703" v="2652" actId="1035"/>
          <ac:cxnSpMkLst>
            <pc:docMk/>
            <pc:sldMk cId="1756985778" sldId="9501"/>
            <ac:cxnSpMk id="52" creationId="{0F5F5BED-9BA5-6460-072A-F7F1DAD82204}"/>
          </ac:cxnSpMkLst>
        </pc:cxnChg>
      </pc:sldChg>
      <pc:sldChg chg="modSp new mod">
        <pc:chgData name="Clement-Cottuz Christophe" userId="3a588651a42eb0ce" providerId="LiveId" clId="{A7CE886F-F9DD-40F9-AB5E-36CEF72927B2}" dt="2024-06-13T15:28:13.901" v="931" actId="1035"/>
        <pc:sldMkLst>
          <pc:docMk/>
          <pc:sldMk cId="2512129610" sldId="9502"/>
        </pc:sldMkLst>
        <pc:spChg chg="mod">
          <ac:chgData name="Clement-Cottuz Christophe" userId="3a588651a42eb0ce" providerId="LiveId" clId="{A7CE886F-F9DD-40F9-AB5E-36CEF72927B2}" dt="2024-06-13T15:22:34.148" v="894" actId="20577"/>
          <ac:spMkLst>
            <pc:docMk/>
            <pc:sldMk cId="2512129610" sldId="9502"/>
            <ac:spMk id="2" creationId="{33C8AF88-8D10-E0B2-34E6-9F2ACF8BEA83}"/>
          </ac:spMkLst>
        </pc:spChg>
        <pc:spChg chg="mod">
          <ac:chgData name="Clement-Cottuz Christophe" userId="3a588651a42eb0ce" providerId="LiveId" clId="{A7CE886F-F9DD-40F9-AB5E-36CEF72927B2}" dt="2024-06-13T15:28:13.901" v="931" actId="1035"/>
          <ac:spMkLst>
            <pc:docMk/>
            <pc:sldMk cId="2512129610" sldId="9502"/>
            <ac:spMk id="3" creationId="{29563F68-3757-C63A-46EA-8E2989EDF73D}"/>
          </ac:spMkLst>
        </pc:spChg>
      </pc:sldChg>
      <pc:sldChg chg="modSp new mod">
        <pc:chgData name="Clement-Cottuz Christophe" userId="3a588651a42eb0ce" providerId="LiveId" clId="{A7CE886F-F9DD-40F9-AB5E-36CEF72927B2}" dt="2024-06-13T15:35:30.300" v="1654" actId="20577"/>
        <pc:sldMkLst>
          <pc:docMk/>
          <pc:sldMk cId="1112884042" sldId="9503"/>
        </pc:sldMkLst>
        <pc:spChg chg="mod">
          <ac:chgData name="Clement-Cottuz Christophe" userId="3a588651a42eb0ce" providerId="LiveId" clId="{A7CE886F-F9DD-40F9-AB5E-36CEF72927B2}" dt="2024-06-13T15:29:57.245" v="1126" actId="20577"/>
          <ac:spMkLst>
            <pc:docMk/>
            <pc:sldMk cId="1112884042" sldId="9503"/>
            <ac:spMk id="2" creationId="{5516BF3D-8530-C25A-085D-75716D6DC11F}"/>
          </ac:spMkLst>
        </pc:spChg>
        <pc:spChg chg="mod">
          <ac:chgData name="Clement-Cottuz Christophe" userId="3a588651a42eb0ce" providerId="LiveId" clId="{A7CE886F-F9DD-40F9-AB5E-36CEF72927B2}" dt="2024-06-13T15:35:30.300" v="1654" actId="20577"/>
          <ac:spMkLst>
            <pc:docMk/>
            <pc:sldMk cId="1112884042" sldId="9503"/>
            <ac:spMk id="3" creationId="{20041A73-989A-4FEF-2ABE-3F86C9DDBE92}"/>
          </ac:spMkLst>
        </pc:spChg>
      </pc:sldChg>
      <pc:sldChg chg="modSp new mod">
        <pc:chgData name="Clement-Cottuz Christophe" userId="3a588651a42eb0ce" providerId="LiveId" clId="{A7CE886F-F9DD-40F9-AB5E-36CEF72927B2}" dt="2024-06-13T15:46:13.672" v="1941" actId="20577"/>
        <pc:sldMkLst>
          <pc:docMk/>
          <pc:sldMk cId="774105097" sldId="9504"/>
        </pc:sldMkLst>
        <pc:spChg chg="mod">
          <ac:chgData name="Clement-Cottuz Christophe" userId="3a588651a42eb0ce" providerId="LiveId" clId="{A7CE886F-F9DD-40F9-AB5E-36CEF72927B2}" dt="2024-06-13T15:45:51.610" v="1909" actId="20577"/>
          <ac:spMkLst>
            <pc:docMk/>
            <pc:sldMk cId="774105097" sldId="9504"/>
            <ac:spMk id="2" creationId="{08C3B03B-A2CD-83D8-AF1E-936E918485BC}"/>
          </ac:spMkLst>
        </pc:spChg>
        <pc:spChg chg="mod">
          <ac:chgData name="Clement-Cottuz Christophe" userId="3a588651a42eb0ce" providerId="LiveId" clId="{A7CE886F-F9DD-40F9-AB5E-36CEF72927B2}" dt="2024-06-13T15:46:13.672" v="1941" actId="20577"/>
          <ac:spMkLst>
            <pc:docMk/>
            <pc:sldMk cId="774105097" sldId="9504"/>
            <ac:spMk id="3" creationId="{D72EC7FA-8282-1F13-5C63-6894106EEE64}"/>
          </ac:spMkLst>
        </pc:spChg>
      </pc:sldChg>
      <pc:sldChg chg="addSp delSp modSp new mod modClrScheme chgLayout">
        <pc:chgData name="Clement-Cottuz Christophe" userId="3a588651a42eb0ce" providerId="LiveId" clId="{A7CE886F-F9DD-40F9-AB5E-36CEF72927B2}" dt="2024-06-13T15:49:33.336" v="1993" actId="20577"/>
        <pc:sldMkLst>
          <pc:docMk/>
          <pc:sldMk cId="144672678" sldId="9505"/>
        </pc:sldMkLst>
        <pc:spChg chg="del mod ord">
          <ac:chgData name="Clement-Cottuz Christophe" userId="3a588651a42eb0ce" providerId="LiveId" clId="{A7CE886F-F9DD-40F9-AB5E-36CEF72927B2}" dt="2024-06-13T15:48:47.205" v="1959" actId="700"/>
          <ac:spMkLst>
            <pc:docMk/>
            <pc:sldMk cId="144672678" sldId="9505"/>
            <ac:spMk id="2" creationId="{1EB379B3-9CD5-46D9-7637-3E913B7EEE3A}"/>
          </ac:spMkLst>
        </pc:spChg>
        <pc:spChg chg="del">
          <ac:chgData name="Clement-Cottuz Christophe" userId="3a588651a42eb0ce" providerId="LiveId" clId="{A7CE886F-F9DD-40F9-AB5E-36CEF72927B2}" dt="2024-06-13T15:48:47.205" v="1959" actId="700"/>
          <ac:spMkLst>
            <pc:docMk/>
            <pc:sldMk cId="144672678" sldId="9505"/>
            <ac:spMk id="3" creationId="{47AFDAE6-42FF-EAD5-AACF-4813A81965DB}"/>
          </ac:spMkLst>
        </pc:spChg>
        <pc:spChg chg="mod ord">
          <ac:chgData name="Clement-Cottuz Christophe" userId="3a588651a42eb0ce" providerId="LiveId" clId="{A7CE886F-F9DD-40F9-AB5E-36CEF72927B2}" dt="2024-06-13T15:48:47.205" v="1959" actId="700"/>
          <ac:spMkLst>
            <pc:docMk/>
            <pc:sldMk cId="144672678" sldId="9505"/>
            <ac:spMk id="4" creationId="{BEFACD8B-EAAE-8EB6-6A92-5ADF61F80B94}"/>
          </ac:spMkLst>
        </pc:spChg>
        <pc:spChg chg="add mod ord">
          <ac:chgData name="Clement-Cottuz Christophe" userId="3a588651a42eb0ce" providerId="LiveId" clId="{A7CE886F-F9DD-40F9-AB5E-36CEF72927B2}" dt="2024-06-13T15:49:33.336" v="1993" actId="20577"/>
          <ac:spMkLst>
            <pc:docMk/>
            <pc:sldMk cId="144672678" sldId="9505"/>
            <ac:spMk id="5" creationId="{4D0B7B42-392A-D7D4-2096-BCE22EABD29D}"/>
          </ac:spMkLst>
        </pc:spChg>
        <pc:picChg chg="add mod">
          <ac:chgData name="Clement-Cottuz Christophe" userId="3a588651a42eb0ce" providerId="LiveId" clId="{A7CE886F-F9DD-40F9-AB5E-36CEF72927B2}" dt="2024-06-13T15:48:55.248" v="1962" actId="1076"/>
          <ac:picMkLst>
            <pc:docMk/>
            <pc:sldMk cId="144672678" sldId="9505"/>
            <ac:picMk id="7" creationId="{21F0F2E8-76D6-F207-E615-B5B783109D7B}"/>
          </ac:picMkLst>
        </pc:picChg>
      </pc:sldChg>
      <pc:sldChg chg="modSp add mod">
        <pc:chgData name="Clement-Cottuz Christophe" userId="3a588651a42eb0ce" providerId="LiveId" clId="{A7CE886F-F9DD-40F9-AB5E-36CEF72927B2}" dt="2024-06-13T20:10:03.723" v="3203" actId="403"/>
        <pc:sldMkLst>
          <pc:docMk/>
          <pc:sldMk cId="1372850557" sldId="9506"/>
        </pc:sldMkLst>
        <pc:spChg chg="mod">
          <ac:chgData name="Clement-Cottuz Christophe" userId="3a588651a42eb0ce" providerId="LiveId" clId="{A7CE886F-F9DD-40F9-AB5E-36CEF72927B2}" dt="2024-06-13T20:10:03.723" v="3203" actId="403"/>
          <ac:spMkLst>
            <pc:docMk/>
            <pc:sldMk cId="1372850557" sldId="9506"/>
            <ac:spMk id="3" creationId="{8824F193-78A3-597B-A3D3-02DB1303B502}"/>
          </ac:spMkLst>
        </pc:spChg>
      </pc:sldChg>
      <pc:sldChg chg="addSp delSp modSp new mod">
        <pc:chgData name="Clement-Cottuz Christophe" userId="3a588651a42eb0ce" providerId="LiveId" clId="{A7CE886F-F9DD-40F9-AB5E-36CEF72927B2}" dt="2024-06-13T19:25:33.188" v="2528" actId="20577"/>
        <pc:sldMkLst>
          <pc:docMk/>
          <pc:sldMk cId="3893314840" sldId="9507"/>
        </pc:sldMkLst>
        <pc:spChg chg="mod">
          <ac:chgData name="Clement-Cottuz Christophe" userId="3a588651a42eb0ce" providerId="LiveId" clId="{A7CE886F-F9DD-40F9-AB5E-36CEF72927B2}" dt="2024-06-13T19:25:33.188" v="2528" actId="20577"/>
          <ac:spMkLst>
            <pc:docMk/>
            <pc:sldMk cId="3893314840" sldId="9507"/>
            <ac:spMk id="2" creationId="{773A5410-BC18-44C7-DDDA-0579716759CB}"/>
          </ac:spMkLst>
        </pc:spChg>
        <pc:spChg chg="del">
          <ac:chgData name="Clement-Cottuz Christophe" userId="3a588651a42eb0ce" providerId="LiveId" clId="{A7CE886F-F9DD-40F9-AB5E-36CEF72927B2}" dt="2024-06-13T19:25:02.804" v="2494" actId="478"/>
          <ac:spMkLst>
            <pc:docMk/>
            <pc:sldMk cId="3893314840" sldId="9507"/>
            <ac:spMk id="3" creationId="{816483E8-857C-2555-1F07-7881C949D15C}"/>
          </ac:spMkLst>
        </pc:spChg>
        <pc:picChg chg="add mod">
          <ac:chgData name="Clement-Cottuz Christophe" userId="3a588651a42eb0ce" providerId="LiveId" clId="{A7CE886F-F9DD-40F9-AB5E-36CEF72927B2}" dt="2024-06-13T19:25:13.467" v="2496" actId="14100"/>
          <ac:picMkLst>
            <pc:docMk/>
            <pc:sldMk cId="3893314840" sldId="9507"/>
            <ac:picMk id="5" creationId="{E6260804-1381-DBB2-DB18-07178A9FA338}"/>
          </ac:picMkLst>
        </pc:picChg>
      </pc:sldChg>
      <pc:sldChg chg="addSp modSp new mod">
        <pc:chgData name="Clement-Cottuz Christophe" userId="3a588651a42eb0ce" providerId="LiveId" clId="{A7CE886F-F9DD-40F9-AB5E-36CEF72927B2}" dt="2024-06-13T20:06:04.543" v="3200"/>
        <pc:sldMkLst>
          <pc:docMk/>
          <pc:sldMk cId="1379223762" sldId="9508"/>
        </pc:sldMkLst>
        <pc:spChg chg="mod">
          <ac:chgData name="Clement-Cottuz Christophe" userId="3a588651a42eb0ce" providerId="LiveId" clId="{A7CE886F-F9DD-40F9-AB5E-36CEF72927B2}" dt="2024-06-13T19:32:16.238" v="2540" actId="20577"/>
          <ac:spMkLst>
            <pc:docMk/>
            <pc:sldMk cId="1379223762" sldId="9508"/>
            <ac:spMk id="2" creationId="{6610C4FD-DF0F-1AEA-8A7B-E2DA51260C05}"/>
          </ac:spMkLst>
        </pc:spChg>
        <pc:spChg chg="add mod">
          <ac:chgData name="Clement-Cottuz Christophe" userId="3a588651a42eb0ce" providerId="LiveId" clId="{A7CE886F-F9DD-40F9-AB5E-36CEF72927B2}" dt="2024-06-13T20:05:17.841" v="3157" actId="1035"/>
          <ac:spMkLst>
            <pc:docMk/>
            <pc:sldMk cId="1379223762" sldId="9508"/>
            <ac:spMk id="3" creationId="{8561BB18-0639-51E5-A573-0EBECB37AB8A}"/>
          </ac:spMkLst>
        </pc:spChg>
        <pc:spChg chg="add mod">
          <ac:chgData name="Clement-Cottuz Christophe" userId="3a588651a42eb0ce" providerId="LiveId" clId="{A7CE886F-F9DD-40F9-AB5E-36CEF72927B2}" dt="2024-06-13T20:05:17.841" v="3157" actId="1035"/>
          <ac:spMkLst>
            <pc:docMk/>
            <pc:sldMk cId="1379223762" sldId="9508"/>
            <ac:spMk id="4" creationId="{E53946DD-DC1F-2F4C-3DD6-7F98C2B451B1}"/>
          </ac:spMkLst>
        </pc:spChg>
        <pc:spChg chg="add mod">
          <ac:chgData name="Clement-Cottuz Christophe" userId="3a588651a42eb0ce" providerId="LiveId" clId="{A7CE886F-F9DD-40F9-AB5E-36CEF72927B2}" dt="2024-06-13T20:05:17.841" v="3157" actId="1035"/>
          <ac:spMkLst>
            <pc:docMk/>
            <pc:sldMk cId="1379223762" sldId="9508"/>
            <ac:spMk id="5" creationId="{F7462B3E-486D-8998-35D7-3C21679DA100}"/>
          </ac:spMkLst>
        </pc:spChg>
        <pc:spChg chg="add mod">
          <ac:chgData name="Clement-Cottuz Christophe" userId="3a588651a42eb0ce" providerId="LiveId" clId="{A7CE886F-F9DD-40F9-AB5E-36CEF72927B2}" dt="2024-06-13T20:05:17.841" v="3157" actId="1035"/>
          <ac:spMkLst>
            <pc:docMk/>
            <pc:sldMk cId="1379223762" sldId="9508"/>
            <ac:spMk id="6" creationId="{6E02D6AB-6374-59AD-BED6-6B4D619B5FAA}"/>
          </ac:spMkLst>
        </pc:spChg>
        <pc:spChg chg="add mod">
          <ac:chgData name="Clement-Cottuz Christophe" userId="3a588651a42eb0ce" providerId="LiveId" clId="{A7CE886F-F9DD-40F9-AB5E-36CEF72927B2}" dt="2024-06-13T20:05:17.841" v="3157" actId="1035"/>
          <ac:spMkLst>
            <pc:docMk/>
            <pc:sldMk cId="1379223762" sldId="9508"/>
            <ac:spMk id="7" creationId="{8411755D-EBE7-7400-E80A-311FE9F73CAD}"/>
          </ac:spMkLst>
        </pc:spChg>
        <pc:spChg chg="add mod">
          <ac:chgData name="Clement-Cottuz Christophe" userId="3a588651a42eb0ce" providerId="LiveId" clId="{A7CE886F-F9DD-40F9-AB5E-36CEF72927B2}" dt="2024-06-13T20:05:17.841" v="3157" actId="1035"/>
          <ac:spMkLst>
            <pc:docMk/>
            <pc:sldMk cId="1379223762" sldId="9508"/>
            <ac:spMk id="8" creationId="{43969ECD-B0A7-1BE7-EA00-33152049C043}"/>
          </ac:spMkLst>
        </pc:spChg>
        <pc:spChg chg="add mod">
          <ac:chgData name="Clement-Cottuz Christophe" userId="3a588651a42eb0ce" providerId="LiveId" clId="{A7CE886F-F9DD-40F9-AB5E-36CEF72927B2}" dt="2024-06-13T20:05:17.841" v="3157" actId="1035"/>
          <ac:spMkLst>
            <pc:docMk/>
            <pc:sldMk cId="1379223762" sldId="9508"/>
            <ac:spMk id="9" creationId="{431236FE-E15F-1D76-AF0E-A3B2BAFE78D1}"/>
          </ac:spMkLst>
        </pc:spChg>
        <pc:spChg chg="add mod">
          <ac:chgData name="Clement-Cottuz Christophe" userId="3a588651a42eb0ce" providerId="LiveId" clId="{A7CE886F-F9DD-40F9-AB5E-36CEF72927B2}" dt="2024-06-13T20:05:17.841" v="3157" actId="1035"/>
          <ac:spMkLst>
            <pc:docMk/>
            <pc:sldMk cId="1379223762" sldId="9508"/>
            <ac:spMk id="10" creationId="{3E623212-0BD1-B0DF-98CE-71E880BD758E}"/>
          </ac:spMkLst>
        </pc:spChg>
        <pc:spChg chg="add mod">
          <ac:chgData name="Clement-Cottuz Christophe" userId="3a588651a42eb0ce" providerId="LiveId" clId="{A7CE886F-F9DD-40F9-AB5E-36CEF72927B2}" dt="2024-06-13T20:05:17.841" v="3157" actId="1035"/>
          <ac:spMkLst>
            <pc:docMk/>
            <pc:sldMk cId="1379223762" sldId="9508"/>
            <ac:spMk id="11" creationId="{82A894E3-9A4B-16A5-A9B0-1FD1FF8A0F19}"/>
          </ac:spMkLst>
        </pc:spChg>
        <pc:spChg chg="add mod">
          <ac:chgData name="Clement-Cottuz Christophe" userId="3a588651a42eb0ce" providerId="LiveId" clId="{A7CE886F-F9DD-40F9-AB5E-36CEF72927B2}" dt="2024-06-13T20:05:28.284" v="3159" actId="20577"/>
          <ac:spMkLst>
            <pc:docMk/>
            <pc:sldMk cId="1379223762" sldId="9508"/>
            <ac:spMk id="12" creationId="{FC9ED7A8-8951-4CB4-BE70-E9DAC7D81BD7}"/>
          </ac:spMkLst>
        </pc:spChg>
        <pc:spChg chg="add mod">
          <ac:chgData name="Clement-Cottuz Christophe" userId="3a588651a42eb0ce" providerId="LiveId" clId="{A7CE886F-F9DD-40F9-AB5E-36CEF72927B2}" dt="2024-06-13T20:06:04.543" v="3200"/>
          <ac:spMkLst>
            <pc:docMk/>
            <pc:sldMk cId="1379223762" sldId="9508"/>
            <ac:spMk id="13" creationId="{AB76B662-0FB6-141E-5EBB-490D6C44280C}"/>
          </ac:spMkLst>
        </pc:spChg>
      </pc:sldChg>
      <pc:sldChg chg="addSp delSp modSp new mod modClrScheme chgLayout">
        <pc:chgData name="Clement-Cottuz Christophe" userId="3a588651a42eb0ce" providerId="LiveId" clId="{A7CE886F-F9DD-40F9-AB5E-36CEF72927B2}" dt="2024-06-13T20:01:11.028" v="3081" actId="20577"/>
        <pc:sldMkLst>
          <pc:docMk/>
          <pc:sldMk cId="3630618948" sldId="9509"/>
        </pc:sldMkLst>
        <pc:spChg chg="mod ord">
          <ac:chgData name="Clement-Cottuz Christophe" userId="3a588651a42eb0ce" providerId="LiveId" clId="{A7CE886F-F9DD-40F9-AB5E-36CEF72927B2}" dt="2024-06-13T20:01:11.028" v="3081" actId="20577"/>
          <ac:spMkLst>
            <pc:docMk/>
            <pc:sldMk cId="3630618948" sldId="9509"/>
            <ac:spMk id="2" creationId="{9E04DFDC-F6CA-0FBC-26CE-A418F2E5D197}"/>
          </ac:spMkLst>
        </pc:spChg>
        <pc:spChg chg="add del mod ord">
          <ac:chgData name="Clement-Cottuz Christophe" userId="3a588651a42eb0ce" providerId="LiveId" clId="{A7CE886F-F9DD-40F9-AB5E-36CEF72927B2}" dt="2024-06-13T19:58:48.941" v="3036"/>
          <ac:spMkLst>
            <pc:docMk/>
            <pc:sldMk cId="3630618948" sldId="9509"/>
            <ac:spMk id="3" creationId="{A5FC501E-709E-EA12-AC94-5A8326465621}"/>
          </ac:spMkLst>
        </pc:spChg>
        <pc:spChg chg="add mod">
          <ac:chgData name="Clement-Cottuz Christophe" userId="3a588651a42eb0ce" providerId="LiveId" clId="{A7CE886F-F9DD-40F9-AB5E-36CEF72927B2}" dt="2024-06-13T20:00:57.191" v="3078" actId="1076"/>
          <ac:spMkLst>
            <pc:docMk/>
            <pc:sldMk cId="3630618948" sldId="9509"/>
            <ac:spMk id="4" creationId="{F1074656-9983-D05F-30A6-3E9689ACA207}"/>
          </ac:spMkLst>
        </pc:spChg>
      </pc:sldChg>
      <pc:sldChg chg="addSp delSp modSp new mod modClrScheme chgLayout">
        <pc:chgData name="Clement-Cottuz Christophe" userId="3a588651a42eb0ce" providerId="LiveId" clId="{A7CE886F-F9DD-40F9-AB5E-36CEF72927B2}" dt="2024-06-13T20:22:16.941" v="3286" actId="14100"/>
        <pc:sldMkLst>
          <pc:docMk/>
          <pc:sldMk cId="125603272" sldId="9510"/>
        </pc:sldMkLst>
        <pc:spChg chg="del mod ord">
          <ac:chgData name="Clement-Cottuz Christophe" userId="3a588651a42eb0ce" providerId="LiveId" clId="{A7CE886F-F9DD-40F9-AB5E-36CEF72927B2}" dt="2024-06-13T20:12:27.679" v="3207" actId="700"/>
          <ac:spMkLst>
            <pc:docMk/>
            <pc:sldMk cId="125603272" sldId="9510"/>
            <ac:spMk id="2" creationId="{245AA86E-3047-4088-1F93-019F6FE7009F}"/>
          </ac:spMkLst>
        </pc:spChg>
        <pc:spChg chg="del">
          <ac:chgData name="Clement-Cottuz Christophe" userId="3a588651a42eb0ce" providerId="LiveId" clId="{A7CE886F-F9DD-40F9-AB5E-36CEF72927B2}" dt="2024-06-13T20:12:27.679" v="3207" actId="700"/>
          <ac:spMkLst>
            <pc:docMk/>
            <pc:sldMk cId="125603272" sldId="9510"/>
            <ac:spMk id="3" creationId="{E87D7D5B-0BF8-6545-E99E-DBA5A7277B5D}"/>
          </ac:spMkLst>
        </pc:spChg>
        <pc:spChg chg="add mod ord">
          <ac:chgData name="Clement-Cottuz Christophe" userId="3a588651a42eb0ce" providerId="LiveId" clId="{A7CE886F-F9DD-40F9-AB5E-36CEF72927B2}" dt="2024-06-13T20:18:47.649" v="3251" actId="20577"/>
          <ac:spMkLst>
            <pc:docMk/>
            <pc:sldMk cId="125603272" sldId="9510"/>
            <ac:spMk id="4" creationId="{EEAAC2B6-AE13-A859-CEB4-225D0BFF684C}"/>
          </ac:spMkLst>
        </pc:spChg>
        <pc:spChg chg="add mod">
          <ac:chgData name="Clement-Cottuz Christophe" userId="3a588651a42eb0ce" providerId="LiveId" clId="{A7CE886F-F9DD-40F9-AB5E-36CEF72927B2}" dt="2024-06-13T20:21:58.875" v="3284" actId="113"/>
          <ac:spMkLst>
            <pc:docMk/>
            <pc:sldMk cId="125603272" sldId="9510"/>
            <ac:spMk id="7" creationId="{5D9E258F-FFB0-505A-F6BB-CFEB4437E9E7}"/>
          </ac:spMkLst>
        </pc:spChg>
        <pc:graphicFrameChg chg="add mod modGraphic">
          <ac:chgData name="Clement-Cottuz Christophe" userId="3a588651a42eb0ce" providerId="LiveId" clId="{A7CE886F-F9DD-40F9-AB5E-36CEF72927B2}" dt="2024-06-13T20:13:35.818" v="3220" actId="14100"/>
          <ac:graphicFrameMkLst>
            <pc:docMk/>
            <pc:sldMk cId="125603272" sldId="9510"/>
            <ac:graphicFrameMk id="5" creationId="{7F16223C-08A0-3E2E-F06D-A7D1D23F1553}"/>
          </ac:graphicFrameMkLst>
        </pc:graphicFrameChg>
        <pc:graphicFrameChg chg="add mod modGraphic">
          <ac:chgData name="Clement-Cottuz Christophe" userId="3a588651a42eb0ce" providerId="LiveId" clId="{A7CE886F-F9DD-40F9-AB5E-36CEF72927B2}" dt="2024-06-13T20:18:17.011" v="3227" actId="207"/>
          <ac:graphicFrameMkLst>
            <pc:docMk/>
            <pc:sldMk cId="125603272" sldId="9510"/>
            <ac:graphicFrameMk id="6" creationId="{123A212D-F60D-9FCB-A1AA-3E81CDE1FA00}"/>
          </ac:graphicFrameMkLst>
        </pc:graphicFrameChg>
        <pc:cxnChg chg="add mod">
          <ac:chgData name="Clement-Cottuz Christophe" userId="3a588651a42eb0ce" providerId="LiveId" clId="{A7CE886F-F9DD-40F9-AB5E-36CEF72927B2}" dt="2024-06-13T20:22:16.941" v="3286" actId="14100"/>
          <ac:cxnSpMkLst>
            <pc:docMk/>
            <pc:sldMk cId="125603272" sldId="9510"/>
            <ac:cxnSpMk id="9" creationId="{5537C67E-C8CB-7B11-6A2C-0C8AB1E729BE}"/>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6400"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C503A54E-A034-4E8C-AF9A-A27D87D3347B}" type="datetimeFigureOut">
              <a:rPr lang="fr-FR" smtClean="0"/>
              <a:t>13/06/2024</a:t>
            </a:fld>
            <a:endParaRPr lang="fr-FR"/>
          </a:p>
        </p:txBody>
      </p:sp>
      <p:sp>
        <p:nvSpPr>
          <p:cNvPr id="4" name="Espace réservé du pied de page 3"/>
          <p:cNvSpPr>
            <a:spLocks noGrp="1"/>
          </p:cNvSpPr>
          <p:nvPr>
            <p:ph type="ftr" sz="quarter" idx="2"/>
          </p:nvPr>
        </p:nvSpPr>
        <p:spPr>
          <a:xfrm>
            <a:off x="1" y="9377363"/>
            <a:ext cx="2946400" cy="4953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E93957CB-928D-4095-8FAA-8D3B90B83CDE}" type="slidenum">
              <a:rPr lang="fr-FR" smtClean="0"/>
              <a:t>‹N°›</a:t>
            </a:fld>
            <a:endParaRPr lang="fr-FR"/>
          </a:p>
        </p:txBody>
      </p:sp>
    </p:spTree>
    <p:extLst>
      <p:ext uri="{BB962C8B-B14F-4D97-AF65-F5344CB8AC3E}">
        <p14:creationId xmlns:p14="http://schemas.microsoft.com/office/powerpoint/2010/main" val="696070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0" name="Shape 290"/>
          <p:cNvSpPr>
            <a:spLocks noGrp="1" noRot="1" noChangeAspect="1"/>
          </p:cNvSpPr>
          <p:nvPr>
            <p:ph type="sldImg"/>
          </p:nvPr>
        </p:nvSpPr>
        <p:spPr>
          <a:xfrm>
            <a:off x="106363" y="739775"/>
            <a:ext cx="6584950" cy="3703638"/>
          </a:xfrm>
          <a:prstGeom prst="rect">
            <a:avLst/>
          </a:prstGeom>
        </p:spPr>
        <p:txBody>
          <a:bodyPr/>
          <a:lstStyle/>
          <a:p>
            <a:endParaRPr/>
          </a:p>
        </p:txBody>
      </p:sp>
      <p:sp>
        <p:nvSpPr>
          <p:cNvPr id="291" name="Shape 291"/>
          <p:cNvSpPr>
            <a:spLocks noGrp="1"/>
          </p:cNvSpPr>
          <p:nvPr>
            <p:ph type="body" sz="quarter" idx="1"/>
          </p:nvPr>
        </p:nvSpPr>
        <p:spPr>
          <a:xfrm>
            <a:off x="906358" y="4689515"/>
            <a:ext cx="4984962" cy="4442698"/>
          </a:xfrm>
          <a:prstGeom prst="rect">
            <a:avLst/>
          </a:prstGeom>
        </p:spPr>
        <p:txBody>
          <a:bodyPr/>
          <a:lstStyle/>
          <a:p>
            <a:endParaRPr/>
          </a:p>
        </p:txBody>
      </p:sp>
    </p:spTree>
    <p:extLst>
      <p:ext uri="{BB962C8B-B14F-4D97-AF65-F5344CB8AC3E}">
        <p14:creationId xmlns:p14="http://schemas.microsoft.com/office/powerpoint/2010/main" val="1763629080"/>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409059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4"/>
            <a:ext cx="9144000" cy="2387600"/>
          </a:xfrm>
        </p:spPr>
        <p:txBody>
          <a:bodyPr anchor="b"/>
          <a:lstStyle>
            <a:lvl1pPr algn="ctr">
              <a:defRPr sz="4000"/>
            </a:lvl1pPr>
          </a:lstStyle>
          <a:p>
            <a:r>
              <a:rPr lang="fr-FR"/>
              <a:t>Modifiez le style du titre</a:t>
            </a:r>
          </a:p>
        </p:txBody>
      </p:sp>
      <p:sp>
        <p:nvSpPr>
          <p:cNvPr id="3" name="Sous-titre 2"/>
          <p:cNvSpPr>
            <a:spLocks noGrp="1"/>
          </p:cNvSpPr>
          <p:nvPr>
            <p:ph type="subTitle" idx="1"/>
          </p:nvPr>
        </p:nvSpPr>
        <p:spPr>
          <a:xfrm>
            <a:off x="1524000" y="3602039"/>
            <a:ext cx="9144000" cy="1655763"/>
          </a:xfrm>
        </p:spPr>
        <p:txBody>
          <a:bodyPr/>
          <a:lstStyle>
            <a:lvl1pPr marL="0" indent="0" algn="ctr">
              <a:buNone/>
              <a:defRPr sz="2000"/>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fr-FR"/>
              <a:t>Modifiez le style des sous-titres du masque</a:t>
            </a:r>
          </a:p>
        </p:txBody>
      </p:sp>
    </p:spTree>
    <p:extLst>
      <p:ext uri="{BB962C8B-B14F-4D97-AF65-F5344CB8AC3E}">
        <p14:creationId xmlns:p14="http://schemas.microsoft.com/office/powerpoint/2010/main" val="3162221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277400" y="300944"/>
            <a:ext cx="10168637" cy="387798"/>
          </a:xfrm>
        </p:spPr>
        <p:txBody>
          <a:bodyPr anchor="ctr" anchorCtr="0"/>
          <a:lstStyle/>
          <a:p>
            <a:r>
              <a:rPr lang="fr-FR"/>
              <a:t>Modifiez le style du titre</a:t>
            </a:r>
          </a:p>
        </p:txBody>
      </p:sp>
      <p:sp>
        <p:nvSpPr>
          <p:cNvPr id="3" name="Espace réservé du contenu 2"/>
          <p:cNvSpPr>
            <a:spLocks noGrp="1"/>
          </p:cNvSpPr>
          <p:nvPr>
            <p:ph idx="1"/>
          </p:nvPr>
        </p:nvSpPr>
        <p:spPr/>
        <p:txBody>
          <a:bodyPr/>
          <a:lstStyle>
            <a:lvl5pPr marL="2057348" indent="-228594">
              <a:buClr>
                <a:srgbClr val="7EACCA"/>
              </a:buClr>
              <a:buFont typeface="Arial" panose="020B0604020202020204" pitchFamily="34" charset="0"/>
              <a:buChar char="–"/>
              <a:defRPr sz="1100">
                <a:solidFill>
                  <a:srgbClr val="7EACCA"/>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5120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2" y="1709743"/>
            <a:ext cx="10515600" cy="2852737"/>
          </a:xfrm>
        </p:spPr>
        <p:txBody>
          <a:bodyPr anchor="b"/>
          <a:lstStyle>
            <a:lvl1pPr>
              <a:defRPr sz="4000"/>
            </a:lvl1pPr>
          </a:lstStyle>
          <a:p>
            <a:r>
              <a:rPr lang="fr-FR"/>
              <a:t>Modifiez le style du titre</a:t>
            </a:r>
          </a:p>
        </p:txBody>
      </p:sp>
      <p:sp>
        <p:nvSpPr>
          <p:cNvPr id="3" name="Espace réservé du texte 2"/>
          <p:cNvSpPr>
            <a:spLocks noGrp="1"/>
          </p:cNvSpPr>
          <p:nvPr>
            <p:ph type="body" idx="1"/>
          </p:nvPr>
        </p:nvSpPr>
        <p:spPr>
          <a:xfrm>
            <a:off x="831852" y="4589467"/>
            <a:ext cx="10515600" cy="1500187"/>
          </a:xfrm>
        </p:spPr>
        <p:txBody>
          <a:bodyPr/>
          <a:lstStyle>
            <a:lvl1pPr marL="0" indent="0">
              <a:buNone/>
              <a:defRPr sz="1800">
                <a:solidFill>
                  <a:schemeClr val="tx1">
                    <a:tint val="75000"/>
                  </a:schemeClr>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Modifiez les styles du texte du masque</a:t>
            </a:r>
          </a:p>
        </p:txBody>
      </p:sp>
    </p:spTree>
    <p:extLst>
      <p:ext uri="{BB962C8B-B14F-4D97-AF65-F5344CB8AC3E}">
        <p14:creationId xmlns:p14="http://schemas.microsoft.com/office/powerpoint/2010/main" val="3491251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277400" y="300944"/>
            <a:ext cx="10168637" cy="387798"/>
          </a:xfrm>
        </p:spPr>
        <p:txBody>
          <a:bodyPr anchor="ctr" anchorCtr="0"/>
          <a:lstStyle/>
          <a:p>
            <a:r>
              <a:rPr lang="fr-FR"/>
              <a:t>Modifiez le style du titre</a:t>
            </a:r>
          </a:p>
        </p:txBody>
      </p:sp>
      <p:sp>
        <p:nvSpPr>
          <p:cNvPr id="3" name="Espace réservé du contenu 2"/>
          <p:cNvSpPr>
            <a:spLocks noGrp="1"/>
          </p:cNvSpPr>
          <p:nvPr>
            <p:ph sz="half" idx="1"/>
          </p:nvPr>
        </p:nvSpPr>
        <p:spPr>
          <a:xfrm>
            <a:off x="838200" y="1825625"/>
            <a:ext cx="5156200" cy="435133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Espace réservé du contenu 3"/>
          <p:cNvSpPr>
            <a:spLocks noGrp="1"/>
          </p:cNvSpPr>
          <p:nvPr>
            <p:ph sz="half" idx="2"/>
          </p:nvPr>
        </p:nvSpPr>
        <p:spPr>
          <a:xfrm>
            <a:off x="6197601" y="1825625"/>
            <a:ext cx="5156200" cy="435133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277524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9" y="365130"/>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40322" y="1681164"/>
            <a:ext cx="5158316"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22" y="2505075"/>
            <a:ext cx="5158316"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1" y="1681164"/>
            <a:ext cx="5183717"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1" y="2505075"/>
            <a:ext cx="518371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37391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277400" y="328644"/>
            <a:ext cx="10168637" cy="332399"/>
          </a:xfrm>
        </p:spPr>
        <p:txBody>
          <a:bodyPr anchor="ctr" anchorCtr="0"/>
          <a:lstStyle>
            <a:lvl1pPr>
              <a:defRPr sz="2400"/>
            </a:lvl1pPr>
          </a:lstStyle>
          <a:p>
            <a:r>
              <a:rPr lang="fr-FR"/>
              <a:t>Modifiez le style du titre</a:t>
            </a:r>
          </a:p>
        </p:txBody>
      </p:sp>
    </p:spTree>
    <p:extLst>
      <p:ext uri="{BB962C8B-B14F-4D97-AF65-F5344CB8AC3E}">
        <p14:creationId xmlns:p14="http://schemas.microsoft.com/office/powerpoint/2010/main" val="696743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re et sous-titre">
    <p:bg>
      <p:bgPr>
        <a:solidFill>
          <a:srgbClr val="FFFFFF"/>
        </a:solidFill>
        <a:effectLst/>
      </p:bgPr>
    </p:bg>
    <p:spTree>
      <p:nvGrpSpPr>
        <p:cNvPr id="1" name=""/>
        <p:cNvGrpSpPr/>
        <p:nvPr/>
      </p:nvGrpSpPr>
      <p:grpSpPr>
        <a:xfrm>
          <a:off x="0" y="0"/>
          <a:ext cx="0" cy="0"/>
          <a:chOff x="0" y="0"/>
          <a:chExt cx="0" cy="0"/>
        </a:xfrm>
      </p:grpSpPr>
      <p:sp>
        <p:nvSpPr>
          <p:cNvPr id="156" name="Texte du titre"/>
          <p:cNvSpPr txBox="1">
            <a:spLocks noGrp="1"/>
          </p:cNvSpPr>
          <p:nvPr>
            <p:ph type="title"/>
          </p:nvPr>
        </p:nvSpPr>
        <p:spPr>
          <a:xfrm>
            <a:off x="2416968" y="1151929"/>
            <a:ext cx="7358064" cy="2321720"/>
          </a:xfrm>
          <a:prstGeom prst="rect">
            <a:avLst/>
          </a:prstGeom>
        </p:spPr>
        <p:txBody>
          <a:bodyPr lIns="35718" tIns="35718" rIns="35718" bIns="35718" anchor="b">
            <a:normAutofit/>
          </a:bodyPr>
          <a:lstStyle>
            <a:lvl1pPr algn="ctr" defTabSz="410765">
              <a:lnSpc>
                <a:spcPct val="100000"/>
              </a:lnSpc>
              <a:defRPr sz="5600">
                <a:latin typeface="Helvetica Neue Medium"/>
                <a:ea typeface="Helvetica Neue Medium"/>
                <a:cs typeface="Helvetica Neue Medium"/>
                <a:sym typeface="Helvetica Neue Medium"/>
              </a:defRPr>
            </a:lvl1pPr>
          </a:lstStyle>
          <a:p>
            <a:r>
              <a:t>Texte du titre</a:t>
            </a:r>
          </a:p>
        </p:txBody>
      </p:sp>
      <p:sp>
        <p:nvSpPr>
          <p:cNvPr id="157" name="Texte niveau 1…"/>
          <p:cNvSpPr txBox="1">
            <a:spLocks noGrp="1"/>
          </p:cNvSpPr>
          <p:nvPr>
            <p:ph type="body" sz="quarter" idx="1"/>
          </p:nvPr>
        </p:nvSpPr>
        <p:spPr>
          <a:xfrm>
            <a:off x="2416968" y="3545085"/>
            <a:ext cx="7358064" cy="794744"/>
          </a:xfrm>
          <a:prstGeom prst="rect">
            <a:avLst/>
          </a:prstGeom>
        </p:spPr>
        <p:txBody>
          <a:bodyPr lIns="35718" tIns="35718" rIns="35718" bIns="35718">
            <a:normAutofit/>
          </a:bodyPr>
          <a:lstStyle>
            <a:lvl1pPr marL="0" indent="0" algn="ctr" defTabSz="410765">
              <a:lnSpc>
                <a:spcPct val="100000"/>
              </a:lnSpc>
              <a:spcBef>
                <a:spcPts val="0"/>
              </a:spcBef>
              <a:buSzTx/>
              <a:buFontTx/>
              <a:buNone/>
              <a:defRPr sz="2600">
                <a:latin typeface="Helvetica Neue"/>
                <a:ea typeface="Helvetica Neue"/>
                <a:cs typeface="Helvetica Neue"/>
                <a:sym typeface="Helvetica Neue"/>
              </a:defRPr>
            </a:lvl1pPr>
            <a:lvl2pPr marL="0" indent="0" algn="ctr" defTabSz="410765">
              <a:lnSpc>
                <a:spcPct val="100000"/>
              </a:lnSpc>
              <a:spcBef>
                <a:spcPts val="0"/>
              </a:spcBef>
              <a:buSzTx/>
              <a:buFontTx/>
              <a:buNone/>
              <a:defRPr sz="2600">
                <a:latin typeface="Helvetica Neue"/>
                <a:ea typeface="Helvetica Neue"/>
                <a:cs typeface="Helvetica Neue"/>
                <a:sym typeface="Helvetica Neue"/>
              </a:defRPr>
            </a:lvl2pPr>
            <a:lvl3pPr marL="0" indent="0" algn="ctr" defTabSz="410765">
              <a:lnSpc>
                <a:spcPct val="100000"/>
              </a:lnSpc>
              <a:spcBef>
                <a:spcPts val="0"/>
              </a:spcBef>
              <a:buSzTx/>
              <a:buFontTx/>
              <a:buNone/>
              <a:defRPr sz="2600">
                <a:latin typeface="Helvetica Neue"/>
                <a:ea typeface="Helvetica Neue"/>
                <a:cs typeface="Helvetica Neue"/>
                <a:sym typeface="Helvetica Neue"/>
              </a:defRPr>
            </a:lvl3pPr>
            <a:lvl4pPr marL="0" indent="0" algn="ctr" defTabSz="410765">
              <a:lnSpc>
                <a:spcPct val="100000"/>
              </a:lnSpc>
              <a:spcBef>
                <a:spcPts val="0"/>
              </a:spcBef>
              <a:buSzTx/>
              <a:buFontTx/>
              <a:buNone/>
              <a:defRPr sz="2600">
                <a:latin typeface="Helvetica Neue"/>
                <a:ea typeface="Helvetica Neue"/>
                <a:cs typeface="Helvetica Neue"/>
                <a:sym typeface="Helvetica Neue"/>
              </a:defRPr>
            </a:lvl4pPr>
            <a:lvl5pPr marL="0" indent="0" algn="ctr" defTabSz="410765">
              <a:lnSpc>
                <a:spcPct val="100000"/>
              </a:lnSpc>
              <a:spcBef>
                <a:spcPts val="0"/>
              </a:spcBef>
              <a:buSzTx/>
              <a:buFontTx/>
              <a:buNone/>
              <a:defRPr sz="2600">
                <a:latin typeface="Helvetica Neue"/>
                <a:ea typeface="Helvetica Neue"/>
                <a:cs typeface="Helvetica Neue"/>
                <a:sym typeface="Helvetica Neue"/>
              </a:defRPr>
            </a:lvl5pPr>
          </a:lstStyle>
          <a:p>
            <a:r>
              <a:t>Texte niveau 1</a:t>
            </a:r>
          </a:p>
          <a:p>
            <a:pPr lvl="1"/>
            <a:r>
              <a:t>Texte niveau 2</a:t>
            </a:r>
          </a:p>
          <a:p>
            <a:pPr lvl="2"/>
            <a:r>
              <a:t>Texte niveau 3</a:t>
            </a:r>
          </a:p>
          <a:p>
            <a:pPr lvl="3"/>
            <a:r>
              <a:t>Texte niveau 4</a:t>
            </a:r>
          </a:p>
          <a:p>
            <a:pPr lvl="4"/>
            <a:r>
              <a:t>Texte niveau 5</a:t>
            </a:r>
          </a:p>
        </p:txBody>
      </p:sp>
      <p:sp>
        <p:nvSpPr>
          <p:cNvPr id="158" name="Numéro de diapositive"/>
          <p:cNvSpPr txBox="1">
            <a:spLocks noGrp="1"/>
          </p:cNvSpPr>
          <p:nvPr>
            <p:ph type="sldNum" sz="quarter" idx="2"/>
          </p:nvPr>
        </p:nvSpPr>
        <p:spPr>
          <a:xfrm>
            <a:off x="5973876" y="6536531"/>
            <a:ext cx="239485" cy="232486"/>
          </a:xfrm>
          <a:prstGeom prst="rect">
            <a:avLst/>
          </a:prstGeom>
        </p:spPr>
        <p:txBody>
          <a:bodyPr lIns="35718" tIns="35718" rIns="35718" bIns="35718" anchor="t"/>
          <a:lstStyle>
            <a:lvl1pPr algn="ctr" defTabSz="410765">
              <a:defRPr sz="1100">
                <a:latin typeface="Helvetica Neue Thin"/>
                <a:ea typeface="Helvetica Neue Thin"/>
                <a:cs typeface="Helvetica Neue Thin"/>
                <a:sym typeface="Helvetica Neue Thin"/>
              </a:defRPr>
            </a:lvl1pPr>
          </a:lstStyle>
          <a:p>
            <a:fld id="{86CB4B4D-7CA3-9044-876B-883B54F8677D}" type="slidenum">
              <a:t>‹N°›</a:t>
            </a:fld>
            <a:endParaRPr/>
          </a:p>
        </p:txBody>
      </p:sp>
    </p:spTree>
    <p:extLst>
      <p:ext uri="{BB962C8B-B14F-4D97-AF65-F5344CB8AC3E}">
        <p14:creationId xmlns:p14="http://schemas.microsoft.com/office/powerpoint/2010/main" val="385711949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17043635-7887-4321-98C2-0E325FC23820}"/>
              </a:ext>
            </a:extLst>
          </p:cNvPr>
          <p:cNvSpPr>
            <a:spLocks noGrp="1"/>
          </p:cNvSpPr>
          <p:nvPr>
            <p:ph type="title"/>
          </p:nvPr>
        </p:nvSpPr>
        <p:spPr bwMode="auto">
          <a:xfrm>
            <a:off x="1277400" y="279400"/>
            <a:ext cx="10168637" cy="430887"/>
          </a:xfrm>
          <a:prstGeom prst="rect">
            <a:avLst/>
          </a:prstGeom>
        </p:spPr>
        <p:txBody>
          <a:bodyPr vert="horz" wrap="square" lIns="0" tIns="0" rIns="0" bIns="0" rtlCol="0">
            <a:spAutoFit/>
          </a:bodyPr>
          <a:lstStyle/>
          <a:p>
            <a:pPr marL="87313" marR="0" lvl="0" indent="0" defTabSz="914400" eaLnBrk="1" fontAlgn="auto" latinLnBrk="0" hangingPunct="1">
              <a:lnSpc>
                <a:spcPct val="100000"/>
              </a:lnSpc>
              <a:spcBef>
                <a:spcPts val="0"/>
              </a:spcBef>
              <a:spcAft>
                <a:spcPts val="0"/>
              </a:spcAft>
              <a:buClrTx/>
              <a:buSzTx/>
              <a:buFontTx/>
              <a:buNone/>
              <a:tabLst/>
            </a:pPr>
            <a:r>
              <a:rPr lang="en-US" altLang="fr-FR" err="1"/>
              <a:t>Modifiez</a:t>
            </a:r>
            <a:r>
              <a:rPr lang="en-US" altLang="fr-FR"/>
              <a:t> le style du </a:t>
            </a:r>
            <a:r>
              <a:rPr lang="en-US" altLang="fr-FR" err="1"/>
              <a:t>titre</a:t>
            </a:r>
            <a:endParaRPr lang="en-US" altLang="fr-FR"/>
          </a:p>
        </p:txBody>
      </p:sp>
      <p:sp>
        <p:nvSpPr>
          <p:cNvPr id="1027" name="Espace réservé du texte 2">
            <a:extLst>
              <a:ext uri="{FF2B5EF4-FFF2-40B4-BE49-F238E27FC236}">
                <a16:creationId xmlns:a16="http://schemas.microsoft.com/office/drawing/2014/main" id="{E52C3423-37CA-4DE3-AB1E-562EEBC49877}"/>
              </a:ext>
            </a:extLst>
          </p:cNvPr>
          <p:cNvSpPr>
            <a:spLocks noGrp="1"/>
          </p:cNvSpPr>
          <p:nvPr>
            <p:ph type="body" idx="1"/>
          </p:nvPr>
        </p:nvSpPr>
        <p:spPr bwMode="auto">
          <a:xfrm>
            <a:off x="609600" y="1216025"/>
            <a:ext cx="1083643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err="1"/>
              <a:t>Modifiez</a:t>
            </a:r>
            <a:r>
              <a:rPr lang="en-US" altLang="fr-FR"/>
              <a:t> les styles du </a:t>
            </a:r>
            <a:r>
              <a:rPr lang="en-US" altLang="fr-FR" err="1"/>
              <a:t>texte</a:t>
            </a:r>
            <a:r>
              <a:rPr lang="en-US" altLang="fr-FR"/>
              <a:t> du masque</a:t>
            </a:r>
          </a:p>
          <a:p>
            <a:pPr lvl="1"/>
            <a:r>
              <a:rPr lang="en-US" altLang="fr-FR" err="1"/>
              <a:t>Deuxième</a:t>
            </a:r>
            <a:r>
              <a:rPr lang="en-US" altLang="fr-FR"/>
              <a:t> </a:t>
            </a:r>
            <a:r>
              <a:rPr lang="en-US" altLang="fr-FR" err="1"/>
              <a:t>niveau</a:t>
            </a:r>
            <a:endParaRPr lang="en-US" altLang="fr-FR"/>
          </a:p>
          <a:p>
            <a:pPr lvl="2"/>
            <a:r>
              <a:rPr lang="en-US" altLang="fr-FR" err="1"/>
              <a:t>Troisième</a:t>
            </a:r>
            <a:r>
              <a:rPr lang="en-US" altLang="fr-FR"/>
              <a:t> </a:t>
            </a:r>
            <a:r>
              <a:rPr lang="en-US" altLang="fr-FR" err="1"/>
              <a:t>niveau</a:t>
            </a:r>
            <a:endParaRPr lang="en-US" altLang="fr-FR"/>
          </a:p>
          <a:p>
            <a:pPr lvl="3"/>
            <a:r>
              <a:rPr lang="en-US" altLang="fr-FR" err="1"/>
              <a:t>Quatrième</a:t>
            </a:r>
            <a:r>
              <a:rPr lang="en-US" altLang="fr-FR"/>
              <a:t> </a:t>
            </a:r>
            <a:r>
              <a:rPr lang="en-US" altLang="fr-FR" err="1"/>
              <a:t>niveau</a:t>
            </a:r>
            <a:endParaRPr lang="en-US" altLang="fr-FR"/>
          </a:p>
        </p:txBody>
      </p:sp>
      <p:sp>
        <p:nvSpPr>
          <p:cNvPr id="2056" name="ZoneTexte 1">
            <a:extLst>
              <a:ext uri="{FF2B5EF4-FFF2-40B4-BE49-F238E27FC236}">
                <a16:creationId xmlns:a16="http://schemas.microsoft.com/office/drawing/2014/main" id="{73F36537-0C0A-4E48-A21A-93E73932B10B}"/>
              </a:ext>
            </a:extLst>
          </p:cNvPr>
          <p:cNvSpPr txBox="1">
            <a:spLocks noChangeArrowheads="1"/>
          </p:cNvSpPr>
          <p:nvPr userDrawn="1"/>
        </p:nvSpPr>
        <p:spPr bwMode="auto">
          <a:xfrm>
            <a:off x="11111380" y="6424711"/>
            <a:ext cx="1071563" cy="307777"/>
          </a:xfrm>
          <a:prstGeom prst="rect">
            <a:avLst/>
          </a:prstGeom>
          <a:noFill/>
          <a:ln>
            <a:noFill/>
          </a:ln>
        </p:spPr>
        <p:txBody>
          <a:bodyPr>
            <a:spAutoFit/>
          </a:bodyPr>
          <a:lstStyle>
            <a:lvl1pPr>
              <a:defRPr sz="4400" b="1">
                <a:solidFill>
                  <a:schemeClr val="tx2"/>
                </a:solidFill>
                <a:latin typeface="Arial" panose="020B0604020202020204" pitchFamily="34" charset="0"/>
                <a:ea typeface="MS PGothic" panose="020B0600070205080204" pitchFamily="34" charset="-128"/>
              </a:defRPr>
            </a:lvl1pPr>
            <a:lvl2pPr marL="742950" indent="-285750">
              <a:defRPr sz="4400" b="1">
                <a:solidFill>
                  <a:schemeClr val="tx2"/>
                </a:solidFill>
                <a:latin typeface="Arial" panose="020B0604020202020204" pitchFamily="34" charset="0"/>
                <a:ea typeface="MS PGothic" panose="020B0600070205080204" pitchFamily="34" charset="-128"/>
              </a:defRPr>
            </a:lvl2pPr>
            <a:lvl3pPr marL="1143000" indent="-228600">
              <a:defRPr sz="4400" b="1">
                <a:solidFill>
                  <a:schemeClr val="tx2"/>
                </a:solidFill>
                <a:latin typeface="Arial" panose="020B0604020202020204" pitchFamily="34" charset="0"/>
                <a:ea typeface="MS PGothic" panose="020B0600070205080204" pitchFamily="34" charset="-128"/>
              </a:defRPr>
            </a:lvl3pPr>
            <a:lvl4pPr marL="1600200" indent="-228600">
              <a:defRPr sz="4400" b="1">
                <a:solidFill>
                  <a:schemeClr val="tx2"/>
                </a:solidFill>
                <a:latin typeface="Arial" panose="020B0604020202020204" pitchFamily="34" charset="0"/>
                <a:ea typeface="MS PGothic" panose="020B0600070205080204" pitchFamily="34" charset="-128"/>
              </a:defRPr>
            </a:lvl4pPr>
            <a:lvl5pPr marL="2057400" indent="-228600">
              <a:defRPr sz="4400" b="1">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MS PGothic" panose="020B0600070205080204" pitchFamily="34" charset="-128"/>
              </a:defRPr>
            </a:lvl9pPr>
          </a:lstStyle>
          <a:p>
            <a:pPr>
              <a:defRPr/>
            </a:pPr>
            <a:r>
              <a:rPr lang="fr-FR" altLang="fr-FR" sz="800" b="0"/>
              <a:t>●</a:t>
            </a:r>
            <a:r>
              <a:rPr lang="fr-FR" altLang="fr-FR" sz="1400" b="0"/>
              <a:t> </a:t>
            </a:r>
            <a:fld id="{B1A90D62-8FF9-46ED-A392-6835CF3A5CEC}" type="slidenum">
              <a:rPr lang="fr-FR" altLang="fr-FR" sz="1400" b="0" smtClean="0"/>
              <a:pPr>
                <a:defRPr/>
              </a:pPr>
              <a:t>‹N°›</a:t>
            </a:fld>
            <a:r>
              <a:rPr lang="fr-FR" altLang="fr-FR" sz="1400" b="0"/>
              <a:t> </a:t>
            </a:r>
            <a:r>
              <a:rPr lang="fr-FR" altLang="fr-FR" sz="800" b="0"/>
              <a:t>●</a:t>
            </a:r>
          </a:p>
        </p:txBody>
      </p:sp>
      <p:pic>
        <p:nvPicPr>
          <p:cNvPr id="4" name="Image 3">
            <a:extLst>
              <a:ext uri="{FF2B5EF4-FFF2-40B4-BE49-F238E27FC236}">
                <a16:creationId xmlns:a16="http://schemas.microsoft.com/office/drawing/2014/main" id="{74A12BF4-ACF2-A542-B727-34BD9B02925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98573" y="5756850"/>
            <a:ext cx="896400" cy="896400"/>
          </a:xfrm>
          <a:prstGeom prst="rect">
            <a:avLst/>
          </a:prstGeom>
        </p:spPr>
      </p:pic>
      <p:sp>
        <p:nvSpPr>
          <p:cNvPr id="5" name="Rectangle : coins arrondis 4">
            <a:extLst>
              <a:ext uri="{FF2B5EF4-FFF2-40B4-BE49-F238E27FC236}">
                <a16:creationId xmlns:a16="http://schemas.microsoft.com/office/drawing/2014/main" id="{4C3D56AD-088C-7D40-8DB9-BB640B650D89}"/>
              </a:ext>
            </a:extLst>
          </p:cNvPr>
          <p:cNvSpPr/>
          <p:nvPr userDrawn="1"/>
        </p:nvSpPr>
        <p:spPr>
          <a:xfrm>
            <a:off x="1277401" y="6098798"/>
            <a:ext cx="11088000" cy="224001"/>
          </a:xfrm>
          <a:prstGeom prst="roundRect">
            <a:avLst>
              <a:gd name="adj" fmla="val 50000"/>
            </a:avLst>
          </a:prstGeom>
          <a:solidFill>
            <a:srgbClr val="63A1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 coins arrondis 26">
            <a:extLst>
              <a:ext uri="{FF2B5EF4-FFF2-40B4-BE49-F238E27FC236}">
                <a16:creationId xmlns:a16="http://schemas.microsoft.com/office/drawing/2014/main" id="{6C9E9274-AEF2-EA4B-8FE2-F134BE40F3BB}"/>
              </a:ext>
            </a:extLst>
          </p:cNvPr>
          <p:cNvSpPr/>
          <p:nvPr userDrawn="1"/>
        </p:nvSpPr>
        <p:spPr>
          <a:xfrm>
            <a:off x="-121200" y="383243"/>
            <a:ext cx="1188000" cy="223200"/>
          </a:xfrm>
          <a:prstGeom prst="roundRect">
            <a:avLst>
              <a:gd name="adj" fmla="val 50000"/>
            </a:avLst>
          </a:prstGeom>
          <a:solidFill>
            <a:srgbClr val="63A1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173736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Lst>
  <p:hf hdr="0" dt="0"/>
  <p:txStyles>
    <p:titleStyle>
      <a:lvl1pPr algn="l" rtl="0" eaLnBrk="0" fontAlgn="base" hangingPunct="0">
        <a:lnSpc>
          <a:spcPct val="90000"/>
        </a:lnSpc>
        <a:spcBef>
          <a:spcPct val="0"/>
        </a:spcBef>
        <a:spcAft>
          <a:spcPct val="0"/>
        </a:spcAft>
        <a:defRPr kumimoji="0" lang="en-US" altLang="fr-FR" sz="2800" b="1" i="0" u="none" strike="noStrike" kern="1200" cap="all" spc="0" normalizeH="0">
          <a:ln>
            <a:noFill/>
          </a:ln>
          <a:solidFill>
            <a:srgbClr val="59656D"/>
          </a:solidFill>
          <a:effectLst/>
          <a:uLnTx/>
          <a:uFillTx/>
          <a:latin typeface="Calibri"/>
          <a:ea typeface="+mj-ea"/>
          <a:cs typeface="Calibri"/>
        </a:defRPr>
      </a:lvl1pPr>
      <a:lvl2pPr algn="r" rtl="0" eaLnBrk="0" fontAlgn="base" hangingPunct="0">
        <a:lnSpc>
          <a:spcPct val="90000"/>
        </a:lnSpc>
        <a:spcBef>
          <a:spcPct val="0"/>
        </a:spcBef>
        <a:spcAft>
          <a:spcPct val="0"/>
        </a:spcAft>
        <a:defRPr sz="2600" b="1">
          <a:solidFill>
            <a:srgbClr val="59656D"/>
          </a:solidFill>
          <a:latin typeface="Calibri" panose="020F0502020204030204" pitchFamily="34" charset="0"/>
          <a:ea typeface="MS PGothic" panose="020B0600070205080204" pitchFamily="34" charset="-128"/>
          <a:cs typeface="Calibri" panose="020F0502020204030204" pitchFamily="34" charset="0"/>
        </a:defRPr>
      </a:lvl2pPr>
      <a:lvl3pPr algn="r" rtl="0" eaLnBrk="0" fontAlgn="base" hangingPunct="0">
        <a:lnSpc>
          <a:spcPct val="90000"/>
        </a:lnSpc>
        <a:spcBef>
          <a:spcPct val="0"/>
        </a:spcBef>
        <a:spcAft>
          <a:spcPct val="0"/>
        </a:spcAft>
        <a:defRPr sz="2600" b="1">
          <a:solidFill>
            <a:srgbClr val="59656D"/>
          </a:solidFill>
          <a:latin typeface="Calibri" panose="020F0502020204030204" pitchFamily="34" charset="0"/>
          <a:ea typeface="MS PGothic" panose="020B0600070205080204" pitchFamily="34" charset="-128"/>
          <a:cs typeface="Calibri" panose="020F0502020204030204" pitchFamily="34" charset="0"/>
        </a:defRPr>
      </a:lvl3pPr>
      <a:lvl4pPr algn="r" rtl="0" eaLnBrk="0" fontAlgn="base" hangingPunct="0">
        <a:lnSpc>
          <a:spcPct val="90000"/>
        </a:lnSpc>
        <a:spcBef>
          <a:spcPct val="0"/>
        </a:spcBef>
        <a:spcAft>
          <a:spcPct val="0"/>
        </a:spcAft>
        <a:defRPr sz="2600" b="1">
          <a:solidFill>
            <a:srgbClr val="59656D"/>
          </a:solidFill>
          <a:latin typeface="Calibri" panose="020F0502020204030204" pitchFamily="34" charset="0"/>
          <a:ea typeface="MS PGothic" panose="020B0600070205080204" pitchFamily="34" charset="-128"/>
          <a:cs typeface="Calibri" panose="020F0502020204030204" pitchFamily="34" charset="0"/>
        </a:defRPr>
      </a:lvl4pPr>
      <a:lvl5pPr algn="r" rtl="0" eaLnBrk="0" fontAlgn="base" hangingPunct="0">
        <a:lnSpc>
          <a:spcPct val="90000"/>
        </a:lnSpc>
        <a:spcBef>
          <a:spcPct val="0"/>
        </a:spcBef>
        <a:spcAft>
          <a:spcPct val="0"/>
        </a:spcAft>
        <a:defRPr sz="2600" b="1">
          <a:solidFill>
            <a:srgbClr val="59656D"/>
          </a:solidFill>
          <a:latin typeface="Calibri" panose="020F0502020204030204" pitchFamily="34" charset="0"/>
          <a:ea typeface="MS PGothic" panose="020B0600070205080204" pitchFamily="34" charset="-128"/>
          <a:cs typeface="Calibri" panose="020F0502020204030204" pitchFamily="34" charset="0"/>
        </a:defRPr>
      </a:lvl5pPr>
      <a:lvl6pPr marL="457189" algn="ctr" rtl="0" fontAlgn="base">
        <a:lnSpc>
          <a:spcPct val="90000"/>
        </a:lnSpc>
        <a:spcBef>
          <a:spcPct val="0"/>
        </a:spcBef>
        <a:spcAft>
          <a:spcPct val="0"/>
        </a:spcAft>
        <a:defRPr sz="4000">
          <a:solidFill>
            <a:schemeClr val="accent1"/>
          </a:solidFill>
          <a:latin typeface="Franklin Gothic Book" panose="020B0503020102020204" pitchFamily="34" charset="0"/>
        </a:defRPr>
      </a:lvl6pPr>
      <a:lvl7pPr marL="914378" algn="ctr" rtl="0" fontAlgn="base">
        <a:lnSpc>
          <a:spcPct val="90000"/>
        </a:lnSpc>
        <a:spcBef>
          <a:spcPct val="0"/>
        </a:spcBef>
        <a:spcAft>
          <a:spcPct val="0"/>
        </a:spcAft>
        <a:defRPr sz="4000">
          <a:solidFill>
            <a:schemeClr val="accent1"/>
          </a:solidFill>
          <a:latin typeface="Franklin Gothic Book" panose="020B0503020102020204" pitchFamily="34" charset="0"/>
        </a:defRPr>
      </a:lvl7pPr>
      <a:lvl8pPr marL="1371566" algn="ctr" rtl="0" fontAlgn="base">
        <a:lnSpc>
          <a:spcPct val="90000"/>
        </a:lnSpc>
        <a:spcBef>
          <a:spcPct val="0"/>
        </a:spcBef>
        <a:spcAft>
          <a:spcPct val="0"/>
        </a:spcAft>
        <a:defRPr sz="4000">
          <a:solidFill>
            <a:schemeClr val="accent1"/>
          </a:solidFill>
          <a:latin typeface="Franklin Gothic Book" panose="020B0503020102020204" pitchFamily="34" charset="0"/>
        </a:defRPr>
      </a:lvl8pPr>
      <a:lvl9pPr marL="1828754" algn="ctr" rtl="0" fontAlgn="base">
        <a:lnSpc>
          <a:spcPct val="90000"/>
        </a:lnSpc>
        <a:spcBef>
          <a:spcPct val="0"/>
        </a:spcBef>
        <a:spcAft>
          <a:spcPct val="0"/>
        </a:spcAft>
        <a:defRPr sz="4000">
          <a:solidFill>
            <a:schemeClr val="accent1"/>
          </a:solidFill>
          <a:latin typeface="Franklin Gothic Book" panose="020B0503020102020204" pitchFamily="34" charset="0"/>
        </a:defRPr>
      </a:lvl9pPr>
    </p:titleStyle>
    <p:bodyStyle>
      <a:lvl1pPr marL="457189" indent="-457189" algn="l" rtl="0" eaLnBrk="0" fontAlgn="base" hangingPunct="0">
        <a:lnSpc>
          <a:spcPct val="120000"/>
        </a:lnSpc>
        <a:spcBef>
          <a:spcPts val="1200"/>
        </a:spcBef>
        <a:spcAft>
          <a:spcPct val="0"/>
        </a:spcAft>
        <a:buClr>
          <a:srgbClr val="70AD47"/>
        </a:buClr>
        <a:buFont typeface="Wingdings" panose="05000000000000000000" pitchFamily="2" charset="2"/>
        <a:buChar char="ü"/>
        <a:defRPr sz="2000" b="1" kern="1200">
          <a:solidFill>
            <a:srgbClr val="7F7F7F"/>
          </a:solidFill>
          <a:latin typeface="Arial" panose="020B0604020202020204" pitchFamily="34" charset="0"/>
          <a:ea typeface="MS PGothic" panose="020B0600070205080204" pitchFamily="34" charset="-128"/>
          <a:cs typeface="Arial" panose="020B0604020202020204" pitchFamily="34" charset="0"/>
        </a:defRPr>
      </a:lvl1pPr>
      <a:lvl2pPr marL="685783" indent="-358766" algn="l" rtl="0" eaLnBrk="0" fontAlgn="base" hangingPunct="0">
        <a:lnSpc>
          <a:spcPct val="130000"/>
        </a:lnSpc>
        <a:spcBef>
          <a:spcPts val="1000"/>
        </a:spcBef>
        <a:spcAft>
          <a:spcPct val="0"/>
        </a:spcAft>
        <a:buClr>
          <a:srgbClr val="2F5597"/>
        </a:buClr>
        <a:buSzPct val="100000"/>
        <a:buFont typeface="Arial" panose="020B0604020202020204" pitchFamily="34" charset="0"/>
        <a:buChar char="•"/>
        <a:defRPr sz="1600" kern="1200">
          <a:solidFill>
            <a:srgbClr val="156CAF"/>
          </a:solidFill>
          <a:latin typeface="Arial" panose="020B0604020202020204" pitchFamily="34" charset="0"/>
          <a:ea typeface="Arial" charset="0"/>
          <a:cs typeface="Arial" panose="020B0604020202020204" pitchFamily="34" charset="0"/>
        </a:defRPr>
      </a:lvl2pPr>
      <a:lvl3pPr marL="1142972" indent="-228594" algn="l" rtl="0" eaLnBrk="0" fontAlgn="base" hangingPunct="0">
        <a:lnSpc>
          <a:spcPct val="114000"/>
        </a:lnSpc>
        <a:spcBef>
          <a:spcPts val="600"/>
        </a:spcBef>
        <a:spcAft>
          <a:spcPct val="0"/>
        </a:spcAft>
        <a:buClr>
          <a:srgbClr val="595959"/>
        </a:buClr>
        <a:buFont typeface="Courier New" panose="02070309020205020404" pitchFamily="49" charset="0"/>
        <a:buChar char="o"/>
        <a:defRPr sz="1400" i="1" kern="1200">
          <a:solidFill>
            <a:srgbClr val="7F7F7F"/>
          </a:solidFill>
          <a:latin typeface="Arial" panose="020B0604020202020204" pitchFamily="34" charset="0"/>
          <a:ea typeface="Arial" charset="0"/>
          <a:cs typeface="Arial" panose="020B0604020202020204" pitchFamily="34" charset="0"/>
        </a:defRPr>
      </a:lvl3pPr>
      <a:lvl4pPr marL="1600160" indent="-228594" algn="l" rtl="0" eaLnBrk="0" fontAlgn="base" hangingPunct="0">
        <a:lnSpc>
          <a:spcPct val="114000"/>
        </a:lnSpc>
        <a:spcBef>
          <a:spcPts val="600"/>
        </a:spcBef>
        <a:spcAft>
          <a:spcPct val="0"/>
        </a:spcAft>
        <a:buClr>
          <a:srgbClr val="A6A6A6"/>
        </a:buClr>
        <a:buFont typeface="Arial" panose="020B0604020202020204" pitchFamily="34" charset="0"/>
        <a:buChar char="•"/>
        <a:defRPr sz="1200" kern="1200">
          <a:solidFill>
            <a:srgbClr val="969696"/>
          </a:solidFill>
          <a:latin typeface="Arial" panose="020B0604020202020204" pitchFamily="34" charset="0"/>
          <a:ea typeface="Arial" charset="0"/>
          <a:cs typeface="Arial" panose="020B0604020202020204" pitchFamily="34" charset="0"/>
        </a:defRPr>
      </a:lvl4pPr>
      <a:lvl5pPr marL="1828754" algn="l" rtl="0" eaLnBrk="0" fontAlgn="base" hangingPunct="0">
        <a:lnSpc>
          <a:spcPct val="90000"/>
        </a:lnSpc>
        <a:spcBef>
          <a:spcPts val="500"/>
        </a:spcBef>
        <a:spcAft>
          <a:spcPct val="0"/>
        </a:spcAft>
        <a:buClr>
          <a:srgbClr val="7EACCA"/>
        </a:buClr>
        <a:buFont typeface="Arial" panose="020B0604020202020204" pitchFamily="34" charset="0"/>
        <a:buChar char="»"/>
        <a:defRPr sz="2000" kern="1200">
          <a:solidFill>
            <a:srgbClr val="7EACCA"/>
          </a:solidFill>
          <a:latin typeface="Arial" panose="020B0604020202020204" pitchFamily="34" charset="0"/>
          <a:ea typeface="Arial" charset="0"/>
          <a:cs typeface="Arial" panose="020B0604020202020204" pitchFamily="34" charset="0"/>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opiiec.fr/metiers/82987-data-scientist" TargetMode="External"/><Relationship Id="rId3" Type="http://schemas.openxmlformats.org/officeDocument/2006/relationships/hyperlink" Target="https://www.opiiec.fr/metiers/83010-specialiste-tests-et-essais" TargetMode="External"/><Relationship Id="rId7" Type="http://schemas.openxmlformats.org/officeDocument/2006/relationships/hyperlink" Target="https://www.opiiec.fr/metiers/83001-specialiste-ingenierie-et-etude" TargetMode="External"/><Relationship Id="rId12" Type="http://schemas.openxmlformats.org/officeDocument/2006/relationships/hyperlink" Target="https://www.opiiec.fr/metiers/139884-specialiste-en-eco-conception" TargetMode="External"/><Relationship Id="rId2" Type="http://schemas.openxmlformats.org/officeDocument/2006/relationships/hyperlink" Target="https://www.opiiec.fr/metiers/83038-architecte-iot" TargetMode="External"/><Relationship Id="rId1" Type="http://schemas.openxmlformats.org/officeDocument/2006/relationships/slideLayout" Target="../slideLayouts/slideLayout6.xml"/><Relationship Id="rId6" Type="http://schemas.openxmlformats.org/officeDocument/2006/relationships/hyperlink" Target="https://www.opiiec.fr/metiers/83000-amo-programmiste" TargetMode="External"/><Relationship Id="rId11" Type="http://schemas.openxmlformats.org/officeDocument/2006/relationships/hyperlink" Target="https://www.opiiec.fr/metiers/83027-specialiste-commissioning" TargetMode="External"/><Relationship Id="rId5" Type="http://schemas.openxmlformats.org/officeDocument/2006/relationships/hyperlink" Target="https://www.opiiec.fr/metiers/82997-chef-de-projet" TargetMode="External"/><Relationship Id="rId10" Type="http://schemas.openxmlformats.org/officeDocument/2006/relationships/hyperlink" Target="https://www.opiiec.fr/metiers/83002-bim-manager" TargetMode="External"/><Relationship Id="rId4" Type="http://schemas.openxmlformats.org/officeDocument/2006/relationships/hyperlink" Target="https://www.opiiec.fr/metiers/83020-directeur-de-projet" TargetMode="External"/><Relationship Id="rId9" Type="http://schemas.openxmlformats.org/officeDocument/2006/relationships/hyperlink" Target="https://www.opiiec.fr/metiers/83028-specialiste-exploitation-maintenanc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C60B4A3-1AE3-73C0-10F9-08BA45B6BFD9}"/>
              </a:ext>
            </a:extLst>
          </p:cNvPr>
          <p:cNvPicPr>
            <a:picLocks noChangeAspect="1"/>
          </p:cNvPicPr>
          <p:nvPr/>
        </p:nvPicPr>
        <p:blipFill>
          <a:blip r:embed="rId3" cstate="screen">
            <a:alphaModFix amt="80000"/>
            <a:extLst>
              <a:ext uri="{28A0092B-C50C-407E-A947-70E740481C1C}">
                <a14:useLocalDpi xmlns:a14="http://schemas.microsoft.com/office/drawing/2010/main"/>
              </a:ext>
            </a:extLst>
          </a:blip>
          <a:stretch>
            <a:fillRect/>
          </a:stretch>
        </p:blipFill>
        <p:spPr>
          <a:xfrm>
            <a:off x="-9727" y="-207687"/>
            <a:ext cx="12191999" cy="6962987"/>
          </a:xfrm>
          <a:prstGeom prst="rect">
            <a:avLst/>
          </a:prstGeom>
        </p:spPr>
      </p:pic>
      <p:sp>
        <p:nvSpPr>
          <p:cNvPr id="11" name="Rectangle : coins arrondis 10">
            <a:extLst>
              <a:ext uri="{FF2B5EF4-FFF2-40B4-BE49-F238E27FC236}">
                <a16:creationId xmlns:a16="http://schemas.microsoft.com/office/drawing/2014/main" id="{1B60AFE0-CAC6-BE4A-9747-C3C1D41125BD}"/>
              </a:ext>
            </a:extLst>
          </p:cNvPr>
          <p:cNvSpPr/>
          <p:nvPr/>
        </p:nvSpPr>
        <p:spPr>
          <a:xfrm>
            <a:off x="1023944" y="6280732"/>
            <a:ext cx="11341457" cy="229121"/>
          </a:xfrm>
          <a:prstGeom prst="roundRect">
            <a:avLst>
              <a:gd name="adj" fmla="val 50000"/>
            </a:avLst>
          </a:prstGeom>
          <a:solidFill>
            <a:srgbClr val="63A1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795D5C60-8358-5744-8064-2FEDDC85A1B9}"/>
              </a:ext>
            </a:extLst>
          </p:cNvPr>
          <p:cNvSpPr txBox="1"/>
          <p:nvPr/>
        </p:nvSpPr>
        <p:spPr bwMode="auto">
          <a:xfrm>
            <a:off x="0" y="4390661"/>
            <a:ext cx="12192000" cy="1041770"/>
          </a:xfrm>
          <a:prstGeom prst="rect">
            <a:avLst/>
          </a:prstGeom>
          <a:solidFill>
            <a:srgbClr val="FFFFFF">
              <a:alpha val="75000"/>
            </a:srgbClr>
          </a:solidFill>
          <a:ln>
            <a:noFill/>
          </a:ln>
        </p:spPr>
        <p:txBody>
          <a:bodyPr vert="horz" wrap="square" lIns="68580" tIns="34290" rIns="68580" bIns="34290" numCol="1" anchor="ctr" anchorCtr="0" compatLnSpc="1">
            <a:prstTxWarp prst="textNoShape">
              <a:avLst/>
            </a:prstTxWarp>
            <a:noAutofit/>
          </a:bodyPr>
          <a:lstStyle>
            <a:defPPr>
              <a:defRPr lang="fr-FR"/>
            </a:defPPr>
            <a:lvl1pPr algn="r" defTabSz="342900" eaLnBrk="0" fontAlgn="base" hangingPunct="0">
              <a:lnSpc>
                <a:spcPct val="90000"/>
              </a:lnSpc>
              <a:spcBef>
                <a:spcPct val="0"/>
              </a:spcBef>
              <a:spcAft>
                <a:spcPct val="0"/>
              </a:spcAft>
              <a:defRPr sz="2700" b="1" cap="all">
                <a:solidFill>
                  <a:srgbClr val="59656D"/>
                </a:solidFill>
                <a:latin typeface="Calibri"/>
                <a:ea typeface="+mj-ea"/>
                <a:cs typeface="Calibri"/>
              </a:defRPr>
            </a:lvl1pPr>
            <a:lvl2pPr algn="r" eaLnBrk="0" fontAlgn="base" hangingPunct="0">
              <a:lnSpc>
                <a:spcPct val="90000"/>
              </a:lnSpc>
              <a:spcBef>
                <a:spcPct val="0"/>
              </a:spcBef>
              <a:spcAft>
                <a:spcPct val="0"/>
              </a:spcAft>
              <a:defRPr sz="2600" b="1">
                <a:solidFill>
                  <a:srgbClr val="59656D"/>
                </a:solidFill>
                <a:latin typeface="Calibri" panose="020F0502020204030204" pitchFamily="34" charset="0"/>
                <a:ea typeface="MS PGothic" panose="020B0600070205080204" pitchFamily="34" charset="-128"/>
                <a:cs typeface="Calibri" panose="020F0502020204030204" pitchFamily="34" charset="0"/>
              </a:defRPr>
            </a:lvl2pPr>
            <a:lvl3pPr algn="r" eaLnBrk="0" fontAlgn="base" hangingPunct="0">
              <a:lnSpc>
                <a:spcPct val="90000"/>
              </a:lnSpc>
              <a:spcBef>
                <a:spcPct val="0"/>
              </a:spcBef>
              <a:spcAft>
                <a:spcPct val="0"/>
              </a:spcAft>
              <a:defRPr sz="2600" b="1">
                <a:solidFill>
                  <a:srgbClr val="59656D"/>
                </a:solidFill>
                <a:latin typeface="Calibri" panose="020F0502020204030204" pitchFamily="34" charset="0"/>
                <a:ea typeface="MS PGothic" panose="020B0600070205080204" pitchFamily="34" charset="-128"/>
                <a:cs typeface="Calibri" panose="020F0502020204030204" pitchFamily="34" charset="0"/>
              </a:defRPr>
            </a:lvl3pPr>
            <a:lvl4pPr algn="r" eaLnBrk="0" fontAlgn="base" hangingPunct="0">
              <a:lnSpc>
                <a:spcPct val="90000"/>
              </a:lnSpc>
              <a:spcBef>
                <a:spcPct val="0"/>
              </a:spcBef>
              <a:spcAft>
                <a:spcPct val="0"/>
              </a:spcAft>
              <a:defRPr sz="2600" b="1">
                <a:solidFill>
                  <a:srgbClr val="59656D"/>
                </a:solidFill>
                <a:latin typeface="Calibri" panose="020F0502020204030204" pitchFamily="34" charset="0"/>
                <a:ea typeface="MS PGothic" panose="020B0600070205080204" pitchFamily="34" charset="-128"/>
                <a:cs typeface="Calibri" panose="020F0502020204030204" pitchFamily="34" charset="0"/>
              </a:defRPr>
            </a:lvl4pPr>
            <a:lvl5pPr algn="r" eaLnBrk="0" fontAlgn="base" hangingPunct="0">
              <a:lnSpc>
                <a:spcPct val="90000"/>
              </a:lnSpc>
              <a:spcBef>
                <a:spcPct val="0"/>
              </a:spcBef>
              <a:spcAft>
                <a:spcPct val="0"/>
              </a:spcAft>
              <a:defRPr sz="2600" b="1">
                <a:solidFill>
                  <a:srgbClr val="59656D"/>
                </a:solidFill>
                <a:latin typeface="Calibri" panose="020F0502020204030204" pitchFamily="34" charset="0"/>
                <a:ea typeface="MS PGothic" panose="020B0600070205080204" pitchFamily="34" charset="-128"/>
                <a:cs typeface="Calibri" panose="020F0502020204030204" pitchFamily="34" charset="0"/>
              </a:defRPr>
            </a:lvl5pPr>
            <a:lvl6pPr marL="457200" algn="ctr" fontAlgn="base">
              <a:lnSpc>
                <a:spcPct val="90000"/>
              </a:lnSpc>
              <a:spcBef>
                <a:spcPct val="0"/>
              </a:spcBef>
              <a:spcAft>
                <a:spcPct val="0"/>
              </a:spcAft>
              <a:defRPr sz="4000">
                <a:solidFill>
                  <a:schemeClr val="accent1"/>
                </a:solidFill>
                <a:latin typeface="Franklin Gothic Book" panose="020B0503020102020204" pitchFamily="34" charset="0"/>
              </a:defRPr>
            </a:lvl6pPr>
            <a:lvl7pPr marL="914400" algn="ctr" fontAlgn="base">
              <a:lnSpc>
                <a:spcPct val="90000"/>
              </a:lnSpc>
              <a:spcBef>
                <a:spcPct val="0"/>
              </a:spcBef>
              <a:spcAft>
                <a:spcPct val="0"/>
              </a:spcAft>
              <a:defRPr sz="4000">
                <a:solidFill>
                  <a:schemeClr val="accent1"/>
                </a:solidFill>
                <a:latin typeface="Franklin Gothic Book" panose="020B0503020102020204" pitchFamily="34" charset="0"/>
              </a:defRPr>
            </a:lvl7pPr>
            <a:lvl8pPr marL="1371600" algn="ctr" fontAlgn="base">
              <a:lnSpc>
                <a:spcPct val="90000"/>
              </a:lnSpc>
              <a:spcBef>
                <a:spcPct val="0"/>
              </a:spcBef>
              <a:spcAft>
                <a:spcPct val="0"/>
              </a:spcAft>
              <a:defRPr sz="4000">
                <a:solidFill>
                  <a:schemeClr val="accent1"/>
                </a:solidFill>
                <a:latin typeface="Franklin Gothic Book" panose="020B0503020102020204" pitchFamily="34" charset="0"/>
              </a:defRPr>
            </a:lvl8pPr>
            <a:lvl9pPr marL="1828800" algn="ctr" fontAlgn="base">
              <a:lnSpc>
                <a:spcPct val="90000"/>
              </a:lnSpc>
              <a:spcBef>
                <a:spcPct val="0"/>
              </a:spcBef>
              <a:spcAft>
                <a:spcPct val="0"/>
              </a:spcAft>
              <a:defRPr sz="4000">
                <a:solidFill>
                  <a:schemeClr val="accent1"/>
                </a:solidFill>
                <a:latin typeface="Franklin Gothic Book" panose="020B0503020102020204" pitchFamily="34" charset="0"/>
              </a:defRPr>
            </a:lvl9pPr>
          </a:lstStyle>
          <a:p>
            <a:pPr marL="9525" lvl="1" indent="0" algn="ctr">
              <a:lnSpc>
                <a:spcPts val="3280"/>
              </a:lnSpc>
            </a:pPr>
            <a:r>
              <a:rPr lang="fr-FR" sz="2400" dirty="0">
                <a:latin typeface="Raleway" panose="020B0003030101060003" pitchFamily="34" charset="0"/>
              </a:rPr>
              <a:t>POINT HEBDOMADAIRE DE LA  COMMISSION SMART HOSPITAL</a:t>
            </a:r>
            <a:br>
              <a:rPr lang="fr-FR" sz="2400" dirty="0">
                <a:latin typeface="Raleway" panose="020B0003030101060003" pitchFamily="34" charset="0"/>
              </a:rPr>
            </a:br>
            <a:r>
              <a:rPr lang="fr-FR" sz="2400" dirty="0">
                <a:latin typeface="Raleway" panose="020B0003030101060003" pitchFamily="34" charset="0"/>
              </a:rPr>
              <a:t>Ordre du jour du 14 juin 2024</a:t>
            </a:r>
            <a:endParaRPr lang="fr-FR" sz="2800" dirty="0">
              <a:latin typeface="Raleway" panose="020B0003030101060003" pitchFamily="34" charset="0"/>
            </a:endParaRPr>
          </a:p>
        </p:txBody>
      </p:sp>
      <p:grpSp>
        <p:nvGrpSpPr>
          <p:cNvPr id="12" name="Groupe 11">
            <a:extLst>
              <a:ext uri="{FF2B5EF4-FFF2-40B4-BE49-F238E27FC236}">
                <a16:creationId xmlns:a16="http://schemas.microsoft.com/office/drawing/2014/main" id="{7ADECF57-99D2-924A-BC9A-F06B6C51BA45}"/>
              </a:ext>
            </a:extLst>
          </p:cNvPr>
          <p:cNvGrpSpPr/>
          <p:nvPr/>
        </p:nvGrpSpPr>
        <p:grpSpPr>
          <a:xfrm>
            <a:off x="1023944" y="0"/>
            <a:ext cx="1548000" cy="1143000"/>
            <a:chOff x="304799" y="0"/>
            <a:chExt cx="1548000" cy="1143000"/>
          </a:xfrm>
        </p:grpSpPr>
        <p:grpSp>
          <p:nvGrpSpPr>
            <p:cNvPr id="14" name="Groupe 13">
              <a:extLst>
                <a:ext uri="{FF2B5EF4-FFF2-40B4-BE49-F238E27FC236}">
                  <a16:creationId xmlns:a16="http://schemas.microsoft.com/office/drawing/2014/main" id="{8C1B94C7-DD03-D844-B804-4EE7D6347CE3}"/>
                </a:ext>
              </a:extLst>
            </p:cNvPr>
            <p:cNvGrpSpPr/>
            <p:nvPr/>
          </p:nvGrpSpPr>
          <p:grpSpPr>
            <a:xfrm>
              <a:off x="304799" y="0"/>
              <a:ext cx="1548000" cy="1143000"/>
              <a:chOff x="304799" y="0"/>
              <a:chExt cx="1548000" cy="1143000"/>
            </a:xfrm>
          </p:grpSpPr>
          <p:sp>
            <p:nvSpPr>
              <p:cNvPr id="17" name="Rectangle : coins arrondis 16">
                <a:extLst>
                  <a:ext uri="{FF2B5EF4-FFF2-40B4-BE49-F238E27FC236}">
                    <a16:creationId xmlns:a16="http://schemas.microsoft.com/office/drawing/2014/main" id="{15105597-AB8D-1440-A202-29C58A4679BC}"/>
                  </a:ext>
                </a:extLst>
              </p:cNvPr>
              <p:cNvSpPr/>
              <p:nvPr/>
            </p:nvSpPr>
            <p:spPr>
              <a:xfrm>
                <a:off x="304799" y="501520"/>
                <a:ext cx="1548000" cy="641480"/>
              </a:xfrm>
              <a:prstGeom prst="roundRect">
                <a:avLst>
                  <a:gd name="adj" fmla="val 37369"/>
                </a:avLst>
              </a:prstGeom>
              <a:solidFill>
                <a:srgbClr val="63A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AE98F6E8-2ECA-C149-B002-F43E6FC74424}"/>
                  </a:ext>
                </a:extLst>
              </p:cNvPr>
              <p:cNvSpPr/>
              <p:nvPr/>
            </p:nvSpPr>
            <p:spPr>
              <a:xfrm>
                <a:off x="304799" y="0"/>
                <a:ext cx="1548000" cy="763200"/>
              </a:xfrm>
              <a:prstGeom prst="rect">
                <a:avLst/>
              </a:prstGeom>
              <a:solidFill>
                <a:srgbClr val="63A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5" name="Image 14">
              <a:extLst>
                <a:ext uri="{FF2B5EF4-FFF2-40B4-BE49-F238E27FC236}">
                  <a16:creationId xmlns:a16="http://schemas.microsoft.com/office/drawing/2014/main" id="{D2D30A7A-26D3-0C4C-B929-2AAB3B5131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211" y="152400"/>
              <a:ext cx="1297178" cy="720000"/>
            </a:xfrm>
            <a:prstGeom prst="rect">
              <a:avLst/>
            </a:prstGeom>
          </p:spPr>
        </p:pic>
      </p:grpSp>
    </p:spTree>
    <p:extLst>
      <p:ext uri="{BB962C8B-B14F-4D97-AF65-F5344CB8AC3E}">
        <p14:creationId xmlns:p14="http://schemas.microsoft.com/office/powerpoint/2010/main" val="5180502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left)">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9FE21F-466A-CD43-80D1-5DDE44E09926}"/>
              </a:ext>
            </a:extLst>
          </p:cNvPr>
          <p:cNvSpPr>
            <a:spLocks noGrp="1"/>
          </p:cNvSpPr>
          <p:nvPr>
            <p:ph type="title"/>
          </p:nvPr>
        </p:nvSpPr>
        <p:spPr>
          <a:xfrm>
            <a:off x="1185961" y="87584"/>
            <a:ext cx="3081240" cy="1253536"/>
          </a:xfrm>
        </p:spPr>
        <p:txBody>
          <a:bodyPr/>
          <a:lstStyle/>
          <a:p>
            <a:r>
              <a:rPr lang="fr-FR" dirty="0"/>
              <a:t>LES EXIGENCES DU DECRET BACS</a:t>
            </a:r>
          </a:p>
        </p:txBody>
      </p:sp>
      <p:pic>
        <p:nvPicPr>
          <p:cNvPr id="5" name="Image 4">
            <a:extLst>
              <a:ext uri="{FF2B5EF4-FFF2-40B4-BE49-F238E27FC236}">
                <a16:creationId xmlns:a16="http://schemas.microsoft.com/office/drawing/2014/main" id="{752526FA-57BA-2C23-C9DA-2DD7CF00B26D}"/>
              </a:ext>
            </a:extLst>
          </p:cNvPr>
          <p:cNvPicPr>
            <a:picLocks noChangeAspect="1"/>
          </p:cNvPicPr>
          <p:nvPr/>
        </p:nvPicPr>
        <p:blipFill>
          <a:blip r:embed="rId2"/>
          <a:stretch>
            <a:fillRect/>
          </a:stretch>
        </p:blipFill>
        <p:spPr>
          <a:xfrm>
            <a:off x="4607271" y="225802"/>
            <a:ext cx="6675698" cy="5959356"/>
          </a:xfrm>
          <a:prstGeom prst="rect">
            <a:avLst/>
          </a:prstGeom>
        </p:spPr>
      </p:pic>
    </p:spTree>
    <p:extLst>
      <p:ext uri="{BB962C8B-B14F-4D97-AF65-F5344CB8AC3E}">
        <p14:creationId xmlns:p14="http://schemas.microsoft.com/office/powerpoint/2010/main" val="1702730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56347A-22AB-8402-2A2B-9CF7A7B2823F}"/>
              </a:ext>
            </a:extLst>
          </p:cNvPr>
          <p:cNvSpPr>
            <a:spLocks noGrp="1"/>
          </p:cNvSpPr>
          <p:nvPr>
            <p:ph type="title"/>
          </p:nvPr>
        </p:nvSpPr>
        <p:spPr/>
        <p:txBody>
          <a:bodyPr/>
          <a:lstStyle/>
          <a:p>
            <a:r>
              <a:rPr lang="fr-FR" dirty="0"/>
              <a:t>DEFINITION d’UNE GTB [BACS]</a:t>
            </a:r>
          </a:p>
        </p:txBody>
      </p:sp>
      <p:sp>
        <p:nvSpPr>
          <p:cNvPr id="3" name="Espace réservé du contenu 2">
            <a:extLst>
              <a:ext uri="{FF2B5EF4-FFF2-40B4-BE49-F238E27FC236}">
                <a16:creationId xmlns:a16="http://schemas.microsoft.com/office/drawing/2014/main" id="{8A1B7EE2-AE97-2390-F410-FAC77D3C1B5E}"/>
              </a:ext>
            </a:extLst>
          </p:cNvPr>
          <p:cNvSpPr>
            <a:spLocks noGrp="1"/>
          </p:cNvSpPr>
          <p:nvPr>
            <p:ph idx="1"/>
          </p:nvPr>
        </p:nvSpPr>
        <p:spPr>
          <a:xfrm>
            <a:off x="609599" y="950210"/>
            <a:ext cx="10836438" cy="5078449"/>
          </a:xfrm>
        </p:spPr>
        <p:txBody>
          <a:bodyPr/>
          <a:lstStyle/>
          <a:p>
            <a:r>
              <a:rPr lang="fr-FR" dirty="0"/>
              <a:t>Un Système de G.T.B. est un OUTIL communicant qui met à disposition des données structurées, indexées et lisibles pour des services tiers</a:t>
            </a:r>
          </a:p>
          <a:p>
            <a:r>
              <a:rPr lang="fr-FR" dirty="0"/>
              <a:t>Un Système de G.T.B. est un OUTIL d’interopérabilité terrain, de collecte d’informations, de fédération et de traitement des informations puis de supervision et pilotage</a:t>
            </a:r>
          </a:p>
          <a:p>
            <a:r>
              <a:rPr lang="fr-FR" dirty="0"/>
              <a:t>Un Système de G.T.B. est un OUTIL transverse adapté et mutualisant toutes les techniques du bâtiment : multi compétences</a:t>
            </a:r>
          </a:p>
          <a:p>
            <a:r>
              <a:rPr lang="fr-FR" dirty="0"/>
              <a:t>Recommandation SBA </a:t>
            </a:r>
            <a:r>
              <a:rPr lang="fr-FR" dirty="0">
                <a:sym typeface="Wingdings" panose="05000000000000000000" pitchFamily="2" charset="2"/>
              </a:rPr>
              <a:t> GTB de classe A</a:t>
            </a:r>
            <a:br>
              <a:rPr lang="fr-FR" dirty="0">
                <a:sym typeface="Wingdings" panose="05000000000000000000" pitchFamily="2" charset="2"/>
              </a:rPr>
            </a:br>
            <a:r>
              <a:rPr lang="fr-FR" b="0" i="1" dirty="0">
                <a:solidFill>
                  <a:schemeClr val="tx1"/>
                </a:solidFill>
              </a:rPr>
              <a:t>D’après la Norme NF EN ISO52120-1, une GTB de classe A amène des gains importants par rapport à la classe C (régulation classique). Elle permet d’économiser environ 30% d’énergie thermique et 13% d’énergie électrique.</a:t>
            </a:r>
          </a:p>
          <a:p>
            <a:pPr marL="0" indent="0">
              <a:buNone/>
            </a:pPr>
            <a:r>
              <a:rPr lang="fr-FR" b="0" i="1" dirty="0">
                <a:solidFill>
                  <a:schemeClr val="accent6">
                    <a:lumMod val="50000"/>
                  </a:schemeClr>
                </a:solidFill>
              </a:rPr>
              <a:t>BACS = Building Automation and Control System</a:t>
            </a:r>
          </a:p>
        </p:txBody>
      </p:sp>
    </p:spTree>
    <p:extLst>
      <p:ext uri="{BB962C8B-B14F-4D97-AF65-F5344CB8AC3E}">
        <p14:creationId xmlns:p14="http://schemas.microsoft.com/office/powerpoint/2010/main" val="3973585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3A5410-BC18-44C7-DDDA-0579716759CB}"/>
              </a:ext>
            </a:extLst>
          </p:cNvPr>
          <p:cNvSpPr>
            <a:spLocks noGrp="1"/>
          </p:cNvSpPr>
          <p:nvPr>
            <p:ph type="title"/>
          </p:nvPr>
        </p:nvSpPr>
        <p:spPr/>
        <p:txBody>
          <a:bodyPr/>
          <a:lstStyle/>
          <a:p>
            <a:r>
              <a:rPr lang="fr-FR" dirty="0"/>
              <a:t>POURQUOI GTB DE CLASSE A</a:t>
            </a:r>
          </a:p>
        </p:txBody>
      </p:sp>
      <p:pic>
        <p:nvPicPr>
          <p:cNvPr id="5" name="Image 4">
            <a:extLst>
              <a:ext uri="{FF2B5EF4-FFF2-40B4-BE49-F238E27FC236}">
                <a16:creationId xmlns:a16="http://schemas.microsoft.com/office/drawing/2014/main" id="{E6260804-1381-DBB2-DB18-07178A9FA338}"/>
              </a:ext>
            </a:extLst>
          </p:cNvPr>
          <p:cNvPicPr>
            <a:picLocks noChangeAspect="1"/>
          </p:cNvPicPr>
          <p:nvPr/>
        </p:nvPicPr>
        <p:blipFill>
          <a:blip r:embed="rId2"/>
          <a:stretch>
            <a:fillRect/>
          </a:stretch>
        </p:blipFill>
        <p:spPr>
          <a:xfrm>
            <a:off x="2690037" y="945065"/>
            <a:ext cx="6576966" cy="4796516"/>
          </a:xfrm>
          <a:prstGeom prst="rect">
            <a:avLst/>
          </a:prstGeom>
        </p:spPr>
      </p:pic>
    </p:spTree>
    <p:extLst>
      <p:ext uri="{BB962C8B-B14F-4D97-AF65-F5344CB8AC3E}">
        <p14:creationId xmlns:p14="http://schemas.microsoft.com/office/powerpoint/2010/main" val="3893314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75E798-5FA7-ECE6-54EA-E59E09E0D9C9}"/>
              </a:ext>
            </a:extLst>
          </p:cNvPr>
          <p:cNvSpPr>
            <a:spLocks noGrp="1"/>
          </p:cNvSpPr>
          <p:nvPr>
            <p:ph type="title"/>
          </p:nvPr>
        </p:nvSpPr>
        <p:spPr/>
        <p:txBody>
          <a:bodyPr/>
          <a:lstStyle/>
          <a:p>
            <a:r>
              <a:rPr lang="fr-FR" dirty="0" err="1"/>
              <a:t>Schema</a:t>
            </a:r>
            <a:r>
              <a:rPr lang="fr-FR" dirty="0"/>
              <a:t> fonctionnel du </a:t>
            </a:r>
            <a:r>
              <a:rPr lang="fr-FR" dirty="0" err="1"/>
              <a:t>decret</a:t>
            </a:r>
            <a:r>
              <a:rPr lang="fr-FR" dirty="0"/>
              <a:t> bacs</a:t>
            </a:r>
          </a:p>
        </p:txBody>
      </p:sp>
      <p:pic>
        <p:nvPicPr>
          <p:cNvPr id="5" name="Image 4">
            <a:extLst>
              <a:ext uri="{FF2B5EF4-FFF2-40B4-BE49-F238E27FC236}">
                <a16:creationId xmlns:a16="http://schemas.microsoft.com/office/drawing/2014/main" id="{C70A99FB-FC80-773E-4DC0-595C830BB678}"/>
              </a:ext>
            </a:extLst>
          </p:cNvPr>
          <p:cNvPicPr>
            <a:picLocks noChangeAspect="1"/>
          </p:cNvPicPr>
          <p:nvPr/>
        </p:nvPicPr>
        <p:blipFill>
          <a:blip r:embed="rId2"/>
          <a:stretch>
            <a:fillRect/>
          </a:stretch>
        </p:blipFill>
        <p:spPr>
          <a:xfrm>
            <a:off x="2895322" y="815113"/>
            <a:ext cx="6401355" cy="5227773"/>
          </a:xfrm>
          <a:prstGeom prst="rect">
            <a:avLst/>
          </a:prstGeom>
        </p:spPr>
      </p:pic>
      <p:sp>
        <p:nvSpPr>
          <p:cNvPr id="3" name="ZoneTexte 2">
            <a:extLst>
              <a:ext uri="{FF2B5EF4-FFF2-40B4-BE49-F238E27FC236}">
                <a16:creationId xmlns:a16="http://schemas.microsoft.com/office/drawing/2014/main" id="{3C3C31FD-B0D7-F61E-ABA7-91F4ECDBB767}"/>
              </a:ext>
            </a:extLst>
          </p:cNvPr>
          <p:cNvSpPr txBox="1"/>
          <p:nvPr/>
        </p:nvSpPr>
        <p:spPr bwMode="auto">
          <a:xfrm>
            <a:off x="836627" y="3291840"/>
            <a:ext cx="2015295" cy="49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l">
              <a:lnSpc>
                <a:spcPct val="120000"/>
              </a:lnSpc>
              <a:spcBef>
                <a:spcPts val="1600"/>
              </a:spcBef>
              <a:buClr>
                <a:srgbClr val="70AD47"/>
              </a:buClr>
            </a:pPr>
            <a:r>
              <a:rPr lang="fr-FR" sz="2400" b="0" dirty="0">
                <a:solidFill>
                  <a:srgbClr val="57626B"/>
                </a:solidFill>
                <a:latin typeface="Arial Narrow" panose="020B0606020202030204" pitchFamily="34" charset="0"/>
                <a:cs typeface="Arial" panose="020B0604020202020204" pitchFamily="34" charset="0"/>
              </a:rPr>
              <a:t>Couche process</a:t>
            </a:r>
          </a:p>
        </p:txBody>
      </p:sp>
      <p:sp>
        <p:nvSpPr>
          <p:cNvPr id="4" name="ZoneTexte 3">
            <a:extLst>
              <a:ext uri="{FF2B5EF4-FFF2-40B4-BE49-F238E27FC236}">
                <a16:creationId xmlns:a16="http://schemas.microsoft.com/office/drawing/2014/main" id="{40F25BD8-C66D-ED78-422A-6420FF104805}"/>
              </a:ext>
            </a:extLst>
          </p:cNvPr>
          <p:cNvSpPr txBox="1"/>
          <p:nvPr/>
        </p:nvSpPr>
        <p:spPr bwMode="auto">
          <a:xfrm>
            <a:off x="933371" y="2609449"/>
            <a:ext cx="1903085" cy="49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l">
              <a:lnSpc>
                <a:spcPct val="120000"/>
              </a:lnSpc>
              <a:spcBef>
                <a:spcPts val="1600"/>
              </a:spcBef>
              <a:buClr>
                <a:srgbClr val="70AD47"/>
              </a:buClr>
            </a:pPr>
            <a:r>
              <a:rPr lang="fr-FR" sz="2400" b="0" dirty="0">
                <a:solidFill>
                  <a:srgbClr val="57626B"/>
                </a:solidFill>
                <a:latin typeface="Arial Narrow" panose="020B0606020202030204" pitchFamily="34" charset="0"/>
                <a:cs typeface="Arial" panose="020B0604020202020204" pitchFamily="34" charset="0"/>
              </a:rPr>
              <a:t>Couche réseau</a:t>
            </a:r>
          </a:p>
        </p:txBody>
      </p:sp>
      <p:sp>
        <p:nvSpPr>
          <p:cNvPr id="6" name="ZoneTexte 5">
            <a:extLst>
              <a:ext uri="{FF2B5EF4-FFF2-40B4-BE49-F238E27FC236}">
                <a16:creationId xmlns:a16="http://schemas.microsoft.com/office/drawing/2014/main" id="{28D27504-16C7-2DCC-596E-73B4D2637128}"/>
              </a:ext>
            </a:extLst>
          </p:cNvPr>
          <p:cNvSpPr txBox="1"/>
          <p:nvPr/>
        </p:nvSpPr>
        <p:spPr bwMode="auto">
          <a:xfrm>
            <a:off x="133027" y="1849120"/>
            <a:ext cx="2762295" cy="49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l">
              <a:lnSpc>
                <a:spcPct val="120000"/>
              </a:lnSpc>
              <a:spcBef>
                <a:spcPts val="1600"/>
              </a:spcBef>
              <a:buClr>
                <a:srgbClr val="70AD47"/>
              </a:buClr>
            </a:pPr>
            <a:r>
              <a:rPr lang="fr-FR" sz="2400" b="0" dirty="0">
                <a:solidFill>
                  <a:srgbClr val="57626B"/>
                </a:solidFill>
                <a:latin typeface="Arial Narrow" panose="020B0606020202030204" pitchFamily="34" charset="0"/>
                <a:cs typeface="Arial" panose="020B0604020202020204" pitchFamily="34" charset="0"/>
              </a:rPr>
              <a:t>Couche de supervision</a:t>
            </a:r>
          </a:p>
        </p:txBody>
      </p:sp>
      <p:cxnSp>
        <p:nvCxnSpPr>
          <p:cNvPr id="8" name="Connecteur droit 7">
            <a:extLst>
              <a:ext uri="{FF2B5EF4-FFF2-40B4-BE49-F238E27FC236}">
                <a16:creationId xmlns:a16="http://schemas.microsoft.com/office/drawing/2014/main" id="{7A53B195-5A9F-E660-7188-8CEE97332C5E}"/>
              </a:ext>
            </a:extLst>
          </p:cNvPr>
          <p:cNvCxnSpPr>
            <a:cxnSpLocks/>
          </p:cNvCxnSpPr>
          <p:nvPr/>
        </p:nvCxnSpPr>
        <p:spPr>
          <a:xfrm flipH="1">
            <a:off x="2234739" y="2672080"/>
            <a:ext cx="805688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5EDC3303-264F-7471-317E-C890069DF3BC}"/>
              </a:ext>
            </a:extLst>
          </p:cNvPr>
          <p:cNvCxnSpPr>
            <a:cxnSpLocks/>
          </p:cNvCxnSpPr>
          <p:nvPr/>
        </p:nvCxnSpPr>
        <p:spPr>
          <a:xfrm flipH="1">
            <a:off x="2333278" y="3155260"/>
            <a:ext cx="805688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CF459EDE-88AF-51CE-719E-70279E2F1910}"/>
              </a:ext>
            </a:extLst>
          </p:cNvPr>
          <p:cNvSpPr txBox="1"/>
          <p:nvPr/>
        </p:nvSpPr>
        <p:spPr bwMode="auto">
          <a:xfrm>
            <a:off x="9432234" y="2670409"/>
            <a:ext cx="1519968" cy="49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l">
              <a:lnSpc>
                <a:spcPct val="120000"/>
              </a:lnSpc>
              <a:spcBef>
                <a:spcPts val="1600"/>
              </a:spcBef>
              <a:buClr>
                <a:srgbClr val="70AD47"/>
              </a:buClr>
            </a:pPr>
            <a:r>
              <a:rPr lang="fr-FR" sz="2400" b="1" dirty="0">
                <a:solidFill>
                  <a:schemeClr val="accent6">
                    <a:lumMod val="50000"/>
                  </a:schemeClr>
                </a:solidFill>
                <a:latin typeface="Arial Narrow" panose="020B0606020202030204" pitchFamily="34" charset="0"/>
                <a:cs typeface="Arial" panose="020B0604020202020204" pitchFamily="34" charset="0"/>
              </a:rPr>
              <a:t>R2S4CARE</a:t>
            </a:r>
          </a:p>
        </p:txBody>
      </p:sp>
      <p:sp>
        <p:nvSpPr>
          <p:cNvPr id="14" name="Rectangle 13">
            <a:extLst>
              <a:ext uri="{FF2B5EF4-FFF2-40B4-BE49-F238E27FC236}">
                <a16:creationId xmlns:a16="http://schemas.microsoft.com/office/drawing/2014/main" id="{36F5B8B4-7AF6-DC4C-74B9-7402AB8F77EE}"/>
              </a:ext>
            </a:extLst>
          </p:cNvPr>
          <p:cNvSpPr/>
          <p:nvPr/>
        </p:nvSpPr>
        <p:spPr>
          <a:xfrm>
            <a:off x="3169920" y="2711049"/>
            <a:ext cx="5953760" cy="432378"/>
          </a:xfrm>
          <a:prstGeom prst="rect">
            <a:avLst/>
          </a:prstGeom>
          <a:solidFill>
            <a:srgbClr val="63A143">
              <a:alpha val="11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51755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C38715-530C-0D1D-B224-7DD9D0F291DC}"/>
              </a:ext>
            </a:extLst>
          </p:cNvPr>
          <p:cNvSpPr>
            <a:spLocks noGrp="1"/>
          </p:cNvSpPr>
          <p:nvPr>
            <p:ph type="title"/>
          </p:nvPr>
        </p:nvSpPr>
        <p:spPr/>
        <p:txBody>
          <a:bodyPr/>
          <a:lstStyle/>
          <a:p>
            <a:r>
              <a:rPr lang="fr-FR" dirty="0"/>
              <a:t>Pourquoi une </a:t>
            </a:r>
            <a:r>
              <a:rPr lang="fr-FR" dirty="0" err="1"/>
              <a:t>gtb</a:t>
            </a:r>
            <a:endParaRPr lang="fr-FR" dirty="0"/>
          </a:p>
        </p:txBody>
      </p:sp>
      <p:sp>
        <p:nvSpPr>
          <p:cNvPr id="3" name="Espace réservé du contenu 2">
            <a:extLst>
              <a:ext uri="{FF2B5EF4-FFF2-40B4-BE49-F238E27FC236}">
                <a16:creationId xmlns:a16="http://schemas.microsoft.com/office/drawing/2014/main" id="{F1113119-8077-932F-4D1B-01B1231F7470}"/>
              </a:ext>
            </a:extLst>
          </p:cNvPr>
          <p:cNvSpPr>
            <a:spLocks noGrp="1"/>
          </p:cNvSpPr>
          <p:nvPr>
            <p:ph idx="1"/>
          </p:nvPr>
        </p:nvSpPr>
        <p:spPr>
          <a:xfrm>
            <a:off x="609599" y="962024"/>
            <a:ext cx="10836438" cy="5164455"/>
          </a:xfrm>
        </p:spPr>
        <p:txBody>
          <a:bodyPr/>
          <a:lstStyle/>
          <a:p>
            <a:r>
              <a:rPr lang="fr-FR" dirty="0"/>
              <a:t>Efficacité énergétique</a:t>
            </a:r>
          </a:p>
          <a:p>
            <a:r>
              <a:rPr lang="fr-FR" dirty="0"/>
              <a:t>Confort accru </a:t>
            </a:r>
            <a:r>
              <a:rPr lang="fr-FR" dirty="0">
                <a:sym typeface="Wingdings" panose="05000000000000000000" pitchFamily="2" charset="2"/>
              </a:rPr>
              <a:t> Productivité des personnes présentes dans le bâtiment</a:t>
            </a:r>
            <a:endParaRPr lang="fr-FR" dirty="0"/>
          </a:p>
          <a:p>
            <a:r>
              <a:rPr lang="fr-FR" dirty="0"/>
              <a:t>Maintenance préventive</a:t>
            </a:r>
          </a:p>
          <a:p>
            <a:r>
              <a:rPr lang="fr-FR" dirty="0"/>
              <a:t>Sécurité renforcée </a:t>
            </a:r>
          </a:p>
          <a:p>
            <a:r>
              <a:rPr lang="fr-FR" dirty="0"/>
              <a:t>Gestion centralisée / Supervision et contrôle </a:t>
            </a:r>
          </a:p>
          <a:p>
            <a:r>
              <a:rPr lang="fr-FR" dirty="0"/>
              <a:t>Réduction des coûts d’exploitation </a:t>
            </a:r>
            <a:r>
              <a:rPr lang="fr-FR" dirty="0">
                <a:sym typeface="Wingdings" panose="05000000000000000000" pitchFamily="2" charset="2"/>
              </a:rPr>
              <a:t> consommer l’énergie au bon moment</a:t>
            </a:r>
            <a:endParaRPr lang="fr-FR" dirty="0"/>
          </a:p>
          <a:p>
            <a:r>
              <a:rPr lang="fr-FR" dirty="0"/>
              <a:t>Respect des normes environnementales </a:t>
            </a:r>
            <a:r>
              <a:rPr lang="fr-FR" dirty="0">
                <a:sym typeface="Wingdings" panose="05000000000000000000" pitchFamily="2" charset="2"/>
              </a:rPr>
              <a:t> répondre à l’urgence climatique, décarboner  les usages</a:t>
            </a:r>
            <a:endParaRPr lang="fr-FR" dirty="0"/>
          </a:p>
          <a:p>
            <a:r>
              <a:rPr lang="fr-FR" dirty="0"/>
              <a:t>Suivi et analyse des données </a:t>
            </a:r>
            <a:r>
              <a:rPr lang="fr-FR" b="1" dirty="0"/>
              <a:t>de production et de consommations énergétiques</a:t>
            </a:r>
            <a:r>
              <a:rPr lang="fr-FR" dirty="0"/>
              <a:t> des systèmes techniques, et donc de les </a:t>
            </a:r>
            <a:r>
              <a:rPr lang="fr-FR" b="1" dirty="0"/>
              <a:t>optimiser</a:t>
            </a:r>
            <a:r>
              <a:rPr lang="fr-FR" dirty="0"/>
              <a:t>.</a:t>
            </a:r>
          </a:p>
          <a:p>
            <a:endParaRPr lang="fr-FR" dirty="0"/>
          </a:p>
          <a:p>
            <a:endParaRPr lang="fr-FR" dirty="0"/>
          </a:p>
        </p:txBody>
      </p:sp>
    </p:spTree>
    <p:extLst>
      <p:ext uri="{BB962C8B-B14F-4D97-AF65-F5344CB8AC3E}">
        <p14:creationId xmlns:p14="http://schemas.microsoft.com/office/powerpoint/2010/main" val="3783271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82A2D7-D2A3-FE7C-5A6A-4234C48F66E9}"/>
              </a:ext>
            </a:extLst>
          </p:cNvPr>
          <p:cNvSpPr>
            <a:spLocks noGrp="1"/>
          </p:cNvSpPr>
          <p:nvPr>
            <p:ph type="title"/>
          </p:nvPr>
        </p:nvSpPr>
        <p:spPr/>
        <p:txBody>
          <a:bodyPr/>
          <a:lstStyle/>
          <a:p>
            <a:r>
              <a:rPr lang="fr-FR" dirty="0"/>
              <a:t>POURQUOI UNE GTB </a:t>
            </a:r>
          </a:p>
        </p:txBody>
      </p:sp>
      <p:sp>
        <p:nvSpPr>
          <p:cNvPr id="3" name="Espace réservé du contenu 2">
            <a:extLst>
              <a:ext uri="{FF2B5EF4-FFF2-40B4-BE49-F238E27FC236}">
                <a16:creationId xmlns:a16="http://schemas.microsoft.com/office/drawing/2014/main" id="{62664DDD-F446-0C7E-6ABF-04A8FCB5AE5E}"/>
              </a:ext>
            </a:extLst>
          </p:cNvPr>
          <p:cNvSpPr>
            <a:spLocks noGrp="1"/>
          </p:cNvSpPr>
          <p:nvPr>
            <p:ph idx="1"/>
          </p:nvPr>
        </p:nvSpPr>
        <p:spPr/>
        <p:txBody>
          <a:bodyPr/>
          <a:lstStyle/>
          <a:p>
            <a:r>
              <a:rPr lang="fr-FR" b="1" dirty="0"/>
              <a:t>Compétences, formations et acceptabilité</a:t>
            </a:r>
          </a:p>
          <a:p>
            <a:r>
              <a:rPr lang="fr-FR" b="1" dirty="0"/>
              <a:t>« </a:t>
            </a:r>
            <a:r>
              <a:rPr lang="fr-FR" b="1" dirty="0" err="1"/>
              <a:t>Désiloter</a:t>
            </a:r>
            <a:r>
              <a:rPr lang="fr-FR" b="1" dirty="0"/>
              <a:t> » les données, les rendre interopérables et « historisées </a:t>
            </a:r>
            <a:r>
              <a:rPr lang="fr-FR" dirty="0"/>
              <a:t>» sont des enjeux de taille.</a:t>
            </a:r>
          </a:p>
          <a:p>
            <a:endParaRPr lang="fr-FR" dirty="0"/>
          </a:p>
        </p:txBody>
      </p:sp>
    </p:spTree>
    <p:extLst>
      <p:ext uri="{BB962C8B-B14F-4D97-AF65-F5344CB8AC3E}">
        <p14:creationId xmlns:p14="http://schemas.microsoft.com/office/powerpoint/2010/main" val="1193922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C3B03B-A2CD-83D8-AF1E-936E918485BC}"/>
              </a:ext>
            </a:extLst>
          </p:cNvPr>
          <p:cNvSpPr>
            <a:spLocks noGrp="1"/>
          </p:cNvSpPr>
          <p:nvPr>
            <p:ph type="title"/>
          </p:nvPr>
        </p:nvSpPr>
        <p:spPr/>
        <p:txBody>
          <a:bodyPr/>
          <a:lstStyle/>
          <a:p>
            <a:r>
              <a:rPr lang="fr-FR" dirty="0"/>
              <a:t>Le projet </a:t>
            </a:r>
            <a:r>
              <a:rPr lang="fr-FR" dirty="0" err="1"/>
              <a:t>gtb</a:t>
            </a:r>
            <a:endParaRPr lang="fr-FR" dirty="0"/>
          </a:p>
        </p:txBody>
      </p:sp>
      <p:sp>
        <p:nvSpPr>
          <p:cNvPr id="3" name="Espace réservé du texte 2">
            <a:extLst>
              <a:ext uri="{FF2B5EF4-FFF2-40B4-BE49-F238E27FC236}">
                <a16:creationId xmlns:a16="http://schemas.microsoft.com/office/drawing/2014/main" id="{D72EC7FA-8282-1F13-5C63-6894106EEE64}"/>
              </a:ext>
            </a:extLst>
          </p:cNvPr>
          <p:cNvSpPr>
            <a:spLocks noGrp="1"/>
          </p:cNvSpPr>
          <p:nvPr>
            <p:ph type="body" sz="quarter" idx="1"/>
          </p:nvPr>
        </p:nvSpPr>
        <p:spPr/>
        <p:txBody>
          <a:bodyPr/>
          <a:lstStyle/>
          <a:p>
            <a:r>
              <a:rPr lang="fr-FR" dirty="0"/>
              <a:t>Conception </a:t>
            </a:r>
            <a:r>
              <a:rPr lang="fr-FR" dirty="0">
                <a:sym typeface="Wingdings" panose="05000000000000000000" pitchFamily="2" charset="2"/>
              </a:rPr>
              <a:t> Commissionnement</a:t>
            </a:r>
            <a:endParaRPr lang="fr-FR" dirty="0"/>
          </a:p>
        </p:txBody>
      </p:sp>
      <p:sp>
        <p:nvSpPr>
          <p:cNvPr id="4" name="Espace réservé du numéro de diapositive 3">
            <a:extLst>
              <a:ext uri="{FF2B5EF4-FFF2-40B4-BE49-F238E27FC236}">
                <a16:creationId xmlns:a16="http://schemas.microsoft.com/office/drawing/2014/main" id="{AD0B8DB9-B1DC-F0FD-ABE0-0D54EF787D38}"/>
              </a:ext>
            </a:extLst>
          </p:cNvPr>
          <p:cNvSpPr>
            <a:spLocks noGrp="1"/>
          </p:cNvSpPr>
          <p:nvPr>
            <p:ph type="sldNum" sz="quarter" idx="2"/>
          </p:nvPr>
        </p:nvSpPr>
        <p:spPr/>
        <p:txBody>
          <a:bodyPr/>
          <a:lstStyle/>
          <a:p>
            <a:fld id="{86CB4B4D-7CA3-9044-876B-883B54F8677D}" type="slidenum">
              <a:rPr lang="fr-FR" smtClean="0"/>
              <a:t>16</a:t>
            </a:fld>
            <a:endParaRPr lang="fr-FR"/>
          </a:p>
        </p:txBody>
      </p:sp>
    </p:spTree>
    <p:extLst>
      <p:ext uri="{BB962C8B-B14F-4D97-AF65-F5344CB8AC3E}">
        <p14:creationId xmlns:p14="http://schemas.microsoft.com/office/powerpoint/2010/main" val="77410509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D0B7B42-392A-D7D4-2096-BCE22EABD29D}"/>
              </a:ext>
            </a:extLst>
          </p:cNvPr>
          <p:cNvSpPr>
            <a:spLocks noGrp="1"/>
          </p:cNvSpPr>
          <p:nvPr>
            <p:ph type="title"/>
          </p:nvPr>
        </p:nvSpPr>
        <p:spPr/>
        <p:txBody>
          <a:bodyPr/>
          <a:lstStyle/>
          <a:p>
            <a:r>
              <a:rPr lang="fr-FR" dirty="0"/>
              <a:t>Recommandations du </a:t>
            </a:r>
            <a:r>
              <a:rPr lang="fr-FR" dirty="0" err="1"/>
              <a:t>gimelec</a:t>
            </a:r>
            <a:endParaRPr lang="fr-FR" dirty="0"/>
          </a:p>
        </p:txBody>
      </p:sp>
      <p:sp>
        <p:nvSpPr>
          <p:cNvPr id="4" name="Espace réservé du numéro de diapositive 3">
            <a:extLst>
              <a:ext uri="{FF2B5EF4-FFF2-40B4-BE49-F238E27FC236}">
                <a16:creationId xmlns:a16="http://schemas.microsoft.com/office/drawing/2014/main" id="{BEFACD8B-EAAE-8EB6-6A92-5ADF61F80B94}"/>
              </a:ext>
            </a:extLst>
          </p:cNvPr>
          <p:cNvSpPr>
            <a:spLocks noGrp="1"/>
          </p:cNvSpPr>
          <p:nvPr>
            <p:ph type="sldNum" sz="quarter" idx="4294967295"/>
          </p:nvPr>
        </p:nvSpPr>
        <p:spPr>
          <a:xfrm>
            <a:off x="0" y="6535738"/>
            <a:ext cx="239713" cy="233362"/>
          </a:xfrm>
          <a:prstGeom prst="rect">
            <a:avLst/>
          </a:prstGeom>
        </p:spPr>
        <p:txBody>
          <a:bodyPr/>
          <a:lstStyle/>
          <a:p>
            <a:fld id="{86CB4B4D-7CA3-9044-876B-883B54F8677D}" type="slidenum">
              <a:rPr lang="fr-FR" smtClean="0"/>
              <a:t>17</a:t>
            </a:fld>
            <a:endParaRPr lang="fr-FR"/>
          </a:p>
        </p:txBody>
      </p:sp>
      <p:pic>
        <p:nvPicPr>
          <p:cNvPr id="7" name="Image 6">
            <a:extLst>
              <a:ext uri="{FF2B5EF4-FFF2-40B4-BE49-F238E27FC236}">
                <a16:creationId xmlns:a16="http://schemas.microsoft.com/office/drawing/2014/main" id="{21F0F2E8-76D6-F207-E615-B5B783109D7B}"/>
              </a:ext>
            </a:extLst>
          </p:cNvPr>
          <p:cNvPicPr>
            <a:picLocks noChangeAspect="1"/>
          </p:cNvPicPr>
          <p:nvPr/>
        </p:nvPicPr>
        <p:blipFill>
          <a:blip r:embed="rId2"/>
          <a:stretch>
            <a:fillRect/>
          </a:stretch>
        </p:blipFill>
        <p:spPr>
          <a:xfrm>
            <a:off x="1547950" y="843554"/>
            <a:ext cx="9096099" cy="5170892"/>
          </a:xfrm>
          <a:prstGeom prst="rect">
            <a:avLst/>
          </a:prstGeom>
        </p:spPr>
      </p:pic>
    </p:spTree>
    <p:extLst>
      <p:ext uri="{BB962C8B-B14F-4D97-AF65-F5344CB8AC3E}">
        <p14:creationId xmlns:p14="http://schemas.microsoft.com/office/powerpoint/2010/main" val="144672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98DD0E-206E-F2C4-009D-E357AA77927F}"/>
              </a:ext>
            </a:extLst>
          </p:cNvPr>
          <p:cNvSpPr>
            <a:spLocks noGrp="1"/>
          </p:cNvSpPr>
          <p:nvPr>
            <p:ph type="title"/>
          </p:nvPr>
        </p:nvSpPr>
        <p:spPr/>
        <p:txBody>
          <a:bodyPr/>
          <a:lstStyle/>
          <a:p>
            <a:r>
              <a:rPr lang="fr-FR" dirty="0"/>
              <a:t>Les composants</a:t>
            </a:r>
          </a:p>
        </p:txBody>
      </p:sp>
      <p:pic>
        <p:nvPicPr>
          <p:cNvPr id="4" name="Image 3">
            <a:extLst>
              <a:ext uri="{FF2B5EF4-FFF2-40B4-BE49-F238E27FC236}">
                <a16:creationId xmlns:a16="http://schemas.microsoft.com/office/drawing/2014/main" id="{2053ED54-DDB6-387A-A0D7-5CE824AA3490}"/>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360" b="4604"/>
          <a:stretch/>
        </p:blipFill>
        <p:spPr>
          <a:xfrm>
            <a:off x="3689354" y="1047009"/>
            <a:ext cx="5200645" cy="4347230"/>
          </a:xfrm>
          <a:prstGeom prst="rect">
            <a:avLst/>
          </a:prstGeom>
        </p:spPr>
      </p:pic>
    </p:spTree>
    <p:extLst>
      <p:ext uri="{BB962C8B-B14F-4D97-AF65-F5344CB8AC3E}">
        <p14:creationId xmlns:p14="http://schemas.microsoft.com/office/powerpoint/2010/main" val="4072166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AAC2B6-AE13-A859-CEB4-225D0BFF684C}"/>
              </a:ext>
            </a:extLst>
          </p:cNvPr>
          <p:cNvSpPr>
            <a:spLocks noGrp="1"/>
          </p:cNvSpPr>
          <p:nvPr>
            <p:ph type="title"/>
          </p:nvPr>
        </p:nvSpPr>
        <p:spPr/>
        <p:txBody>
          <a:bodyPr/>
          <a:lstStyle/>
          <a:p>
            <a:r>
              <a:rPr lang="fr-FR" dirty="0"/>
              <a:t>Lot concernes par la </a:t>
            </a:r>
            <a:r>
              <a:rPr lang="fr-FR" dirty="0" err="1"/>
              <a:t>gtb</a:t>
            </a:r>
            <a:endParaRPr lang="fr-FR" dirty="0"/>
          </a:p>
        </p:txBody>
      </p:sp>
      <p:graphicFrame>
        <p:nvGraphicFramePr>
          <p:cNvPr id="6" name="Tableau 5">
            <a:extLst>
              <a:ext uri="{FF2B5EF4-FFF2-40B4-BE49-F238E27FC236}">
                <a16:creationId xmlns:a16="http://schemas.microsoft.com/office/drawing/2014/main" id="{123A212D-F60D-9FCB-A1AA-3E81CDE1FA00}"/>
              </a:ext>
            </a:extLst>
          </p:cNvPr>
          <p:cNvGraphicFramePr>
            <a:graphicFrameLocks noGrp="1"/>
          </p:cNvGraphicFramePr>
          <p:nvPr>
            <p:extLst>
              <p:ext uri="{D42A27DB-BD31-4B8C-83A1-F6EECF244321}">
                <p14:modId xmlns:p14="http://schemas.microsoft.com/office/powerpoint/2010/main" val="422028409"/>
              </p:ext>
            </p:extLst>
          </p:nvPr>
        </p:nvGraphicFramePr>
        <p:xfrm>
          <a:off x="3484880" y="782320"/>
          <a:ext cx="5598160" cy="5191752"/>
        </p:xfrm>
        <a:graphic>
          <a:graphicData uri="http://schemas.openxmlformats.org/drawingml/2006/table">
            <a:tbl>
              <a:tblPr>
                <a:tableStyleId>{5940675A-B579-460E-94D1-54222C63F5DA}</a:tableStyleId>
              </a:tblPr>
              <a:tblGrid>
                <a:gridCol w="1227062">
                  <a:extLst>
                    <a:ext uri="{9D8B030D-6E8A-4147-A177-3AD203B41FA5}">
                      <a16:colId xmlns:a16="http://schemas.microsoft.com/office/drawing/2014/main" val="1459498956"/>
                    </a:ext>
                  </a:extLst>
                </a:gridCol>
                <a:gridCol w="3533345">
                  <a:extLst>
                    <a:ext uri="{9D8B030D-6E8A-4147-A177-3AD203B41FA5}">
                      <a16:colId xmlns:a16="http://schemas.microsoft.com/office/drawing/2014/main" val="524137796"/>
                    </a:ext>
                  </a:extLst>
                </a:gridCol>
                <a:gridCol w="837753">
                  <a:extLst>
                    <a:ext uri="{9D8B030D-6E8A-4147-A177-3AD203B41FA5}">
                      <a16:colId xmlns:a16="http://schemas.microsoft.com/office/drawing/2014/main" val="2594765698"/>
                    </a:ext>
                  </a:extLst>
                </a:gridCol>
              </a:tblGrid>
              <a:tr h="216323">
                <a:tc gridSpan="2">
                  <a:txBody>
                    <a:bodyPr/>
                    <a:lstStyle/>
                    <a:p>
                      <a:pPr algn="l" fontAlgn="b"/>
                      <a:r>
                        <a:rPr lang="fr-FR" sz="1000" u="none" strike="noStrike">
                          <a:effectLst/>
                        </a:rPr>
                        <a:t>Lot 1 - Démolition</a:t>
                      </a:r>
                      <a:endParaRPr lang="fr-FR" sz="1000" b="0" i="0" u="none" strike="noStrike">
                        <a:effectLst/>
                        <a:latin typeface="Arial" panose="020B0604020202020204" pitchFamily="34" charset="0"/>
                      </a:endParaRPr>
                    </a:p>
                  </a:txBody>
                  <a:tcPr marL="0" marR="0" marT="0" marB="0" anchor="b"/>
                </a:tc>
                <a:tc hMerge="1">
                  <a:txBody>
                    <a:bodyPr/>
                    <a:lstStyle/>
                    <a:p>
                      <a:endParaRPr lang="fr-FR"/>
                    </a:p>
                  </a:txBody>
                  <a:tcPr/>
                </a:tc>
                <a:tc>
                  <a:txBody>
                    <a:bodyPr/>
                    <a:lstStyle/>
                    <a:p>
                      <a:pPr algn="ctr" fontAlgn="b"/>
                      <a:endParaRPr lang="fr-FR"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188887950"/>
                  </a:ext>
                </a:extLst>
              </a:tr>
              <a:tr h="216323">
                <a:tc gridSpan="2">
                  <a:txBody>
                    <a:bodyPr/>
                    <a:lstStyle/>
                    <a:p>
                      <a:pPr algn="l" fontAlgn="b"/>
                      <a:r>
                        <a:rPr lang="fr-FR" sz="1000" u="none" strike="noStrike">
                          <a:effectLst/>
                        </a:rPr>
                        <a:t>Lot 2A - Terrassements</a:t>
                      </a:r>
                      <a:endParaRPr lang="fr-FR" sz="1000" b="0" i="0" u="none" strike="noStrike">
                        <a:effectLst/>
                        <a:latin typeface="Arial" panose="020B0604020202020204" pitchFamily="34" charset="0"/>
                      </a:endParaRPr>
                    </a:p>
                  </a:txBody>
                  <a:tcPr marL="0" marR="0" marT="0" marB="0" anchor="b"/>
                </a:tc>
                <a:tc hMerge="1">
                  <a:txBody>
                    <a:bodyPr/>
                    <a:lstStyle/>
                    <a:p>
                      <a:endParaRPr lang="fr-FR"/>
                    </a:p>
                  </a:txBody>
                  <a:tcPr/>
                </a:tc>
                <a:tc>
                  <a:txBody>
                    <a:bodyPr/>
                    <a:lstStyle/>
                    <a:p>
                      <a:pPr algn="ctr" fontAlgn="b"/>
                      <a:endParaRPr lang="fr-FR"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663072944"/>
                  </a:ext>
                </a:extLst>
              </a:tr>
              <a:tr h="216323">
                <a:tc>
                  <a:txBody>
                    <a:bodyPr/>
                    <a:lstStyle/>
                    <a:p>
                      <a:pPr algn="l" fontAlgn="b"/>
                      <a:r>
                        <a:rPr lang="fr-FR" sz="1000" u="none" strike="noStrike">
                          <a:effectLst/>
                        </a:rPr>
                        <a:t>Lot 2B - VRD</a:t>
                      </a:r>
                      <a:endParaRPr lang="fr-FR" sz="1000" b="0" i="0" u="none" strike="noStrike">
                        <a:effectLst/>
                        <a:latin typeface="Arial" panose="020B0604020202020204" pitchFamily="34" charset="0"/>
                      </a:endParaRPr>
                    </a:p>
                  </a:txBody>
                  <a:tcPr marL="0" marR="0" marT="0" marB="0" anchor="b"/>
                </a:tc>
                <a:tc>
                  <a:txBody>
                    <a:bodyPr/>
                    <a:lstStyle/>
                    <a:p>
                      <a:pPr algn="l" fontAlgn="b"/>
                      <a:endParaRPr lang="fr-FR" sz="1000" b="0" i="0" u="none" strike="noStrike">
                        <a:effectLst/>
                        <a:latin typeface="Arial" panose="020B0604020202020204" pitchFamily="34" charset="0"/>
                      </a:endParaRPr>
                    </a:p>
                  </a:txBody>
                  <a:tcPr marL="0" marR="0" marT="0" marB="0" anchor="b"/>
                </a:tc>
                <a:tc>
                  <a:txBody>
                    <a:bodyPr/>
                    <a:lstStyle/>
                    <a:p>
                      <a:pPr algn="ctr" fontAlgn="b"/>
                      <a:endParaRPr lang="fr-FR"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492261848"/>
                  </a:ext>
                </a:extLst>
              </a:tr>
              <a:tr h="216323">
                <a:tc gridSpan="2">
                  <a:txBody>
                    <a:bodyPr/>
                    <a:lstStyle/>
                    <a:p>
                      <a:pPr algn="l" fontAlgn="b"/>
                      <a:r>
                        <a:rPr lang="fr-FR" sz="1000" u="none" strike="noStrike">
                          <a:effectLst/>
                        </a:rPr>
                        <a:t>Lot 3 A-B-C - Fondations spéciales gros œuvre</a:t>
                      </a:r>
                      <a:endParaRPr lang="fr-FR" sz="1000" b="0" i="0" u="none" strike="noStrike">
                        <a:effectLst/>
                        <a:latin typeface="Arial" panose="020B0604020202020204" pitchFamily="34" charset="0"/>
                      </a:endParaRPr>
                    </a:p>
                  </a:txBody>
                  <a:tcPr marL="0" marR="0" marT="0" marB="0" anchor="b"/>
                </a:tc>
                <a:tc hMerge="1">
                  <a:txBody>
                    <a:bodyPr/>
                    <a:lstStyle/>
                    <a:p>
                      <a:endParaRPr lang="fr-FR"/>
                    </a:p>
                  </a:txBody>
                  <a:tcPr/>
                </a:tc>
                <a:tc>
                  <a:txBody>
                    <a:bodyPr/>
                    <a:lstStyle/>
                    <a:p>
                      <a:pPr algn="ctr" fontAlgn="b"/>
                      <a:endParaRPr lang="fr-FR"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698710516"/>
                  </a:ext>
                </a:extLst>
              </a:tr>
              <a:tr h="216323">
                <a:tc gridSpan="2">
                  <a:txBody>
                    <a:bodyPr/>
                    <a:lstStyle/>
                    <a:p>
                      <a:pPr algn="l" fontAlgn="b"/>
                      <a:r>
                        <a:rPr lang="fr-FR" sz="1000" u="none" strike="noStrike">
                          <a:effectLst/>
                        </a:rPr>
                        <a:t>Lot 4 - Charpente métallique</a:t>
                      </a:r>
                      <a:endParaRPr lang="fr-FR" sz="1000" b="0" i="0" u="none" strike="noStrike">
                        <a:effectLst/>
                        <a:latin typeface="Arial" panose="020B0604020202020204" pitchFamily="34" charset="0"/>
                      </a:endParaRPr>
                    </a:p>
                  </a:txBody>
                  <a:tcPr marL="0" marR="0" marT="0" marB="0" anchor="b"/>
                </a:tc>
                <a:tc hMerge="1">
                  <a:txBody>
                    <a:bodyPr/>
                    <a:lstStyle/>
                    <a:p>
                      <a:endParaRPr lang="fr-FR"/>
                    </a:p>
                  </a:txBody>
                  <a:tcPr/>
                </a:tc>
                <a:tc>
                  <a:txBody>
                    <a:bodyPr/>
                    <a:lstStyle/>
                    <a:p>
                      <a:pPr algn="ctr" fontAlgn="b"/>
                      <a:endParaRPr lang="fr-FR"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470765359"/>
                  </a:ext>
                </a:extLst>
              </a:tr>
              <a:tr h="216323">
                <a:tc gridSpan="2">
                  <a:txBody>
                    <a:bodyPr/>
                    <a:lstStyle/>
                    <a:p>
                      <a:pPr algn="l" fontAlgn="b"/>
                      <a:r>
                        <a:rPr lang="fr-FR" sz="1000" u="none" strike="noStrike">
                          <a:effectLst/>
                        </a:rPr>
                        <a:t>Lot 5 - Etanchéité</a:t>
                      </a:r>
                      <a:endParaRPr lang="fr-FR" sz="1000" b="0" i="0" u="none" strike="noStrike">
                        <a:effectLst/>
                        <a:latin typeface="Arial" panose="020B0604020202020204" pitchFamily="34" charset="0"/>
                      </a:endParaRPr>
                    </a:p>
                  </a:txBody>
                  <a:tcPr marL="0" marR="0" marT="0" marB="0" anchor="b"/>
                </a:tc>
                <a:tc hMerge="1">
                  <a:txBody>
                    <a:bodyPr/>
                    <a:lstStyle/>
                    <a:p>
                      <a:endParaRPr lang="fr-FR"/>
                    </a:p>
                  </a:txBody>
                  <a:tcPr/>
                </a:tc>
                <a:tc>
                  <a:txBody>
                    <a:bodyPr/>
                    <a:lstStyle/>
                    <a:p>
                      <a:pPr algn="ctr" fontAlgn="b"/>
                      <a:endParaRPr lang="fr-FR"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780885548"/>
                  </a:ext>
                </a:extLst>
              </a:tr>
              <a:tr h="216323">
                <a:tc gridSpan="2">
                  <a:txBody>
                    <a:bodyPr/>
                    <a:lstStyle/>
                    <a:p>
                      <a:pPr algn="l" fontAlgn="b"/>
                      <a:r>
                        <a:rPr lang="fr-FR" sz="1000" u="none" strike="noStrike">
                          <a:effectLst/>
                        </a:rPr>
                        <a:t>Lot 6 - Menuiseries aluminium</a:t>
                      </a:r>
                      <a:endParaRPr lang="fr-FR" sz="1000" b="0" i="0" u="none" strike="noStrike">
                        <a:effectLst/>
                        <a:latin typeface="Arial" panose="020B0604020202020204" pitchFamily="34" charset="0"/>
                      </a:endParaRPr>
                    </a:p>
                  </a:txBody>
                  <a:tcPr marL="0" marR="0" marT="0" marB="0" anchor="b"/>
                </a:tc>
                <a:tc hMerge="1">
                  <a:txBody>
                    <a:bodyPr/>
                    <a:lstStyle/>
                    <a:p>
                      <a:endParaRPr lang="fr-FR"/>
                    </a:p>
                  </a:txBody>
                  <a:tcPr/>
                </a:tc>
                <a:tc>
                  <a:txBody>
                    <a:bodyPr/>
                    <a:lstStyle/>
                    <a:p>
                      <a:pPr algn="ctr" fontAlgn="b"/>
                      <a:endParaRPr lang="fr-FR"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202037852"/>
                  </a:ext>
                </a:extLst>
              </a:tr>
              <a:tr h="216323">
                <a:tc gridSpan="2">
                  <a:txBody>
                    <a:bodyPr/>
                    <a:lstStyle/>
                    <a:p>
                      <a:pPr algn="l" fontAlgn="b"/>
                      <a:r>
                        <a:rPr lang="fr-FR" sz="1000" u="none" strike="noStrike" dirty="0">
                          <a:solidFill>
                            <a:srgbClr val="C00000"/>
                          </a:solidFill>
                          <a:effectLst/>
                        </a:rPr>
                        <a:t>Lot 7A - Chauffage ventilation</a:t>
                      </a:r>
                      <a:endParaRPr lang="fr-FR" sz="1000" b="0" i="0" u="none" strike="noStrike" dirty="0">
                        <a:solidFill>
                          <a:srgbClr val="C00000"/>
                        </a:solidFill>
                        <a:effectLst/>
                        <a:latin typeface="Arial" panose="020B0604020202020204" pitchFamily="34" charset="0"/>
                      </a:endParaRPr>
                    </a:p>
                  </a:txBody>
                  <a:tcPr marL="0" marR="0" marT="0" marB="0" anchor="b"/>
                </a:tc>
                <a:tc hMerge="1">
                  <a:txBody>
                    <a:bodyPr/>
                    <a:lstStyle/>
                    <a:p>
                      <a:endParaRPr lang="fr-FR"/>
                    </a:p>
                  </a:txBody>
                  <a:tcPr/>
                </a:tc>
                <a:tc>
                  <a:txBody>
                    <a:bodyPr/>
                    <a:lstStyle/>
                    <a:p>
                      <a:pPr algn="ctr" fontAlgn="b"/>
                      <a:r>
                        <a:rPr lang="fr-FR" sz="1000" u="none" strike="noStrike" dirty="0">
                          <a:solidFill>
                            <a:srgbClr val="C00000"/>
                          </a:solidFill>
                          <a:effectLst/>
                        </a:rPr>
                        <a:t>X</a:t>
                      </a:r>
                      <a:endParaRPr lang="fr-FR" sz="1000" b="0" i="0" u="none" strike="noStrike" dirty="0">
                        <a:solidFill>
                          <a:srgbClr val="C00000"/>
                        </a:solidFill>
                        <a:effectLst/>
                        <a:latin typeface="Arial" panose="020B0604020202020204" pitchFamily="34" charset="0"/>
                      </a:endParaRPr>
                    </a:p>
                  </a:txBody>
                  <a:tcPr marL="0" marR="0" marT="0" marB="0" anchor="b"/>
                </a:tc>
                <a:extLst>
                  <a:ext uri="{0D108BD9-81ED-4DB2-BD59-A6C34878D82A}">
                    <a16:rowId xmlns:a16="http://schemas.microsoft.com/office/drawing/2014/main" val="3766393562"/>
                  </a:ext>
                </a:extLst>
              </a:tr>
              <a:tr h="216323">
                <a:tc gridSpan="2">
                  <a:txBody>
                    <a:bodyPr/>
                    <a:lstStyle/>
                    <a:p>
                      <a:pPr algn="l" fontAlgn="b"/>
                      <a:r>
                        <a:rPr lang="fr-FR" sz="1000" u="none" strike="noStrike">
                          <a:solidFill>
                            <a:srgbClr val="C00000"/>
                          </a:solidFill>
                          <a:effectLst/>
                        </a:rPr>
                        <a:t>Lot 7B - Plomberie sanitaire</a:t>
                      </a:r>
                      <a:endParaRPr lang="fr-FR" sz="1000" b="0" i="0" u="none" strike="noStrike">
                        <a:solidFill>
                          <a:srgbClr val="C00000"/>
                        </a:solidFill>
                        <a:effectLst/>
                        <a:latin typeface="Arial" panose="020B0604020202020204" pitchFamily="34" charset="0"/>
                      </a:endParaRPr>
                    </a:p>
                  </a:txBody>
                  <a:tcPr marL="0" marR="0" marT="0" marB="0" anchor="b"/>
                </a:tc>
                <a:tc hMerge="1">
                  <a:txBody>
                    <a:bodyPr/>
                    <a:lstStyle/>
                    <a:p>
                      <a:endParaRPr lang="fr-FR"/>
                    </a:p>
                  </a:txBody>
                  <a:tcPr/>
                </a:tc>
                <a:tc>
                  <a:txBody>
                    <a:bodyPr/>
                    <a:lstStyle/>
                    <a:p>
                      <a:pPr algn="ctr" fontAlgn="b"/>
                      <a:r>
                        <a:rPr lang="fr-FR" sz="1000" u="none" strike="noStrike" dirty="0">
                          <a:solidFill>
                            <a:srgbClr val="C00000"/>
                          </a:solidFill>
                          <a:effectLst/>
                        </a:rPr>
                        <a:t>X</a:t>
                      </a:r>
                      <a:endParaRPr lang="fr-FR" sz="1000" b="0" i="0" u="none" strike="noStrike" dirty="0">
                        <a:solidFill>
                          <a:srgbClr val="C00000"/>
                        </a:solidFill>
                        <a:effectLst/>
                        <a:latin typeface="Arial" panose="020B0604020202020204" pitchFamily="34" charset="0"/>
                      </a:endParaRPr>
                    </a:p>
                  </a:txBody>
                  <a:tcPr marL="0" marR="0" marT="0" marB="0" anchor="b"/>
                </a:tc>
                <a:extLst>
                  <a:ext uri="{0D108BD9-81ED-4DB2-BD59-A6C34878D82A}">
                    <a16:rowId xmlns:a16="http://schemas.microsoft.com/office/drawing/2014/main" val="1155327921"/>
                  </a:ext>
                </a:extLst>
              </a:tr>
              <a:tr h="216323">
                <a:tc gridSpan="2">
                  <a:txBody>
                    <a:bodyPr/>
                    <a:lstStyle/>
                    <a:p>
                      <a:pPr algn="l" fontAlgn="b"/>
                      <a:r>
                        <a:rPr lang="fr-FR" sz="1000" u="none" strike="noStrike">
                          <a:effectLst/>
                        </a:rPr>
                        <a:t>Lot 8 - Fluides médicaux</a:t>
                      </a:r>
                      <a:endParaRPr lang="fr-FR" sz="1000" b="0" i="0" u="none" strike="noStrike">
                        <a:effectLst/>
                        <a:latin typeface="Arial" panose="020B0604020202020204" pitchFamily="34" charset="0"/>
                      </a:endParaRPr>
                    </a:p>
                  </a:txBody>
                  <a:tcPr marL="0" marR="0" marT="0" marB="0" anchor="b"/>
                </a:tc>
                <a:tc hMerge="1">
                  <a:txBody>
                    <a:bodyPr/>
                    <a:lstStyle/>
                    <a:p>
                      <a:endParaRPr lang="fr-FR"/>
                    </a:p>
                  </a:txBody>
                  <a:tcPr/>
                </a:tc>
                <a:tc>
                  <a:txBody>
                    <a:bodyPr/>
                    <a:lstStyle/>
                    <a:p>
                      <a:pPr algn="ctr" fontAlgn="b"/>
                      <a:endParaRPr lang="fr-FR"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686900066"/>
                  </a:ext>
                </a:extLst>
              </a:tr>
              <a:tr h="216323">
                <a:tc gridSpan="2">
                  <a:txBody>
                    <a:bodyPr/>
                    <a:lstStyle/>
                    <a:p>
                      <a:pPr algn="l" fontAlgn="b"/>
                      <a:r>
                        <a:rPr lang="fr-FR" sz="1000" u="none" strike="noStrike" dirty="0">
                          <a:solidFill>
                            <a:srgbClr val="C00000"/>
                          </a:solidFill>
                          <a:effectLst/>
                        </a:rPr>
                        <a:t>Lot 9A - Electricité</a:t>
                      </a:r>
                      <a:endParaRPr lang="fr-FR" sz="1000" b="0" i="0" u="none" strike="noStrike" dirty="0">
                        <a:solidFill>
                          <a:srgbClr val="C00000"/>
                        </a:solidFill>
                        <a:effectLst/>
                        <a:latin typeface="Arial" panose="020B0604020202020204" pitchFamily="34" charset="0"/>
                      </a:endParaRPr>
                    </a:p>
                  </a:txBody>
                  <a:tcPr marL="0" marR="0" marT="0" marB="0" anchor="b"/>
                </a:tc>
                <a:tc hMerge="1">
                  <a:txBody>
                    <a:bodyPr/>
                    <a:lstStyle/>
                    <a:p>
                      <a:endParaRPr lang="fr-FR"/>
                    </a:p>
                  </a:txBody>
                  <a:tcPr/>
                </a:tc>
                <a:tc>
                  <a:txBody>
                    <a:bodyPr/>
                    <a:lstStyle/>
                    <a:p>
                      <a:pPr algn="ctr" fontAlgn="b"/>
                      <a:r>
                        <a:rPr lang="fr-FR" sz="1000" u="none" strike="noStrike" dirty="0">
                          <a:solidFill>
                            <a:srgbClr val="C00000"/>
                          </a:solidFill>
                          <a:effectLst/>
                        </a:rPr>
                        <a:t>X</a:t>
                      </a:r>
                      <a:endParaRPr lang="fr-FR" sz="1000" b="0" i="0" u="none" strike="noStrike" dirty="0">
                        <a:solidFill>
                          <a:srgbClr val="C00000"/>
                        </a:solidFill>
                        <a:effectLst/>
                        <a:latin typeface="Arial" panose="020B0604020202020204" pitchFamily="34" charset="0"/>
                      </a:endParaRPr>
                    </a:p>
                  </a:txBody>
                  <a:tcPr marL="0" marR="0" marT="0" marB="0" anchor="b"/>
                </a:tc>
                <a:extLst>
                  <a:ext uri="{0D108BD9-81ED-4DB2-BD59-A6C34878D82A}">
                    <a16:rowId xmlns:a16="http://schemas.microsoft.com/office/drawing/2014/main" val="162422588"/>
                  </a:ext>
                </a:extLst>
              </a:tr>
              <a:tr h="216323">
                <a:tc gridSpan="2">
                  <a:txBody>
                    <a:bodyPr/>
                    <a:lstStyle/>
                    <a:p>
                      <a:pPr algn="l" fontAlgn="b"/>
                      <a:r>
                        <a:rPr lang="fr-FR" sz="1000" u="none" strike="noStrike">
                          <a:effectLst/>
                        </a:rPr>
                        <a:t>Lot 9B - Systèmes de sécurité incendie</a:t>
                      </a:r>
                      <a:endParaRPr lang="fr-FR" sz="1000" b="0" i="0" u="none" strike="noStrike">
                        <a:effectLst/>
                        <a:latin typeface="Arial" panose="020B0604020202020204" pitchFamily="34" charset="0"/>
                      </a:endParaRPr>
                    </a:p>
                  </a:txBody>
                  <a:tcPr marL="0" marR="0" marT="0" marB="0" anchor="b"/>
                </a:tc>
                <a:tc hMerge="1">
                  <a:txBody>
                    <a:bodyPr/>
                    <a:lstStyle/>
                    <a:p>
                      <a:endParaRPr lang="fr-FR"/>
                    </a:p>
                  </a:txBody>
                  <a:tcPr/>
                </a:tc>
                <a:tc>
                  <a:txBody>
                    <a:bodyPr/>
                    <a:lstStyle/>
                    <a:p>
                      <a:pPr algn="ctr" fontAlgn="b"/>
                      <a:endParaRPr lang="fr-FR" sz="10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420799140"/>
                  </a:ext>
                </a:extLst>
              </a:tr>
              <a:tr h="216323">
                <a:tc gridSpan="2">
                  <a:txBody>
                    <a:bodyPr/>
                    <a:lstStyle/>
                    <a:p>
                      <a:pPr algn="l" fontAlgn="b"/>
                      <a:r>
                        <a:rPr lang="fr-FR" sz="1000" u="none" strike="noStrike">
                          <a:effectLst/>
                        </a:rPr>
                        <a:t>Lot 10 - Transport pneumatique</a:t>
                      </a:r>
                      <a:endParaRPr lang="fr-FR" sz="1000" b="0" i="0" u="none" strike="noStrike">
                        <a:effectLst/>
                        <a:latin typeface="Arial" panose="020B0604020202020204" pitchFamily="34" charset="0"/>
                      </a:endParaRPr>
                    </a:p>
                  </a:txBody>
                  <a:tcPr marL="0" marR="0" marT="0" marB="0" anchor="b"/>
                </a:tc>
                <a:tc hMerge="1">
                  <a:txBody>
                    <a:bodyPr/>
                    <a:lstStyle/>
                    <a:p>
                      <a:endParaRPr lang="fr-FR"/>
                    </a:p>
                  </a:txBody>
                  <a:tcPr/>
                </a:tc>
                <a:tc>
                  <a:txBody>
                    <a:bodyPr/>
                    <a:lstStyle/>
                    <a:p>
                      <a:pPr algn="ctr" fontAlgn="b"/>
                      <a:endParaRPr lang="fr-FR"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269732277"/>
                  </a:ext>
                </a:extLst>
              </a:tr>
              <a:tr h="216323">
                <a:tc gridSpan="2">
                  <a:txBody>
                    <a:bodyPr/>
                    <a:lstStyle/>
                    <a:p>
                      <a:pPr algn="l" fontAlgn="b"/>
                      <a:r>
                        <a:rPr lang="fr-FR" sz="1000" u="none" strike="noStrike">
                          <a:effectLst/>
                        </a:rPr>
                        <a:t>Lot 11 - Menuiserie bois</a:t>
                      </a:r>
                      <a:endParaRPr lang="fr-FR" sz="1000" b="0" i="0" u="none" strike="noStrike">
                        <a:effectLst/>
                        <a:latin typeface="Arial" panose="020B0604020202020204" pitchFamily="34" charset="0"/>
                      </a:endParaRPr>
                    </a:p>
                  </a:txBody>
                  <a:tcPr marL="0" marR="0" marT="0" marB="0" anchor="b"/>
                </a:tc>
                <a:tc hMerge="1">
                  <a:txBody>
                    <a:bodyPr/>
                    <a:lstStyle/>
                    <a:p>
                      <a:endParaRPr lang="fr-FR"/>
                    </a:p>
                  </a:txBody>
                  <a:tcPr/>
                </a:tc>
                <a:tc>
                  <a:txBody>
                    <a:bodyPr/>
                    <a:lstStyle/>
                    <a:p>
                      <a:pPr algn="ctr" fontAlgn="b"/>
                      <a:endParaRPr lang="fr-FR"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372205277"/>
                  </a:ext>
                </a:extLst>
              </a:tr>
              <a:tr h="216323">
                <a:tc gridSpan="2">
                  <a:txBody>
                    <a:bodyPr/>
                    <a:lstStyle/>
                    <a:p>
                      <a:pPr algn="l" fontAlgn="b"/>
                      <a:r>
                        <a:rPr lang="fr-FR" sz="1000" u="none" strike="noStrike">
                          <a:effectLst/>
                        </a:rPr>
                        <a:t>Lot 12 - Cloisons sèches - plâtrerie - plafonds plâtre</a:t>
                      </a:r>
                      <a:endParaRPr lang="fr-FR" sz="1000" b="0" i="0" u="none" strike="noStrike">
                        <a:effectLst/>
                        <a:latin typeface="Arial" panose="020B0604020202020204" pitchFamily="34" charset="0"/>
                      </a:endParaRPr>
                    </a:p>
                  </a:txBody>
                  <a:tcPr marL="0" marR="0" marT="0" marB="0" anchor="b"/>
                </a:tc>
                <a:tc hMerge="1">
                  <a:txBody>
                    <a:bodyPr/>
                    <a:lstStyle/>
                    <a:p>
                      <a:endParaRPr lang="fr-FR"/>
                    </a:p>
                  </a:txBody>
                  <a:tcPr/>
                </a:tc>
                <a:tc>
                  <a:txBody>
                    <a:bodyPr/>
                    <a:lstStyle/>
                    <a:p>
                      <a:pPr algn="ctr" fontAlgn="b"/>
                      <a:endParaRPr lang="fr-FR"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210831078"/>
                  </a:ext>
                </a:extLst>
              </a:tr>
              <a:tr h="216323">
                <a:tc gridSpan="2">
                  <a:txBody>
                    <a:bodyPr/>
                    <a:lstStyle/>
                    <a:p>
                      <a:pPr algn="l" fontAlgn="b"/>
                      <a:r>
                        <a:rPr lang="fr-FR" sz="1000" u="none" strike="noStrike">
                          <a:effectLst/>
                        </a:rPr>
                        <a:t>Lot 13 - Cloisons modulaires</a:t>
                      </a:r>
                      <a:endParaRPr lang="fr-FR" sz="1000" b="0" i="0" u="none" strike="noStrike">
                        <a:effectLst/>
                        <a:latin typeface="Arial" panose="020B0604020202020204" pitchFamily="34" charset="0"/>
                      </a:endParaRPr>
                    </a:p>
                  </a:txBody>
                  <a:tcPr marL="0" marR="0" marT="0" marB="0" anchor="b"/>
                </a:tc>
                <a:tc hMerge="1">
                  <a:txBody>
                    <a:bodyPr/>
                    <a:lstStyle/>
                    <a:p>
                      <a:endParaRPr lang="fr-FR"/>
                    </a:p>
                  </a:txBody>
                  <a:tcPr/>
                </a:tc>
                <a:tc>
                  <a:txBody>
                    <a:bodyPr/>
                    <a:lstStyle/>
                    <a:p>
                      <a:pPr algn="ctr" fontAlgn="b"/>
                      <a:endParaRPr lang="fr-FR"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251402330"/>
                  </a:ext>
                </a:extLst>
              </a:tr>
              <a:tr h="216323">
                <a:tc gridSpan="2">
                  <a:txBody>
                    <a:bodyPr/>
                    <a:lstStyle/>
                    <a:p>
                      <a:pPr algn="l" fontAlgn="b"/>
                      <a:r>
                        <a:rPr lang="fr-FR" sz="1000" u="none" strike="noStrike">
                          <a:effectLst/>
                        </a:rPr>
                        <a:t>Lot 14 - Portes automatiques</a:t>
                      </a:r>
                      <a:endParaRPr lang="fr-FR" sz="1000" b="0" i="0" u="none" strike="noStrike">
                        <a:effectLst/>
                        <a:latin typeface="Arial" panose="020B0604020202020204" pitchFamily="34" charset="0"/>
                      </a:endParaRPr>
                    </a:p>
                  </a:txBody>
                  <a:tcPr marL="0" marR="0" marT="0" marB="0" anchor="b"/>
                </a:tc>
                <a:tc hMerge="1">
                  <a:txBody>
                    <a:bodyPr/>
                    <a:lstStyle/>
                    <a:p>
                      <a:endParaRPr lang="fr-FR"/>
                    </a:p>
                  </a:txBody>
                  <a:tcPr/>
                </a:tc>
                <a:tc>
                  <a:txBody>
                    <a:bodyPr/>
                    <a:lstStyle/>
                    <a:p>
                      <a:pPr algn="ctr" fontAlgn="b"/>
                      <a:endParaRPr lang="fr-FR"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256608647"/>
                  </a:ext>
                </a:extLst>
              </a:tr>
              <a:tr h="216323">
                <a:tc gridSpan="2">
                  <a:txBody>
                    <a:bodyPr/>
                    <a:lstStyle/>
                    <a:p>
                      <a:pPr algn="l" fontAlgn="b"/>
                      <a:r>
                        <a:rPr lang="fr-FR" sz="1000" u="none" strike="noStrike">
                          <a:effectLst/>
                        </a:rPr>
                        <a:t>Lot 15 - Plafonds suspendus</a:t>
                      </a:r>
                      <a:endParaRPr lang="fr-FR" sz="1000" b="0" i="0" u="none" strike="noStrike">
                        <a:effectLst/>
                        <a:latin typeface="Arial" panose="020B0604020202020204" pitchFamily="34" charset="0"/>
                      </a:endParaRPr>
                    </a:p>
                  </a:txBody>
                  <a:tcPr marL="0" marR="0" marT="0" marB="0" anchor="b"/>
                </a:tc>
                <a:tc hMerge="1">
                  <a:txBody>
                    <a:bodyPr/>
                    <a:lstStyle/>
                    <a:p>
                      <a:endParaRPr lang="fr-FR"/>
                    </a:p>
                  </a:txBody>
                  <a:tcPr/>
                </a:tc>
                <a:tc>
                  <a:txBody>
                    <a:bodyPr/>
                    <a:lstStyle/>
                    <a:p>
                      <a:pPr algn="ctr" fontAlgn="b"/>
                      <a:endParaRPr lang="fr-FR"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506649476"/>
                  </a:ext>
                </a:extLst>
              </a:tr>
              <a:tr h="216323">
                <a:tc gridSpan="2">
                  <a:txBody>
                    <a:bodyPr/>
                    <a:lstStyle/>
                    <a:p>
                      <a:pPr algn="l" fontAlgn="b"/>
                      <a:r>
                        <a:rPr lang="fr-FR" sz="1000" u="none" strike="noStrike">
                          <a:effectLst/>
                        </a:rPr>
                        <a:t>Lot 16 - Revêtements sols et murs scellés</a:t>
                      </a:r>
                      <a:endParaRPr lang="fr-FR" sz="1000" b="0" i="0" u="none" strike="noStrike">
                        <a:effectLst/>
                        <a:latin typeface="Arial" panose="020B0604020202020204" pitchFamily="34" charset="0"/>
                      </a:endParaRPr>
                    </a:p>
                  </a:txBody>
                  <a:tcPr marL="0" marR="0" marT="0" marB="0" anchor="b"/>
                </a:tc>
                <a:tc hMerge="1">
                  <a:txBody>
                    <a:bodyPr/>
                    <a:lstStyle/>
                    <a:p>
                      <a:endParaRPr lang="fr-FR"/>
                    </a:p>
                  </a:txBody>
                  <a:tcPr/>
                </a:tc>
                <a:tc>
                  <a:txBody>
                    <a:bodyPr/>
                    <a:lstStyle/>
                    <a:p>
                      <a:pPr algn="ctr" fontAlgn="b"/>
                      <a:endParaRPr lang="fr-FR"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418523764"/>
                  </a:ext>
                </a:extLst>
              </a:tr>
              <a:tr h="216323">
                <a:tc gridSpan="2">
                  <a:txBody>
                    <a:bodyPr/>
                    <a:lstStyle/>
                    <a:p>
                      <a:pPr algn="l" fontAlgn="b"/>
                      <a:r>
                        <a:rPr lang="fr-FR" sz="1000" u="none" strike="noStrike">
                          <a:effectLst/>
                        </a:rPr>
                        <a:t>Lot 17 - Peinture et revêtement muraux</a:t>
                      </a:r>
                      <a:endParaRPr lang="fr-FR" sz="1000" b="0" i="0" u="none" strike="noStrike">
                        <a:effectLst/>
                        <a:latin typeface="Arial" panose="020B0604020202020204" pitchFamily="34" charset="0"/>
                      </a:endParaRPr>
                    </a:p>
                  </a:txBody>
                  <a:tcPr marL="0" marR="0" marT="0" marB="0" anchor="b"/>
                </a:tc>
                <a:tc hMerge="1">
                  <a:txBody>
                    <a:bodyPr/>
                    <a:lstStyle/>
                    <a:p>
                      <a:endParaRPr lang="fr-FR"/>
                    </a:p>
                  </a:txBody>
                  <a:tcPr/>
                </a:tc>
                <a:tc>
                  <a:txBody>
                    <a:bodyPr/>
                    <a:lstStyle/>
                    <a:p>
                      <a:pPr algn="ctr" fontAlgn="b"/>
                      <a:endParaRPr lang="fr-FR"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454053787"/>
                  </a:ext>
                </a:extLst>
              </a:tr>
              <a:tr h="216323">
                <a:tc gridSpan="2">
                  <a:txBody>
                    <a:bodyPr/>
                    <a:lstStyle/>
                    <a:p>
                      <a:pPr algn="l" fontAlgn="b"/>
                      <a:r>
                        <a:rPr lang="fr-FR" sz="1000" u="none" strike="noStrike">
                          <a:effectLst/>
                        </a:rPr>
                        <a:t>Lot 18 - Appareils élévateurs</a:t>
                      </a:r>
                      <a:endParaRPr lang="fr-FR" sz="1000" b="0" i="0" u="none" strike="noStrike">
                        <a:effectLst/>
                        <a:latin typeface="Arial" panose="020B0604020202020204" pitchFamily="34" charset="0"/>
                      </a:endParaRPr>
                    </a:p>
                  </a:txBody>
                  <a:tcPr marL="0" marR="0" marT="0" marB="0" anchor="b"/>
                </a:tc>
                <a:tc hMerge="1">
                  <a:txBody>
                    <a:bodyPr/>
                    <a:lstStyle/>
                    <a:p>
                      <a:endParaRPr lang="fr-FR"/>
                    </a:p>
                  </a:txBody>
                  <a:tcPr/>
                </a:tc>
                <a:tc>
                  <a:txBody>
                    <a:bodyPr/>
                    <a:lstStyle/>
                    <a:p>
                      <a:pPr algn="ctr" fontAlgn="b"/>
                      <a:endParaRPr lang="fr-FR"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125754663"/>
                  </a:ext>
                </a:extLst>
              </a:tr>
              <a:tr h="216323">
                <a:tc gridSpan="2">
                  <a:txBody>
                    <a:bodyPr/>
                    <a:lstStyle/>
                    <a:p>
                      <a:pPr algn="l" fontAlgn="b"/>
                      <a:r>
                        <a:rPr lang="fr-FR" sz="1000" u="none" strike="noStrike">
                          <a:effectLst/>
                        </a:rPr>
                        <a:t>Lot 19 - Espaces verts</a:t>
                      </a:r>
                      <a:endParaRPr lang="fr-FR" sz="1000" b="0" i="0" u="none" strike="noStrike">
                        <a:effectLst/>
                        <a:latin typeface="Arial" panose="020B0604020202020204" pitchFamily="34" charset="0"/>
                      </a:endParaRPr>
                    </a:p>
                  </a:txBody>
                  <a:tcPr marL="0" marR="0" marT="0" marB="0" anchor="b"/>
                </a:tc>
                <a:tc hMerge="1">
                  <a:txBody>
                    <a:bodyPr/>
                    <a:lstStyle/>
                    <a:p>
                      <a:endParaRPr lang="fr-FR"/>
                    </a:p>
                  </a:txBody>
                  <a:tcPr/>
                </a:tc>
                <a:tc>
                  <a:txBody>
                    <a:bodyPr/>
                    <a:lstStyle/>
                    <a:p>
                      <a:pPr algn="ctr" fontAlgn="b"/>
                      <a:endParaRPr lang="fr-FR"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761662690"/>
                  </a:ext>
                </a:extLst>
              </a:tr>
              <a:tr h="216323">
                <a:tc gridSpan="2">
                  <a:txBody>
                    <a:bodyPr/>
                    <a:lstStyle/>
                    <a:p>
                      <a:pPr algn="l" fontAlgn="b"/>
                      <a:r>
                        <a:rPr lang="fr-FR" sz="1000" u="none" strike="noStrike">
                          <a:effectLst/>
                        </a:rPr>
                        <a:t>Lot 20 - Nettoyage base de vie</a:t>
                      </a:r>
                      <a:endParaRPr lang="fr-FR" sz="1000" b="0" i="0" u="none" strike="noStrike">
                        <a:effectLst/>
                        <a:latin typeface="Arial" panose="020B0604020202020204" pitchFamily="34" charset="0"/>
                      </a:endParaRPr>
                    </a:p>
                  </a:txBody>
                  <a:tcPr marL="0" marR="0" marT="0" marB="0" anchor="b"/>
                </a:tc>
                <a:tc hMerge="1">
                  <a:txBody>
                    <a:bodyPr/>
                    <a:lstStyle/>
                    <a:p>
                      <a:endParaRPr lang="fr-FR"/>
                    </a:p>
                  </a:txBody>
                  <a:tcPr/>
                </a:tc>
                <a:tc>
                  <a:txBody>
                    <a:bodyPr/>
                    <a:lstStyle/>
                    <a:p>
                      <a:pPr algn="ctr" fontAlgn="b"/>
                      <a:endParaRPr lang="fr-FR"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27846742"/>
                  </a:ext>
                </a:extLst>
              </a:tr>
              <a:tr h="216323">
                <a:tc gridSpan="2">
                  <a:txBody>
                    <a:bodyPr/>
                    <a:lstStyle/>
                    <a:p>
                      <a:pPr algn="l" fontAlgn="b"/>
                      <a:r>
                        <a:rPr lang="fr-FR" sz="1000" u="none" strike="noStrike">
                          <a:effectLst/>
                        </a:rPr>
                        <a:t>Lot 20 bis Nettoyage final</a:t>
                      </a:r>
                      <a:endParaRPr lang="fr-FR" sz="1000" b="0" i="0" u="none" strike="noStrike">
                        <a:effectLst/>
                        <a:latin typeface="Arial" panose="020B0604020202020204" pitchFamily="34" charset="0"/>
                      </a:endParaRPr>
                    </a:p>
                  </a:txBody>
                  <a:tcPr marL="0" marR="0" marT="0" marB="0" anchor="b"/>
                </a:tc>
                <a:tc hMerge="1">
                  <a:txBody>
                    <a:bodyPr/>
                    <a:lstStyle/>
                    <a:p>
                      <a:endParaRPr lang="fr-FR"/>
                    </a:p>
                  </a:txBody>
                  <a:tcPr/>
                </a:tc>
                <a:tc>
                  <a:txBody>
                    <a:bodyPr/>
                    <a:lstStyle/>
                    <a:p>
                      <a:pPr algn="ctr" fontAlgn="b"/>
                      <a:endParaRPr lang="fr-FR" sz="10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3570090219"/>
                  </a:ext>
                </a:extLst>
              </a:tr>
            </a:tbl>
          </a:graphicData>
        </a:graphic>
      </p:graphicFrame>
      <p:sp>
        <p:nvSpPr>
          <p:cNvPr id="7" name="ZoneTexte 6">
            <a:extLst>
              <a:ext uri="{FF2B5EF4-FFF2-40B4-BE49-F238E27FC236}">
                <a16:creationId xmlns:a16="http://schemas.microsoft.com/office/drawing/2014/main" id="{5D9E258F-FFB0-505A-F6BB-CFEB4437E9E7}"/>
              </a:ext>
            </a:extLst>
          </p:cNvPr>
          <p:cNvSpPr txBox="1"/>
          <p:nvPr/>
        </p:nvSpPr>
        <p:spPr bwMode="auto">
          <a:xfrm>
            <a:off x="9458960" y="2885440"/>
            <a:ext cx="1340432" cy="32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l">
              <a:lnSpc>
                <a:spcPct val="120000"/>
              </a:lnSpc>
              <a:spcBef>
                <a:spcPts val="1600"/>
              </a:spcBef>
              <a:buClr>
                <a:srgbClr val="70AD47"/>
              </a:buClr>
            </a:pPr>
            <a:r>
              <a:rPr lang="fr-FR" sz="1400" b="1" dirty="0">
                <a:solidFill>
                  <a:srgbClr val="57626B"/>
                </a:solidFill>
                <a:latin typeface="Arial Narrow" panose="020B0606020202030204" pitchFamily="34" charset="0"/>
                <a:cs typeface="Arial" panose="020B0604020202020204" pitchFamily="34" charset="0"/>
              </a:rPr>
              <a:t>Lot 9C Eclairage</a:t>
            </a:r>
          </a:p>
        </p:txBody>
      </p:sp>
      <p:cxnSp>
        <p:nvCxnSpPr>
          <p:cNvPr id="9" name="Connecteur droit avec flèche 8">
            <a:extLst>
              <a:ext uri="{FF2B5EF4-FFF2-40B4-BE49-F238E27FC236}">
                <a16:creationId xmlns:a16="http://schemas.microsoft.com/office/drawing/2014/main" id="{5537C67E-C8CB-7B11-6A2C-0C8AB1E729BE}"/>
              </a:ext>
            </a:extLst>
          </p:cNvPr>
          <p:cNvCxnSpPr>
            <a:cxnSpLocks/>
            <a:endCxn id="7" idx="1"/>
          </p:cNvCxnSpPr>
          <p:nvPr/>
        </p:nvCxnSpPr>
        <p:spPr>
          <a:xfrm>
            <a:off x="8971280" y="3048369"/>
            <a:ext cx="4876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03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87A961-EBAD-BE6F-F966-818F0E4A9971}"/>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AFEAD253-7E67-6B5C-226F-0A03BD690761}"/>
              </a:ext>
            </a:extLst>
          </p:cNvPr>
          <p:cNvSpPr>
            <a:spLocks noGrp="1"/>
          </p:cNvSpPr>
          <p:nvPr>
            <p:ph idx="1"/>
          </p:nvPr>
        </p:nvSpPr>
        <p:spPr>
          <a:xfrm>
            <a:off x="609599" y="846373"/>
            <a:ext cx="10836438" cy="4827423"/>
          </a:xfrm>
        </p:spPr>
        <p:txBody>
          <a:bodyPr/>
          <a:lstStyle/>
          <a:p>
            <a:r>
              <a:rPr lang="fr-FR" dirty="0"/>
              <a:t>Le lot numérique OSCIMES _ La GTB comme cas d’école</a:t>
            </a:r>
          </a:p>
          <a:p>
            <a:pPr lvl="1"/>
            <a:r>
              <a:rPr lang="fr-FR" dirty="0"/>
              <a:t>Les objectifs de la SBA et de l’ANAP</a:t>
            </a:r>
          </a:p>
          <a:p>
            <a:pPr lvl="1"/>
            <a:r>
              <a:rPr lang="fr-FR" dirty="0"/>
              <a:t>L’opportunité du décret BACS</a:t>
            </a:r>
          </a:p>
          <a:p>
            <a:pPr lvl="1"/>
            <a:r>
              <a:rPr lang="fr-FR" dirty="0"/>
              <a:t>La GTB,(définition, fonctionnalités, bénéfices)</a:t>
            </a:r>
          </a:p>
          <a:p>
            <a:pPr lvl="1"/>
            <a:r>
              <a:rPr lang="fr-FR" dirty="0"/>
              <a:t>Le projet GTB</a:t>
            </a:r>
          </a:p>
          <a:p>
            <a:pPr lvl="1"/>
            <a:endParaRPr lang="fr-FR" dirty="0"/>
          </a:p>
        </p:txBody>
      </p:sp>
    </p:spTree>
    <p:extLst>
      <p:ext uri="{BB962C8B-B14F-4D97-AF65-F5344CB8AC3E}">
        <p14:creationId xmlns:p14="http://schemas.microsoft.com/office/powerpoint/2010/main" val="2131521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10C4FD-DF0F-1AEA-8A7B-E2DA51260C05}"/>
              </a:ext>
            </a:extLst>
          </p:cNvPr>
          <p:cNvSpPr>
            <a:spLocks noGrp="1"/>
          </p:cNvSpPr>
          <p:nvPr>
            <p:ph type="title"/>
          </p:nvPr>
        </p:nvSpPr>
        <p:spPr/>
        <p:txBody>
          <a:bodyPr/>
          <a:lstStyle/>
          <a:p>
            <a:r>
              <a:rPr lang="fr-FR" dirty="0"/>
              <a:t>COMPETENCES</a:t>
            </a:r>
          </a:p>
        </p:txBody>
      </p:sp>
      <p:sp>
        <p:nvSpPr>
          <p:cNvPr id="3" name="ZoneTexte 2">
            <a:extLst>
              <a:ext uri="{FF2B5EF4-FFF2-40B4-BE49-F238E27FC236}">
                <a16:creationId xmlns:a16="http://schemas.microsoft.com/office/drawing/2014/main" id="{8561BB18-0639-51E5-A573-0EBECB37AB8A}"/>
              </a:ext>
            </a:extLst>
          </p:cNvPr>
          <p:cNvSpPr txBox="1"/>
          <p:nvPr/>
        </p:nvSpPr>
        <p:spPr bwMode="auto">
          <a:xfrm>
            <a:off x="657640" y="1217310"/>
            <a:ext cx="7417415" cy="49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l">
              <a:lnSpc>
                <a:spcPct val="120000"/>
              </a:lnSpc>
              <a:spcBef>
                <a:spcPts val="1600"/>
              </a:spcBef>
              <a:buClr>
                <a:srgbClr val="70AD47"/>
              </a:buClr>
            </a:pPr>
            <a:r>
              <a:rPr lang="fr-FR" sz="2400" b="0" dirty="0">
                <a:solidFill>
                  <a:srgbClr val="57626B"/>
                </a:solidFill>
                <a:latin typeface="Arial Narrow" panose="020B0606020202030204" pitchFamily="34" charset="0"/>
                <a:cs typeface="Arial" panose="020B0604020202020204" pitchFamily="34" charset="0"/>
              </a:rPr>
              <a:t>Architecte IOT  </a:t>
            </a:r>
            <a:r>
              <a:rPr lang="fr-FR" sz="2400" b="0" dirty="0">
                <a:solidFill>
                  <a:srgbClr val="57626B"/>
                </a:solidFill>
                <a:latin typeface="Arial Narrow" panose="020B0606020202030204" pitchFamily="34" charset="0"/>
                <a:cs typeface="Arial" panose="020B0604020202020204" pitchFamily="34" charset="0"/>
                <a:hlinkClick r:id="rId2"/>
              </a:rPr>
              <a:t>https://www.opiiec.fr/metiers/83038-architecte-iot</a:t>
            </a:r>
            <a:endParaRPr lang="fr-FR" sz="2400" b="0" dirty="0">
              <a:solidFill>
                <a:srgbClr val="57626B"/>
              </a:solidFill>
              <a:latin typeface="Arial Narrow" panose="020B060602020203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E53946DD-DC1F-2F4C-3DD6-7F98C2B451B1}"/>
              </a:ext>
            </a:extLst>
          </p:cNvPr>
          <p:cNvSpPr txBox="1"/>
          <p:nvPr/>
        </p:nvSpPr>
        <p:spPr bwMode="auto">
          <a:xfrm>
            <a:off x="678905" y="1710650"/>
            <a:ext cx="10080004" cy="49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l">
              <a:lnSpc>
                <a:spcPct val="120000"/>
              </a:lnSpc>
              <a:spcBef>
                <a:spcPts val="1600"/>
              </a:spcBef>
              <a:buClr>
                <a:srgbClr val="70AD47"/>
              </a:buClr>
            </a:pPr>
            <a:r>
              <a:rPr lang="fr-FR" sz="2400" dirty="0">
                <a:solidFill>
                  <a:srgbClr val="57626B"/>
                </a:solidFill>
                <a:latin typeface="Arial Narrow" panose="020B0606020202030204" pitchFamily="34" charset="0"/>
                <a:cs typeface="Arial" panose="020B0604020202020204" pitchFamily="34" charset="0"/>
              </a:rPr>
              <a:t>Spécialiste tests et essais </a:t>
            </a:r>
            <a:r>
              <a:rPr lang="fr-FR" sz="2400" dirty="0">
                <a:solidFill>
                  <a:srgbClr val="57626B"/>
                </a:solidFill>
                <a:latin typeface="Arial Narrow" panose="020B0606020202030204" pitchFamily="34" charset="0"/>
                <a:cs typeface="Arial" panose="020B0604020202020204" pitchFamily="34" charset="0"/>
                <a:hlinkClick r:id="rId3"/>
              </a:rPr>
              <a:t>https://www.opiiec.fr/metiers/83010-specialiste-tests-et-essais</a:t>
            </a:r>
            <a:endParaRPr lang="fr-FR" sz="2400" b="0" dirty="0">
              <a:solidFill>
                <a:srgbClr val="57626B"/>
              </a:solidFill>
              <a:latin typeface="Arial Narrow" panose="020B060602020203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F7462B3E-486D-8998-35D7-3C21679DA100}"/>
              </a:ext>
            </a:extLst>
          </p:cNvPr>
          <p:cNvSpPr txBox="1"/>
          <p:nvPr/>
        </p:nvSpPr>
        <p:spPr bwMode="auto">
          <a:xfrm>
            <a:off x="678905" y="723970"/>
            <a:ext cx="8428911" cy="49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l">
              <a:lnSpc>
                <a:spcPct val="120000"/>
              </a:lnSpc>
              <a:spcBef>
                <a:spcPts val="1600"/>
              </a:spcBef>
              <a:buClr>
                <a:srgbClr val="70AD47"/>
              </a:buClr>
            </a:pPr>
            <a:r>
              <a:rPr lang="fr-FR" sz="2400" dirty="0">
                <a:solidFill>
                  <a:srgbClr val="57626B"/>
                </a:solidFill>
                <a:latin typeface="Arial Narrow" panose="020B0606020202030204" pitchFamily="34" charset="0"/>
                <a:cs typeface="Arial" panose="020B0604020202020204" pitchFamily="34" charset="0"/>
              </a:rPr>
              <a:t>Directeur de projet </a:t>
            </a:r>
            <a:r>
              <a:rPr lang="fr-FR" sz="2400" dirty="0">
                <a:solidFill>
                  <a:srgbClr val="57626B"/>
                </a:solidFill>
                <a:latin typeface="Arial Narrow" panose="020B0606020202030204" pitchFamily="34" charset="0"/>
                <a:cs typeface="Arial" panose="020B0604020202020204" pitchFamily="34" charset="0"/>
                <a:hlinkClick r:id="rId4"/>
              </a:rPr>
              <a:t>https://www.opiiec.fr/metiers/83020-directeur-de-projet</a:t>
            </a:r>
            <a:endParaRPr lang="fr-FR" sz="2400" b="0" dirty="0">
              <a:solidFill>
                <a:srgbClr val="57626B"/>
              </a:solidFill>
              <a:latin typeface="Arial Narrow" panose="020B060602020203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6E02D6AB-6374-59AD-BED6-6B4D619B5FAA}"/>
              </a:ext>
            </a:extLst>
          </p:cNvPr>
          <p:cNvSpPr txBox="1"/>
          <p:nvPr/>
        </p:nvSpPr>
        <p:spPr bwMode="auto">
          <a:xfrm>
            <a:off x="657640" y="2203990"/>
            <a:ext cx="7433445" cy="49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l">
              <a:lnSpc>
                <a:spcPct val="120000"/>
              </a:lnSpc>
              <a:spcBef>
                <a:spcPts val="1600"/>
              </a:spcBef>
              <a:buClr>
                <a:srgbClr val="70AD47"/>
              </a:buClr>
            </a:pPr>
            <a:r>
              <a:rPr lang="fr-FR" sz="2400" dirty="0">
                <a:solidFill>
                  <a:srgbClr val="57626B"/>
                </a:solidFill>
                <a:latin typeface="Arial Narrow" panose="020B0606020202030204" pitchFamily="34" charset="0"/>
                <a:cs typeface="Arial" panose="020B0604020202020204" pitchFamily="34" charset="0"/>
              </a:rPr>
              <a:t>Chef de projet </a:t>
            </a:r>
            <a:r>
              <a:rPr lang="fr-FR" sz="2400" dirty="0">
                <a:solidFill>
                  <a:srgbClr val="57626B"/>
                </a:solidFill>
                <a:latin typeface="Arial Narrow" panose="020B0606020202030204" pitchFamily="34" charset="0"/>
                <a:cs typeface="Arial" panose="020B0604020202020204" pitchFamily="34" charset="0"/>
                <a:hlinkClick r:id="rId5"/>
              </a:rPr>
              <a:t>https://www.opiiec.fr/metiers/82997-chef-de-projet</a:t>
            </a:r>
            <a:endParaRPr lang="fr-FR" sz="2400" dirty="0">
              <a:solidFill>
                <a:srgbClr val="57626B"/>
              </a:solidFill>
              <a:latin typeface="Arial Narrow" panose="020B060602020203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8411755D-EBE7-7400-E80A-311FE9F73CAD}"/>
              </a:ext>
            </a:extLst>
          </p:cNvPr>
          <p:cNvSpPr txBox="1"/>
          <p:nvPr/>
        </p:nvSpPr>
        <p:spPr bwMode="auto">
          <a:xfrm>
            <a:off x="678905" y="2697330"/>
            <a:ext cx="8759129" cy="49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l">
              <a:lnSpc>
                <a:spcPct val="120000"/>
              </a:lnSpc>
              <a:spcBef>
                <a:spcPts val="1600"/>
              </a:spcBef>
              <a:buClr>
                <a:srgbClr val="70AD47"/>
              </a:buClr>
            </a:pPr>
            <a:r>
              <a:rPr lang="fr-FR" sz="2400" dirty="0">
                <a:solidFill>
                  <a:srgbClr val="57626B"/>
                </a:solidFill>
                <a:latin typeface="Arial Narrow" panose="020B0606020202030204" pitchFamily="34" charset="0"/>
                <a:cs typeface="Arial" panose="020B0604020202020204" pitchFamily="34" charset="0"/>
              </a:rPr>
              <a:t>AMO-Programmiste </a:t>
            </a:r>
            <a:r>
              <a:rPr lang="fr-FR" sz="2400" dirty="0">
                <a:solidFill>
                  <a:srgbClr val="57626B"/>
                </a:solidFill>
                <a:latin typeface="Arial Narrow" panose="020B0606020202030204" pitchFamily="34" charset="0"/>
                <a:cs typeface="Arial" panose="020B0604020202020204" pitchFamily="34" charset="0"/>
                <a:hlinkClick r:id="rId6"/>
              </a:rPr>
              <a:t>https://www.opiiec.fr/metiers/83000-amo-programmiste</a:t>
            </a:r>
            <a:endParaRPr lang="fr-FR" sz="2400" dirty="0">
              <a:solidFill>
                <a:srgbClr val="57626B"/>
              </a:solidFill>
              <a:latin typeface="Arial Narrow" panose="020B060602020203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43969ECD-B0A7-1BE7-EA00-33152049C043}"/>
              </a:ext>
            </a:extLst>
          </p:cNvPr>
          <p:cNvSpPr txBox="1"/>
          <p:nvPr/>
        </p:nvSpPr>
        <p:spPr bwMode="auto">
          <a:xfrm>
            <a:off x="700170" y="3187407"/>
            <a:ext cx="11123558" cy="49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l">
              <a:lnSpc>
                <a:spcPct val="120000"/>
              </a:lnSpc>
              <a:spcBef>
                <a:spcPts val="1600"/>
              </a:spcBef>
              <a:buClr>
                <a:srgbClr val="70AD47"/>
              </a:buClr>
            </a:pPr>
            <a:r>
              <a:rPr lang="fr-FR" sz="2400" dirty="0">
                <a:solidFill>
                  <a:srgbClr val="57626B"/>
                </a:solidFill>
                <a:latin typeface="Arial Narrow" panose="020B0606020202030204" pitchFamily="34" charset="0"/>
                <a:cs typeface="Arial" panose="020B0604020202020204" pitchFamily="34" charset="0"/>
              </a:rPr>
              <a:t>Spécialiste Ingénierie et étude  </a:t>
            </a:r>
            <a:r>
              <a:rPr lang="fr-FR" sz="2400" dirty="0">
                <a:solidFill>
                  <a:srgbClr val="57626B"/>
                </a:solidFill>
                <a:latin typeface="Arial Narrow" panose="020B0606020202030204" pitchFamily="34" charset="0"/>
                <a:cs typeface="Arial" panose="020B0604020202020204" pitchFamily="34" charset="0"/>
                <a:hlinkClick r:id="rId7"/>
              </a:rPr>
              <a:t>https://www.opiiec.fr/metiers/83001-specialiste-ingenierie-et-etude</a:t>
            </a:r>
            <a:endParaRPr lang="fr-FR" sz="2400" dirty="0">
              <a:solidFill>
                <a:srgbClr val="57626B"/>
              </a:solidFill>
              <a:latin typeface="Arial Narrow" panose="020B060602020203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431236FE-E15F-1D76-AF0E-A3B2BAFE78D1}"/>
              </a:ext>
            </a:extLst>
          </p:cNvPr>
          <p:cNvSpPr txBox="1"/>
          <p:nvPr/>
        </p:nvSpPr>
        <p:spPr bwMode="auto">
          <a:xfrm>
            <a:off x="672202" y="3677484"/>
            <a:ext cx="7364517" cy="49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l">
              <a:lnSpc>
                <a:spcPct val="120000"/>
              </a:lnSpc>
              <a:spcBef>
                <a:spcPts val="1600"/>
              </a:spcBef>
              <a:buClr>
                <a:srgbClr val="70AD47"/>
              </a:buClr>
            </a:pPr>
            <a:r>
              <a:rPr lang="fr-FR" sz="2400" dirty="0">
                <a:solidFill>
                  <a:srgbClr val="57626B"/>
                </a:solidFill>
                <a:latin typeface="Arial Narrow" panose="020B0606020202030204" pitchFamily="34" charset="0"/>
                <a:cs typeface="Arial" panose="020B0604020202020204" pitchFamily="34" charset="0"/>
              </a:rPr>
              <a:t>Data </a:t>
            </a:r>
            <a:r>
              <a:rPr lang="fr-FR" sz="2400" dirty="0" err="1">
                <a:solidFill>
                  <a:srgbClr val="57626B"/>
                </a:solidFill>
                <a:latin typeface="Arial Narrow" panose="020B0606020202030204" pitchFamily="34" charset="0"/>
                <a:cs typeface="Arial" panose="020B0604020202020204" pitchFamily="34" charset="0"/>
              </a:rPr>
              <a:t>scientist</a:t>
            </a:r>
            <a:r>
              <a:rPr lang="fr-FR" sz="2400" dirty="0">
                <a:solidFill>
                  <a:srgbClr val="57626B"/>
                </a:solidFill>
                <a:latin typeface="Arial Narrow" panose="020B0606020202030204" pitchFamily="34" charset="0"/>
                <a:cs typeface="Arial" panose="020B0604020202020204" pitchFamily="34" charset="0"/>
              </a:rPr>
              <a:t>  </a:t>
            </a:r>
            <a:r>
              <a:rPr lang="fr-FR" sz="2400" dirty="0">
                <a:solidFill>
                  <a:srgbClr val="57626B"/>
                </a:solidFill>
                <a:latin typeface="Arial Narrow" panose="020B0606020202030204" pitchFamily="34" charset="0"/>
                <a:cs typeface="Arial" panose="020B0604020202020204" pitchFamily="34" charset="0"/>
                <a:hlinkClick r:id="rId8"/>
              </a:rPr>
              <a:t>https://www.opiiec.fr/metiers/82987-data-scientist</a:t>
            </a:r>
            <a:endParaRPr lang="fr-FR" sz="2400" dirty="0">
              <a:solidFill>
                <a:srgbClr val="57626B"/>
              </a:solidFill>
              <a:latin typeface="Arial Narrow" panose="020B060602020203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3E623212-0BD1-B0DF-98CE-71E880BD758E}"/>
              </a:ext>
            </a:extLst>
          </p:cNvPr>
          <p:cNvSpPr txBox="1"/>
          <p:nvPr/>
        </p:nvSpPr>
        <p:spPr bwMode="auto">
          <a:xfrm>
            <a:off x="657640" y="4174087"/>
            <a:ext cx="12559849" cy="49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l">
              <a:lnSpc>
                <a:spcPct val="120000"/>
              </a:lnSpc>
              <a:spcBef>
                <a:spcPts val="1600"/>
              </a:spcBef>
              <a:buClr>
                <a:srgbClr val="70AD47"/>
              </a:buClr>
            </a:pPr>
            <a:r>
              <a:rPr lang="fr-FR" sz="2400" dirty="0">
                <a:solidFill>
                  <a:srgbClr val="57626B"/>
                </a:solidFill>
                <a:latin typeface="Arial Narrow" panose="020B0606020202030204" pitchFamily="34" charset="0"/>
                <a:cs typeface="Arial" panose="020B0604020202020204" pitchFamily="34" charset="0"/>
              </a:rPr>
              <a:t>Spécialiste Exploitation Maintenance  </a:t>
            </a:r>
            <a:r>
              <a:rPr lang="fr-FR" sz="2400" dirty="0">
                <a:solidFill>
                  <a:srgbClr val="57626B"/>
                </a:solidFill>
                <a:latin typeface="Arial Narrow" panose="020B0606020202030204" pitchFamily="34" charset="0"/>
                <a:cs typeface="Arial" panose="020B0604020202020204" pitchFamily="34" charset="0"/>
                <a:hlinkClick r:id="rId9"/>
              </a:rPr>
              <a:t>https://www.opiiec.fr/metiers/83028-specialiste-exploitation-maintenance</a:t>
            </a:r>
            <a:endParaRPr lang="fr-FR" sz="2400" dirty="0">
              <a:solidFill>
                <a:srgbClr val="57626B"/>
              </a:solidFill>
              <a:latin typeface="Arial Narrow" panose="020B060602020203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82A894E3-9A4B-16A5-A9B0-1FD1FF8A0F19}"/>
              </a:ext>
            </a:extLst>
          </p:cNvPr>
          <p:cNvSpPr txBox="1"/>
          <p:nvPr/>
        </p:nvSpPr>
        <p:spPr bwMode="auto">
          <a:xfrm>
            <a:off x="672202" y="4657638"/>
            <a:ext cx="7484741" cy="49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l">
              <a:lnSpc>
                <a:spcPct val="120000"/>
              </a:lnSpc>
              <a:spcBef>
                <a:spcPts val="1600"/>
              </a:spcBef>
              <a:buClr>
                <a:srgbClr val="70AD47"/>
              </a:buClr>
            </a:pPr>
            <a:r>
              <a:rPr lang="fr-FR" sz="2400" dirty="0">
                <a:solidFill>
                  <a:srgbClr val="57626B"/>
                </a:solidFill>
                <a:latin typeface="Arial Narrow" panose="020B0606020202030204" pitchFamily="34" charset="0"/>
                <a:cs typeface="Arial" panose="020B0604020202020204" pitchFamily="34" charset="0"/>
              </a:rPr>
              <a:t>BIM Manager  </a:t>
            </a:r>
            <a:r>
              <a:rPr lang="fr-FR" sz="2400" dirty="0">
                <a:solidFill>
                  <a:srgbClr val="57626B"/>
                </a:solidFill>
                <a:latin typeface="Arial Narrow" panose="020B0606020202030204" pitchFamily="34" charset="0"/>
                <a:cs typeface="Arial" panose="020B0604020202020204" pitchFamily="34" charset="0"/>
                <a:hlinkClick r:id="rId10"/>
              </a:rPr>
              <a:t>https://www.opiiec.fr/metiers/83002-bim-manager</a:t>
            </a:r>
            <a:endParaRPr lang="fr-FR" sz="2400" dirty="0">
              <a:solidFill>
                <a:srgbClr val="57626B"/>
              </a:solidFill>
              <a:latin typeface="Arial Narrow" panose="020B060602020203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FC9ED7A8-8951-4CB4-BE70-E9DAC7D81BD7}"/>
              </a:ext>
            </a:extLst>
          </p:cNvPr>
          <p:cNvSpPr txBox="1"/>
          <p:nvPr/>
        </p:nvSpPr>
        <p:spPr bwMode="auto">
          <a:xfrm>
            <a:off x="657640" y="5074560"/>
            <a:ext cx="10315644" cy="49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l">
              <a:lnSpc>
                <a:spcPct val="120000"/>
              </a:lnSpc>
              <a:spcBef>
                <a:spcPts val="1600"/>
              </a:spcBef>
              <a:buClr>
                <a:srgbClr val="70AD47"/>
              </a:buClr>
            </a:pPr>
            <a:r>
              <a:rPr lang="fr-FR" sz="2400" dirty="0">
                <a:solidFill>
                  <a:srgbClr val="57626B"/>
                </a:solidFill>
                <a:latin typeface="Arial Narrow" panose="020B0606020202030204" pitchFamily="34" charset="0"/>
                <a:cs typeface="Arial" panose="020B0604020202020204" pitchFamily="34" charset="0"/>
              </a:rPr>
              <a:t>Spécialiste commissioning </a:t>
            </a:r>
            <a:r>
              <a:rPr lang="fr-FR" sz="2400" dirty="0">
                <a:solidFill>
                  <a:srgbClr val="57626B"/>
                </a:solidFill>
                <a:latin typeface="Arial Narrow" panose="020B0606020202030204" pitchFamily="34" charset="0"/>
                <a:cs typeface="Arial" panose="020B0604020202020204" pitchFamily="34" charset="0"/>
                <a:hlinkClick r:id="rId11"/>
              </a:rPr>
              <a:t>https://www.opiiec.fr/metiers/83027-specialiste-commissioning</a:t>
            </a:r>
            <a:endParaRPr lang="fr-FR" sz="2400" dirty="0">
              <a:solidFill>
                <a:srgbClr val="57626B"/>
              </a:solidFill>
              <a:latin typeface="Arial Narrow" panose="020B060602020203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AB76B662-0FB6-141E-5EBB-490D6C44280C}"/>
              </a:ext>
            </a:extLst>
          </p:cNvPr>
          <p:cNvSpPr txBox="1"/>
          <p:nvPr/>
        </p:nvSpPr>
        <p:spPr bwMode="auto">
          <a:xfrm>
            <a:off x="657640" y="5481693"/>
            <a:ext cx="10855857" cy="49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lgn="l">
              <a:lnSpc>
                <a:spcPct val="120000"/>
              </a:lnSpc>
              <a:spcBef>
                <a:spcPts val="1600"/>
              </a:spcBef>
              <a:buClr>
                <a:srgbClr val="70AD47"/>
              </a:buClr>
            </a:pPr>
            <a:r>
              <a:rPr lang="fr-FR" sz="2400" dirty="0">
                <a:solidFill>
                  <a:srgbClr val="57626B"/>
                </a:solidFill>
                <a:latin typeface="Arial Narrow" panose="020B0606020202030204" pitchFamily="34" charset="0"/>
                <a:cs typeface="Arial" panose="020B0604020202020204" pitchFamily="34" charset="0"/>
              </a:rPr>
              <a:t>Spécialiste éco-conception  </a:t>
            </a:r>
            <a:r>
              <a:rPr lang="fr-FR" sz="2400" dirty="0">
                <a:solidFill>
                  <a:srgbClr val="57626B"/>
                </a:solidFill>
                <a:latin typeface="Arial Narrow" panose="020B0606020202030204" pitchFamily="34" charset="0"/>
                <a:cs typeface="Arial" panose="020B0604020202020204" pitchFamily="34" charset="0"/>
                <a:hlinkClick r:id="rId12"/>
              </a:rPr>
              <a:t>https://www.opiiec.fr/metiers/139884-specialiste-en-eco-conception</a:t>
            </a:r>
            <a:endParaRPr lang="fr-FR" sz="2400" dirty="0">
              <a:solidFill>
                <a:srgbClr val="57626B"/>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379223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04DFDC-F6CA-0FBC-26CE-A418F2E5D197}"/>
              </a:ext>
            </a:extLst>
          </p:cNvPr>
          <p:cNvSpPr>
            <a:spLocks noGrp="1"/>
          </p:cNvSpPr>
          <p:nvPr>
            <p:ph type="title"/>
          </p:nvPr>
        </p:nvSpPr>
        <p:spPr>
          <a:xfrm>
            <a:off x="1234870" y="311577"/>
            <a:ext cx="10168637" cy="387798"/>
          </a:xfrm>
        </p:spPr>
        <p:txBody>
          <a:bodyPr/>
          <a:lstStyle/>
          <a:p>
            <a:r>
              <a:rPr lang="fr-FR" dirty="0" err="1"/>
              <a:t>MetierS</a:t>
            </a:r>
            <a:r>
              <a:rPr lang="fr-FR" dirty="0"/>
              <a:t> </a:t>
            </a:r>
          </a:p>
        </p:txBody>
      </p:sp>
      <p:sp>
        <p:nvSpPr>
          <p:cNvPr id="4" name="Rectangle 1">
            <a:extLst>
              <a:ext uri="{FF2B5EF4-FFF2-40B4-BE49-F238E27FC236}">
                <a16:creationId xmlns:a16="http://schemas.microsoft.com/office/drawing/2014/main" id="{F1074656-9983-D05F-30A6-3E9689ACA207}"/>
              </a:ext>
            </a:extLst>
          </p:cNvPr>
          <p:cNvSpPr>
            <a:spLocks noGrp="1" noChangeArrowheads="1"/>
          </p:cNvSpPr>
          <p:nvPr>
            <p:ph idx="1"/>
          </p:nvPr>
        </p:nvSpPr>
        <p:spPr bwMode="auto">
          <a:xfrm>
            <a:off x="875414" y="889843"/>
            <a:ext cx="11452815"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800" b="1" i="0" u="none" strike="noStrike" cap="none" normalizeH="0" baseline="0" dirty="0">
                <a:ln>
                  <a:noFill/>
                </a:ln>
                <a:solidFill>
                  <a:schemeClr val="tx1"/>
                </a:solidFill>
                <a:effectLst/>
                <a:latin typeface="Arial" panose="020B0604020202020204" pitchFamily="34" charset="0"/>
              </a:rPr>
              <a:t>Ingénieur en automatisation et contrôle des systèmes</a:t>
            </a:r>
            <a:r>
              <a:rPr kumimoji="0" lang="fr-FR" altLang="fr-FR" sz="1800" b="0" i="0" u="none" strike="noStrike" cap="none" normalizeH="0" baseline="0" dirty="0">
                <a:ln>
                  <a:noFill/>
                </a:ln>
                <a:solidFill>
                  <a:schemeClr val="tx1"/>
                </a:solidFill>
                <a:effectLst/>
                <a:latin typeface="Arial" panose="020B0604020202020204" pitchFamily="34" charset="0"/>
              </a:rPr>
              <a:t> : </a:t>
            </a:r>
            <a:br>
              <a:rPr kumimoji="0" lang="fr-FR" altLang="fr-FR" sz="1800" b="0" i="0" u="none" strike="noStrike" cap="none" normalizeH="0" baseline="0" dirty="0">
                <a:ln>
                  <a:noFill/>
                </a:ln>
                <a:solidFill>
                  <a:schemeClr val="tx1"/>
                </a:solidFill>
                <a:effectLst/>
                <a:latin typeface="Arial" panose="020B0604020202020204" pitchFamily="34" charset="0"/>
              </a:rPr>
            </a:br>
            <a:r>
              <a:rPr kumimoji="0" lang="fr-FR" altLang="fr-FR" sz="1800" b="0" i="0" u="none" strike="noStrike" cap="none" normalizeH="0" baseline="0" dirty="0">
                <a:ln>
                  <a:noFill/>
                </a:ln>
                <a:solidFill>
                  <a:schemeClr val="tx1"/>
                </a:solidFill>
                <a:effectLst/>
                <a:latin typeface="Arial" panose="020B0604020202020204" pitchFamily="34" charset="0"/>
              </a:rPr>
              <a:t>Conçoit et programme les systèmes automatisés de gestion des bâtiments.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800" b="1" i="0" u="none" strike="noStrike" cap="none" normalizeH="0" baseline="0" dirty="0">
                <a:ln>
                  <a:noFill/>
                </a:ln>
                <a:solidFill>
                  <a:schemeClr val="tx1"/>
                </a:solidFill>
                <a:effectLst/>
                <a:latin typeface="Arial" panose="020B0604020202020204" pitchFamily="34" charset="0"/>
              </a:rPr>
              <a:t>Technicien GTB</a:t>
            </a:r>
            <a:r>
              <a:rPr kumimoji="0" lang="fr-FR" altLang="fr-FR" sz="1800" b="0" i="0" u="none" strike="noStrike" cap="none" normalizeH="0" baseline="0" dirty="0">
                <a:ln>
                  <a:noFill/>
                </a:ln>
                <a:solidFill>
                  <a:schemeClr val="tx1"/>
                </a:solidFill>
                <a:effectLst/>
                <a:latin typeface="Arial" panose="020B0604020202020204" pitchFamily="34" charset="0"/>
              </a:rPr>
              <a:t> : </a:t>
            </a:r>
            <a:br>
              <a:rPr kumimoji="0" lang="fr-FR" altLang="fr-FR" sz="1800" b="0" i="0" u="none" strike="noStrike" cap="none" normalizeH="0" baseline="0" dirty="0">
                <a:ln>
                  <a:noFill/>
                </a:ln>
                <a:solidFill>
                  <a:schemeClr val="tx1"/>
                </a:solidFill>
                <a:effectLst/>
                <a:latin typeface="Arial" panose="020B0604020202020204" pitchFamily="34" charset="0"/>
              </a:rPr>
            </a:br>
            <a:r>
              <a:rPr kumimoji="0" lang="fr-FR" altLang="fr-FR" sz="1800" b="0" i="0" u="none" strike="noStrike" cap="none" normalizeH="0" baseline="0" dirty="0">
                <a:ln>
                  <a:noFill/>
                </a:ln>
                <a:solidFill>
                  <a:schemeClr val="tx1"/>
                </a:solidFill>
                <a:effectLst/>
                <a:latin typeface="Arial" panose="020B0604020202020204" pitchFamily="34" charset="0"/>
              </a:rPr>
              <a:t>S'occupe de l'installation, de la mise en service et de la maintenance des systèmes GTB.</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800" b="1" i="0" u="none" strike="noStrike" cap="none" normalizeH="0" baseline="0" dirty="0">
                <a:ln>
                  <a:noFill/>
                </a:ln>
                <a:solidFill>
                  <a:schemeClr val="tx1"/>
                </a:solidFill>
                <a:effectLst/>
                <a:latin typeface="Arial" panose="020B0604020202020204" pitchFamily="34" charset="0"/>
              </a:rPr>
              <a:t>Électricien</a:t>
            </a:r>
            <a:r>
              <a:rPr kumimoji="0" lang="fr-FR" altLang="fr-FR" sz="1800" b="0" i="0" u="none" strike="noStrike" cap="none" normalizeH="0" baseline="0" dirty="0">
                <a:ln>
                  <a:noFill/>
                </a:ln>
                <a:solidFill>
                  <a:schemeClr val="tx1"/>
                </a:solidFill>
                <a:effectLst/>
                <a:latin typeface="Arial" panose="020B0604020202020204" pitchFamily="34" charset="0"/>
              </a:rPr>
              <a:t> : </a:t>
            </a:r>
            <a:br>
              <a:rPr kumimoji="0" lang="fr-FR" altLang="fr-FR" sz="1800" b="0" i="0" u="none" strike="noStrike" cap="none" normalizeH="0" baseline="0" dirty="0">
                <a:ln>
                  <a:noFill/>
                </a:ln>
                <a:solidFill>
                  <a:schemeClr val="tx1"/>
                </a:solidFill>
                <a:effectLst/>
                <a:latin typeface="Arial" panose="020B0604020202020204" pitchFamily="34" charset="0"/>
              </a:rPr>
            </a:br>
            <a:r>
              <a:rPr kumimoji="0" lang="fr-FR" altLang="fr-FR" sz="1800" b="0" i="0" u="none" strike="noStrike" cap="none" normalizeH="0" baseline="0" dirty="0">
                <a:ln>
                  <a:noFill/>
                </a:ln>
                <a:solidFill>
                  <a:schemeClr val="tx1"/>
                </a:solidFill>
                <a:effectLst/>
                <a:latin typeface="Arial" panose="020B0604020202020204" pitchFamily="34" charset="0"/>
              </a:rPr>
              <a:t>Réalise les installations électriques nécessaires pour le fonctionnement de la GTB.</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800" b="1" i="0" u="none" strike="noStrike" cap="none" normalizeH="0" baseline="0" dirty="0">
                <a:ln>
                  <a:noFill/>
                </a:ln>
                <a:solidFill>
                  <a:schemeClr val="tx1"/>
                </a:solidFill>
                <a:effectLst/>
                <a:latin typeface="Arial" panose="020B0604020202020204" pitchFamily="34" charset="0"/>
              </a:rPr>
              <a:t>Informaticien spécialisé en réseaux et systèmes</a:t>
            </a:r>
            <a:r>
              <a:rPr kumimoji="0" lang="fr-FR" altLang="fr-FR" sz="1800" b="0" i="0" u="none" strike="noStrike" cap="none" normalizeH="0" baseline="0" dirty="0">
                <a:ln>
                  <a:noFill/>
                </a:ln>
                <a:solidFill>
                  <a:schemeClr val="tx1"/>
                </a:solidFill>
                <a:effectLst/>
                <a:latin typeface="Arial" panose="020B0604020202020204" pitchFamily="34" charset="0"/>
              </a:rPr>
              <a:t> : </a:t>
            </a:r>
            <a:br>
              <a:rPr kumimoji="0" lang="fr-FR" altLang="fr-FR" sz="1800" b="0" i="0" u="none" strike="noStrike" cap="none" normalizeH="0" baseline="0" dirty="0">
                <a:ln>
                  <a:noFill/>
                </a:ln>
                <a:solidFill>
                  <a:schemeClr val="tx1"/>
                </a:solidFill>
                <a:effectLst/>
                <a:latin typeface="Arial" panose="020B0604020202020204" pitchFamily="34" charset="0"/>
              </a:rPr>
            </a:br>
            <a:r>
              <a:rPr kumimoji="0" lang="fr-FR" altLang="fr-FR" sz="1800" b="0" i="0" u="none" strike="noStrike" cap="none" normalizeH="0" baseline="0" dirty="0">
                <a:ln>
                  <a:noFill/>
                </a:ln>
                <a:solidFill>
                  <a:schemeClr val="tx1"/>
                </a:solidFill>
                <a:effectLst/>
                <a:latin typeface="Arial" panose="020B0604020202020204" pitchFamily="34" charset="0"/>
              </a:rPr>
              <a:t>Assure la connexion et la communication entre les différents systèmes GTB via des réseaux informatiques.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800" b="1" i="0" u="none" strike="noStrike" cap="none" normalizeH="0" baseline="0" dirty="0">
                <a:ln>
                  <a:noFill/>
                </a:ln>
                <a:solidFill>
                  <a:schemeClr val="tx1"/>
                </a:solidFill>
                <a:effectLst/>
                <a:latin typeface="Arial" panose="020B0604020202020204" pitchFamily="34" charset="0"/>
              </a:rPr>
              <a:t>Chef de projet GTB</a:t>
            </a:r>
            <a:r>
              <a:rPr kumimoji="0" lang="fr-FR" altLang="fr-FR" sz="1800" b="0" i="0" u="none" strike="noStrike" cap="none" normalizeH="0" baseline="0" dirty="0">
                <a:ln>
                  <a:noFill/>
                </a:ln>
                <a:solidFill>
                  <a:schemeClr val="tx1"/>
                </a:solidFill>
                <a:effectLst/>
                <a:latin typeface="Arial" panose="020B0604020202020204" pitchFamily="34" charset="0"/>
              </a:rPr>
              <a:t> : </a:t>
            </a:r>
            <a:br>
              <a:rPr kumimoji="0" lang="fr-FR" altLang="fr-FR" sz="1800" b="0" i="0" u="none" strike="noStrike" cap="none" normalizeH="0" baseline="0" dirty="0">
                <a:ln>
                  <a:noFill/>
                </a:ln>
                <a:solidFill>
                  <a:schemeClr val="tx1"/>
                </a:solidFill>
                <a:effectLst/>
                <a:latin typeface="Arial" panose="020B0604020202020204" pitchFamily="34" charset="0"/>
              </a:rPr>
            </a:br>
            <a:r>
              <a:rPr kumimoji="0" lang="fr-FR" altLang="fr-FR" sz="1800" b="0" i="0" u="none" strike="noStrike" cap="none" normalizeH="0" baseline="0" dirty="0">
                <a:ln>
                  <a:noFill/>
                </a:ln>
                <a:solidFill>
                  <a:schemeClr val="tx1"/>
                </a:solidFill>
                <a:effectLst/>
                <a:latin typeface="Arial" panose="020B0604020202020204" pitchFamily="34" charset="0"/>
              </a:rPr>
              <a:t>Coordonne les différentes phases du projet, de la conception à la mise en service, et gère les équipes.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800" b="1" i="0" u="none" strike="noStrike" cap="none" normalizeH="0" baseline="0" dirty="0">
                <a:ln>
                  <a:noFill/>
                </a:ln>
                <a:solidFill>
                  <a:schemeClr val="tx1"/>
                </a:solidFill>
                <a:effectLst/>
                <a:latin typeface="Arial" panose="020B0604020202020204" pitchFamily="34" charset="0"/>
              </a:rPr>
              <a:t>Spécialiste en chauffage, ventilation et climatisation (CVC)</a:t>
            </a:r>
            <a:r>
              <a:rPr kumimoji="0" lang="fr-FR" altLang="fr-FR" sz="1800" b="0" i="0" u="none" strike="noStrike" cap="none" normalizeH="0" baseline="0" dirty="0">
                <a:ln>
                  <a:noFill/>
                </a:ln>
                <a:solidFill>
                  <a:schemeClr val="tx1"/>
                </a:solidFill>
                <a:effectLst/>
                <a:latin typeface="Arial" panose="020B0604020202020204" pitchFamily="34" charset="0"/>
              </a:rPr>
              <a:t> : </a:t>
            </a:r>
            <a:br>
              <a:rPr kumimoji="0" lang="fr-FR" altLang="fr-FR" sz="1800" b="0" i="0" u="none" strike="noStrike" cap="none" normalizeH="0" baseline="0" dirty="0">
                <a:ln>
                  <a:noFill/>
                </a:ln>
                <a:solidFill>
                  <a:schemeClr val="tx1"/>
                </a:solidFill>
                <a:effectLst/>
                <a:latin typeface="Arial" panose="020B0604020202020204" pitchFamily="34" charset="0"/>
              </a:rPr>
            </a:br>
            <a:r>
              <a:rPr kumimoji="0" lang="fr-FR" altLang="fr-FR" sz="1800" b="0" i="0" u="none" strike="noStrike" cap="none" normalizeH="0" baseline="0" dirty="0">
                <a:ln>
                  <a:noFill/>
                </a:ln>
                <a:solidFill>
                  <a:schemeClr val="tx1"/>
                </a:solidFill>
                <a:effectLst/>
                <a:latin typeface="Arial" panose="020B0604020202020204" pitchFamily="34" charset="0"/>
              </a:rPr>
              <a:t>Intègre les systèmes de CVC dans la GTB pour optimiser le contrôle des conditions environnementales.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800" b="1" i="0" u="none" strike="noStrike" cap="none" normalizeH="0" baseline="0" dirty="0">
                <a:ln>
                  <a:noFill/>
                </a:ln>
                <a:solidFill>
                  <a:schemeClr val="tx1"/>
                </a:solidFill>
                <a:effectLst/>
                <a:latin typeface="Arial" panose="020B0604020202020204" pitchFamily="34" charset="0"/>
              </a:rPr>
              <a:t>Technicien en maintenance</a:t>
            </a:r>
            <a:r>
              <a:rPr kumimoji="0" lang="fr-FR" altLang="fr-FR" sz="1800" b="0" i="0" u="none" strike="noStrike" cap="none" normalizeH="0" baseline="0" dirty="0">
                <a:ln>
                  <a:noFill/>
                </a:ln>
                <a:solidFill>
                  <a:schemeClr val="tx1"/>
                </a:solidFill>
                <a:effectLst/>
                <a:latin typeface="Arial" panose="020B0604020202020204" pitchFamily="34" charset="0"/>
              </a:rPr>
              <a:t> : </a:t>
            </a:r>
            <a:br>
              <a:rPr kumimoji="0" lang="fr-FR" altLang="fr-FR" sz="1800" b="0" i="0" u="none" strike="noStrike" cap="none" normalizeH="0" baseline="0" dirty="0">
                <a:ln>
                  <a:noFill/>
                </a:ln>
                <a:solidFill>
                  <a:schemeClr val="tx1"/>
                </a:solidFill>
                <a:effectLst/>
                <a:latin typeface="Arial" panose="020B0604020202020204" pitchFamily="34" charset="0"/>
              </a:rPr>
            </a:br>
            <a:r>
              <a:rPr kumimoji="0" lang="fr-FR" altLang="fr-FR" sz="1800" b="0" i="0" u="none" strike="noStrike" cap="none" normalizeH="0" baseline="0" dirty="0">
                <a:ln>
                  <a:noFill/>
                </a:ln>
                <a:solidFill>
                  <a:schemeClr val="tx1"/>
                </a:solidFill>
                <a:effectLst/>
                <a:latin typeface="Arial" panose="020B0604020202020204" pitchFamily="34" charset="0"/>
              </a:rPr>
              <a:t>Intervient pour les réparations et l'entretien des systèmes de GTB.</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800" b="1" i="0" u="none" strike="noStrike" cap="none" normalizeH="0" baseline="0" dirty="0">
                <a:ln>
                  <a:noFill/>
                </a:ln>
                <a:solidFill>
                  <a:schemeClr val="tx1"/>
                </a:solidFill>
                <a:effectLst/>
                <a:latin typeface="Arial" panose="020B0604020202020204" pitchFamily="34" charset="0"/>
              </a:rPr>
              <a:t>Consultant en efficacité énergétique</a:t>
            </a:r>
            <a:r>
              <a:rPr kumimoji="0" lang="fr-FR" altLang="fr-FR" sz="1800" b="0" i="0" u="none" strike="noStrike" cap="none" normalizeH="0" baseline="0" dirty="0">
                <a:ln>
                  <a:noFill/>
                </a:ln>
                <a:solidFill>
                  <a:schemeClr val="tx1"/>
                </a:solidFill>
                <a:effectLst/>
                <a:latin typeface="Arial" panose="020B0604020202020204" pitchFamily="34" charset="0"/>
              </a:rPr>
              <a:t> : </a:t>
            </a:r>
            <a:br>
              <a:rPr kumimoji="0" lang="fr-FR" altLang="fr-FR" sz="1800" b="0" i="0" u="none" strike="noStrike" cap="none" normalizeH="0" baseline="0" dirty="0">
                <a:ln>
                  <a:noFill/>
                </a:ln>
                <a:solidFill>
                  <a:schemeClr val="tx1"/>
                </a:solidFill>
                <a:effectLst/>
                <a:latin typeface="Arial" panose="020B0604020202020204" pitchFamily="34" charset="0"/>
              </a:rPr>
            </a:br>
            <a:r>
              <a:rPr kumimoji="0" lang="fr-FR" altLang="fr-FR" sz="1800" b="0" i="0" u="none" strike="noStrike" cap="none" normalizeH="0" baseline="0" dirty="0">
                <a:ln>
                  <a:noFill/>
                </a:ln>
                <a:solidFill>
                  <a:schemeClr val="tx1"/>
                </a:solidFill>
                <a:effectLst/>
                <a:latin typeface="Arial" panose="020B0604020202020204" pitchFamily="34" charset="0"/>
              </a:rPr>
              <a:t>Propose des solutions pour améliorer l’efficacité énergétique via la GTB.</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800" b="1" i="0" u="none" strike="noStrike" cap="none" normalizeH="0" baseline="0" dirty="0">
                <a:ln>
                  <a:noFill/>
                </a:ln>
                <a:solidFill>
                  <a:schemeClr val="tx1"/>
                </a:solidFill>
                <a:effectLst/>
                <a:latin typeface="Arial" panose="020B0604020202020204" pitchFamily="34" charset="0"/>
              </a:rPr>
              <a:t>Formateur GTB</a:t>
            </a:r>
            <a:r>
              <a:rPr kumimoji="0" lang="fr-FR" altLang="fr-FR" sz="1800" b="0" i="0" u="none" strike="noStrike" cap="none" normalizeH="0" baseline="0" dirty="0">
                <a:ln>
                  <a:noFill/>
                </a:ln>
                <a:solidFill>
                  <a:schemeClr val="tx1"/>
                </a:solidFill>
                <a:effectLst/>
                <a:latin typeface="Arial" panose="020B0604020202020204" pitchFamily="34" charset="0"/>
              </a:rPr>
              <a:t> : </a:t>
            </a:r>
            <a:br>
              <a:rPr kumimoji="0" lang="fr-FR" altLang="fr-FR" sz="1800" b="0" i="0" u="none" strike="noStrike" cap="none" normalizeH="0" baseline="0" dirty="0">
                <a:ln>
                  <a:noFill/>
                </a:ln>
                <a:solidFill>
                  <a:schemeClr val="tx1"/>
                </a:solidFill>
                <a:effectLst/>
                <a:latin typeface="Arial" panose="020B0604020202020204" pitchFamily="34" charset="0"/>
              </a:rPr>
            </a:br>
            <a:r>
              <a:rPr kumimoji="0" lang="fr-FR" altLang="fr-FR" sz="1800" b="0" i="0" u="none" strike="noStrike" cap="none" normalizeH="0" baseline="0" dirty="0">
                <a:ln>
                  <a:noFill/>
                </a:ln>
                <a:solidFill>
                  <a:schemeClr val="tx1"/>
                </a:solidFill>
                <a:effectLst/>
                <a:latin typeface="Arial" panose="020B0604020202020204" pitchFamily="34" charset="0"/>
              </a:rPr>
              <a:t>Éduque et forme le personnel aux nouvelles technologies et systèmes installés. </a:t>
            </a:r>
          </a:p>
        </p:txBody>
      </p:sp>
    </p:spTree>
    <p:extLst>
      <p:ext uri="{BB962C8B-B14F-4D97-AF65-F5344CB8AC3E}">
        <p14:creationId xmlns:p14="http://schemas.microsoft.com/office/powerpoint/2010/main" val="3630618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115512-F157-10AB-044A-53AF3CECDE23}"/>
              </a:ext>
            </a:extLst>
          </p:cNvPr>
          <p:cNvSpPr>
            <a:spLocks noGrp="1"/>
          </p:cNvSpPr>
          <p:nvPr>
            <p:ph type="title"/>
          </p:nvPr>
        </p:nvSpPr>
        <p:spPr/>
        <p:txBody>
          <a:bodyPr/>
          <a:lstStyle/>
          <a:p>
            <a:r>
              <a:rPr lang="fr-FR"/>
              <a:t>FIN</a:t>
            </a:r>
          </a:p>
        </p:txBody>
      </p:sp>
      <p:sp>
        <p:nvSpPr>
          <p:cNvPr id="3" name="Espace réservé du texte 2">
            <a:extLst>
              <a:ext uri="{FF2B5EF4-FFF2-40B4-BE49-F238E27FC236}">
                <a16:creationId xmlns:a16="http://schemas.microsoft.com/office/drawing/2014/main" id="{545ED420-9FA8-3FE4-9234-9CD62BE4629C}"/>
              </a:ext>
            </a:extLst>
          </p:cNvPr>
          <p:cNvSpPr>
            <a:spLocks noGrp="1"/>
          </p:cNvSpPr>
          <p:nvPr>
            <p:ph type="body" sz="quarter"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990830A-B771-5AC3-8771-E74398DC1D4C}"/>
              </a:ext>
            </a:extLst>
          </p:cNvPr>
          <p:cNvSpPr>
            <a:spLocks noGrp="1"/>
          </p:cNvSpPr>
          <p:nvPr>
            <p:ph type="sldNum" sz="quarter" idx="2"/>
          </p:nvPr>
        </p:nvSpPr>
        <p:spPr/>
        <p:txBody>
          <a:bodyPr/>
          <a:lstStyle/>
          <a:p>
            <a:fld id="{86CB4B4D-7CA3-9044-876B-883B54F8677D}" type="slidenum">
              <a:rPr lang="fr-FR" smtClean="0"/>
              <a:t>22</a:t>
            </a:fld>
            <a:endParaRPr lang="fr-FR"/>
          </a:p>
        </p:txBody>
      </p:sp>
    </p:spTree>
    <p:extLst>
      <p:ext uri="{BB962C8B-B14F-4D97-AF65-F5344CB8AC3E}">
        <p14:creationId xmlns:p14="http://schemas.microsoft.com/office/powerpoint/2010/main" val="92053344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CFB748-AFE3-61CF-090B-BFCDAFBEC691}"/>
              </a:ext>
            </a:extLst>
          </p:cNvPr>
          <p:cNvSpPr>
            <a:spLocks noGrp="1"/>
          </p:cNvSpPr>
          <p:nvPr>
            <p:ph type="title"/>
          </p:nvPr>
        </p:nvSpPr>
        <p:spPr>
          <a:xfrm>
            <a:off x="1277400" y="300944"/>
            <a:ext cx="10168637" cy="387798"/>
          </a:xfrm>
        </p:spPr>
        <p:txBody>
          <a:bodyPr/>
          <a:lstStyle/>
          <a:p>
            <a:r>
              <a:rPr lang="fr-FR" dirty="0"/>
              <a:t>AGENDA de la commission</a:t>
            </a:r>
          </a:p>
        </p:txBody>
      </p:sp>
      <p:sp>
        <p:nvSpPr>
          <p:cNvPr id="3" name="Espace réservé du contenu 2">
            <a:extLst>
              <a:ext uri="{FF2B5EF4-FFF2-40B4-BE49-F238E27FC236}">
                <a16:creationId xmlns:a16="http://schemas.microsoft.com/office/drawing/2014/main" id="{8824F193-78A3-597B-A3D3-02DB1303B502}"/>
              </a:ext>
            </a:extLst>
          </p:cNvPr>
          <p:cNvSpPr>
            <a:spLocks noGrp="1"/>
          </p:cNvSpPr>
          <p:nvPr>
            <p:ph idx="1"/>
          </p:nvPr>
        </p:nvSpPr>
        <p:spPr>
          <a:xfrm>
            <a:off x="677781" y="962024"/>
            <a:ext cx="10836438" cy="5022215"/>
          </a:xfrm>
        </p:spPr>
        <p:txBody>
          <a:bodyPr/>
          <a:lstStyle/>
          <a:p>
            <a:r>
              <a:rPr lang="fr-FR" dirty="0"/>
              <a:t>7 juin _ GT IOT_ Maurice </a:t>
            </a:r>
            <a:r>
              <a:rPr lang="fr-FR" dirty="0" err="1"/>
              <a:t>Zembra</a:t>
            </a:r>
            <a:endParaRPr lang="fr-FR" dirty="0"/>
          </a:p>
          <a:p>
            <a:r>
              <a:rPr lang="fr-FR" dirty="0"/>
              <a:t>27 juin SBA _ Assemblée générale et Garden Party</a:t>
            </a:r>
          </a:p>
          <a:p>
            <a:r>
              <a:rPr lang="fr-FR" dirty="0"/>
              <a:t>28 juin _ Cluster LUMEN _ Henri COULLOUME-LABARTHE</a:t>
            </a:r>
          </a:p>
          <a:p>
            <a:r>
              <a:rPr lang="fr-FR" dirty="0"/>
              <a:t>5 juillet _ Livrable 1 pour le lot numérique ANAP</a:t>
            </a:r>
          </a:p>
          <a:p>
            <a:r>
              <a:rPr lang="fr-FR" dirty="0"/>
              <a:t>Suspension des travaux : 12 juillet au 6 septembre 2024</a:t>
            </a:r>
          </a:p>
          <a:p>
            <a:pPr marL="0" indent="0">
              <a:buNone/>
            </a:pPr>
            <a:endParaRPr lang="fr-FR" dirty="0"/>
          </a:p>
        </p:txBody>
      </p:sp>
    </p:spTree>
    <p:extLst>
      <p:ext uri="{BB962C8B-B14F-4D97-AF65-F5344CB8AC3E}">
        <p14:creationId xmlns:p14="http://schemas.microsoft.com/office/powerpoint/2010/main" val="316391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CFB748-AFE3-61CF-090B-BFCDAFBEC691}"/>
              </a:ext>
            </a:extLst>
          </p:cNvPr>
          <p:cNvSpPr>
            <a:spLocks noGrp="1"/>
          </p:cNvSpPr>
          <p:nvPr>
            <p:ph type="title"/>
          </p:nvPr>
        </p:nvSpPr>
        <p:spPr>
          <a:xfrm>
            <a:off x="1277400" y="300944"/>
            <a:ext cx="10168637" cy="387798"/>
          </a:xfrm>
        </p:spPr>
        <p:txBody>
          <a:bodyPr/>
          <a:lstStyle/>
          <a:p>
            <a:r>
              <a:rPr lang="fr-FR" dirty="0"/>
              <a:t>AGENDA de la commission</a:t>
            </a:r>
          </a:p>
        </p:txBody>
      </p:sp>
      <p:sp>
        <p:nvSpPr>
          <p:cNvPr id="3" name="Espace réservé du contenu 2">
            <a:extLst>
              <a:ext uri="{FF2B5EF4-FFF2-40B4-BE49-F238E27FC236}">
                <a16:creationId xmlns:a16="http://schemas.microsoft.com/office/drawing/2014/main" id="{8824F193-78A3-597B-A3D3-02DB1303B502}"/>
              </a:ext>
            </a:extLst>
          </p:cNvPr>
          <p:cNvSpPr>
            <a:spLocks noGrp="1"/>
          </p:cNvSpPr>
          <p:nvPr>
            <p:ph idx="1"/>
          </p:nvPr>
        </p:nvSpPr>
        <p:spPr>
          <a:xfrm>
            <a:off x="677781" y="962024"/>
            <a:ext cx="10836438" cy="5022215"/>
          </a:xfrm>
        </p:spPr>
        <p:txBody>
          <a:bodyPr/>
          <a:lstStyle/>
          <a:p>
            <a:pPr marL="0" indent="0">
              <a:buNone/>
            </a:pPr>
            <a:r>
              <a:rPr lang="fr-FR" sz="2800" dirty="0">
                <a:solidFill>
                  <a:srgbClr val="63A143"/>
                </a:solidFill>
              </a:rPr>
              <a:t>A planifier </a:t>
            </a:r>
            <a:r>
              <a:rPr lang="fr-FR" dirty="0"/>
              <a:t>:</a:t>
            </a:r>
          </a:p>
          <a:p>
            <a:r>
              <a:rPr lang="fr-FR" strike="dblStrike" dirty="0"/>
              <a:t>12 avril 2024 </a:t>
            </a:r>
            <a:r>
              <a:rPr lang="fr-FR" dirty="0"/>
              <a:t>_ </a:t>
            </a:r>
            <a:r>
              <a:rPr lang="fr-FR" dirty="0">
                <a:solidFill>
                  <a:srgbClr val="FF0000"/>
                </a:solidFill>
              </a:rPr>
              <a:t>Reporté</a:t>
            </a:r>
            <a:r>
              <a:rPr lang="fr-FR" dirty="0"/>
              <a:t> _ Décarbonation de la Santé </a:t>
            </a:r>
            <a:br>
              <a:rPr lang="fr-FR" dirty="0"/>
            </a:br>
            <a:r>
              <a:rPr lang="fr-FR" dirty="0"/>
              <a:t>The Shift Project [</a:t>
            </a:r>
            <a:r>
              <a:rPr lang="fr-FR" dirty="0" err="1"/>
              <a:t>tsp</a:t>
            </a:r>
            <a:r>
              <a:rPr lang="fr-FR" dirty="0"/>
              <a:t>] – Vanina KLOSOWSKI</a:t>
            </a:r>
          </a:p>
          <a:p>
            <a:r>
              <a:rPr lang="fr-FR" dirty="0"/>
              <a:t>AIA _ Projet Santé/Bâtiment/Urbanisme</a:t>
            </a:r>
          </a:p>
          <a:p>
            <a:r>
              <a:rPr lang="fr-FR" dirty="0"/>
              <a:t>Appel Patient : Etat de l’art avec ALCAD </a:t>
            </a:r>
          </a:p>
          <a:p>
            <a:r>
              <a:rPr lang="fr-FR" dirty="0"/>
              <a:t>GT Smart City </a:t>
            </a:r>
          </a:p>
          <a:p>
            <a:r>
              <a:rPr lang="fr-FR" dirty="0"/>
              <a:t>GT AMO Smart (livre blanc)</a:t>
            </a:r>
          </a:p>
          <a:p>
            <a:pPr marL="0" indent="0">
              <a:buNone/>
            </a:pPr>
            <a:endParaRPr lang="fr-FR" dirty="0"/>
          </a:p>
          <a:p>
            <a:endParaRPr lang="fr-FR" dirty="0"/>
          </a:p>
        </p:txBody>
      </p:sp>
    </p:spTree>
    <p:extLst>
      <p:ext uri="{BB962C8B-B14F-4D97-AF65-F5344CB8AC3E}">
        <p14:creationId xmlns:p14="http://schemas.microsoft.com/office/powerpoint/2010/main" val="1372850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018449-DC39-2F25-1F57-D82572152079}"/>
              </a:ext>
            </a:extLst>
          </p:cNvPr>
          <p:cNvSpPr>
            <a:spLocks noGrp="1"/>
          </p:cNvSpPr>
          <p:nvPr>
            <p:ph type="ctrTitle"/>
          </p:nvPr>
        </p:nvSpPr>
        <p:spPr>
          <a:xfrm>
            <a:off x="1524000" y="2955966"/>
            <a:ext cx="9144000" cy="553998"/>
          </a:xfrm>
        </p:spPr>
        <p:txBody>
          <a:bodyPr/>
          <a:lstStyle/>
          <a:p>
            <a:r>
              <a:rPr lang="fr-FR" dirty="0"/>
              <a:t>Le projet </a:t>
            </a:r>
            <a:r>
              <a:rPr lang="fr-FR" dirty="0" err="1"/>
              <a:t>gtb</a:t>
            </a:r>
            <a:endParaRPr lang="fr-FR" dirty="0"/>
          </a:p>
        </p:txBody>
      </p:sp>
      <p:sp>
        <p:nvSpPr>
          <p:cNvPr id="3" name="Sous-titre 2">
            <a:extLst>
              <a:ext uri="{FF2B5EF4-FFF2-40B4-BE49-F238E27FC236}">
                <a16:creationId xmlns:a16="http://schemas.microsoft.com/office/drawing/2014/main" id="{6EB9F0C5-DAE1-A26A-EFD6-F353F4C16E11}"/>
              </a:ext>
            </a:extLst>
          </p:cNvPr>
          <p:cNvSpPr>
            <a:spLocks noGrp="1"/>
          </p:cNvSpPr>
          <p:nvPr>
            <p:ph type="subTitle" idx="1"/>
          </p:nvPr>
        </p:nvSpPr>
        <p:spPr/>
        <p:txBody>
          <a:bodyPr/>
          <a:lstStyle/>
          <a:p>
            <a:r>
              <a:rPr lang="fr-FR" sz="2800"/>
              <a:t>Structurer la discussion avec l’ANAP pour définir le lot/volet numérique avec l’ANAP</a:t>
            </a:r>
          </a:p>
        </p:txBody>
      </p:sp>
    </p:spTree>
    <p:extLst>
      <p:ext uri="{BB962C8B-B14F-4D97-AF65-F5344CB8AC3E}">
        <p14:creationId xmlns:p14="http://schemas.microsoft.com/office/powerpoint/2010/main" val="3819214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86E01A-40DC-8546-18CD-052785845565}"/>
              </a:ext>
            </a:extLst>
          </p:cNvPr>
          <p:cNvSpPr>
            <a:spLocks noGrp="1"/>
          </p:cNvSpPr>
          <p:nvPr>
            <p:ph type="title"/>
          </p:nvPr>
        </p:nvSpPr>
        <p:spPr/>
        <p:txBody>
          <a:bodyPr/>
          <a:lstStyle/>
          <a:p>
            <a:r>
              <a:rPr lang="fr-FR" dirty="0"/>
              <a:t>Les engagements de la convention cadre</a:t>
            </a:r>
          </a:p>
        </p:txBody>
      </p:sp>
      <p:sp>
        <p:nvSpPr>
          <p:cNvPr id="3" name="Espace réservé du contenu 2">
            <a:extLst>
              <a:ext uri="{FF2B5EF4-FFF2-40B4-BE49-F238E27FC236}">
                <a16:creationId xmlns:a16="http://schemas.microsoft.com/office/drawing/2014/main" id="{1D31D584-7544-32D8-0E6C-9F8490EA513A}"/>
              </a:ext>
            </a:extLst>
          </p:cNvPr>
          <p:cNvSpPr>
            <a:spLocks noGrp="1"/>
          </p:cNvSpPr>
          <p:nvPr>
            <p:ph idx="1"/>
          </p:nvPr>
        </p:nvSpPr>
        <p:spPr>
          <a:xfrm>
            <a:off x="609599" y="890904"/>
            <a:ext cx="10836438" cy="4900295"/>
          </a:xfrm>
        </p:spPr>
        <p:txBody>
          <a:bodyPr/>
          <a:lstStyle/>
          <a:p>
            <a:pPr>
              <a:lnSpc>
                <a:spcPct val="120000"/>
              </a:lnSpc>
              <a:spcAft>
                <a:spcPts val="800"/>
              </a:spcAft>
              <a:tabLst>
                <a:tab pos="228600" algn="l"/>
              </a:tabLst>
            </a:pPr>
            <a:r>
              <a:rPr lang="fr-FR" sz="1800" b="1" dirty="0">
                <a:effectLst/>
                <a:latin typeface="Arial" panose="020B0604020202020204" pitchFamily="34" charset="0"/>
                <a:ea typeface="Cambria" panose="02040503050406030204" pitchFamily="18" charset="0"/>
                <a:cs typeface="Times New Roman" panose="02020603050405020304" pitchFamily="18" charset="0"/>
              </a:rPr>
              <a:t>Article 1 Objet</a:t>
            </a:r>
            <a:br>
              <a:rPr lang="fr-FR" sz="1800" b="1" dirty="0">
                <a:latin typeface="Univers" panose="020B0503020202020204" pitchFamily="34" charset="0"/>
                <a:ea typeface="Calibri" panose="020F0502020204030204" pitchFamily="34" charset="0"/>
                <a:cs typeface="Times New Roman" panose="02020603050405020304" pitchFamily="18" charset="0"/>
              </a:rPr>
            </a:br>
            <a:r>
              <a:rPr lang="fr-FR" sz="1600" b="0" dirty="0">
                <a:solidFill>
                  <a:schemeClr val="tx1"/>
                </a:solidFill>
                <a:effectLst/>
                <a:latin typeface="Arial" panose="020B0604020202020204" pitchFamily="34" charset="0"/>
                <a:ea typeface="Cambria" panose="02040503050406030204" pitchFamily="18" charset="0"/>
                <a:cs typeface="Times New Roman" panose="02020603050405020304" pitchFamily="18" charset="0"/>
              </a:rPr>
              <a:t>Les Parties poursuivent, dans le cadre de leurs missions respectives, un objectif commun d’accompagnement à l’évolution du bâti dans le secteur sanitaire et médico-social tenant compte des possibilités offertes par les technologies numériques. La présente convention a pour objet d’encadrer la collaboration visant à développer des actions communes ou complémentaires y concourant</a:t>
            </a:r>
            <a:r>
              <a:rPr lang="fr-FR" sz="1800" b="0" dirty="0">
                <a:solidFill>
                  <a:schemeClr val="tx1"/>
                </a:solidFill>
                <a:effectLst/>
                <a:latin typeface="Arial" panose="020B0604020202020204" pitchFamily="34" charset="0"/>
                <a:ea typeface="Cambria" panose="02040503050406030204" pitchFamily="18" charset="0"/>
                <a:cs typeface="Times New Roman" panose="02020603050405020304" pitchFamily="18" charset="0"/>
              </a:rPr>
              <a:t>.</a:t>
            </a:r>
            <a:endParaRPr lang="fr-FR" sz="1800" b="0" dirty="0">
              <a:solidFill>
                <a:schemeClr val="tx1"/>
              </a:solidFill>
              <a:effectLst/>
              <a:latin typeface="Univers" panose="020B0503020202020204" pitchFamily="34" charset="0"/>
              <a:ea typeface="Calibri" panose="020F0502020204030204" pitchFamily="34" charset="0"/>
              <a:cs typeface="Times New Roman" panose="02020603050405020304" pitchFamily="18" charset="0"/>
            </a:endParaRPr>
          </a:p>
          <a:p>
            <a:r>
              <a:rPr lang="fr-FR" sz="1800" dirty="0">
                <a:ea typeface="Cambria" panose="02040503050406030204" pitchFamily="18" charset="0"/>
                <a:cs typeface="Times New Roman" panose="02020603050405020304" pitchFamily="18" charset="0"/>
              </a:rPr>
              <a:t>Article 2.3 Travaux Communs</a:t>
            </a:r>
            <a:br>
              <a:rPr lang="fr-FR" sz="1800" b="0" i="0" u="none" strike="noStrike" baseline="0" dirty="0">
                <a:solidFill>
                  <a:srgbClr val="000000"/>
                </a:solidFill>
                <a:latin typeface="Arial" panose="020B0604020202020204" pitchFamily="34" charset="0"/>
              </a:rPr>
            </a:br>
            <a:r>
              <a:rPr lang="fr-FR" sz="1600" b="0" i="0" u="none" strike="noStrike" baseline="0" dirty="0">
                <a:solidFill>
                  <a:srgbClr val="000000"/>
                </a:solidFill>
                <a:latin typeface="Arial" panose="020B0604020202020204" pitchFamily="34" charset="0"/>
              </a:rPr>
              <a:t>Les Parties pourront dans le cadre de la présente convention définir et mener ensemble tous travaux qu’elles jugeront opportuns en matière d’immobilier et de smart building. Elles prennent notamment les engagements suivants : </a:t>
            </a:r>
          </a:p>
          <a:p>
            <a:pPr lvl="1"/>
            <a:r>
              <a:rPr lang="fr-FR" sz="1400" b="0" i="0" u="none" strike="noStrike" baseline="0" dirty="0">
                <a:solidFill>
                  <a:srgbClr val="000000"/>
                </a:solidFill>
                <a:latin typeface="Arial" panose="020B0604020202020204" pitchFamily="34" charset="0"/>
              </a:rPr>
              <a:t>Ajout par l’</a:t>
            </a:r>
            <a:r>
              <a:rPr lang="fr-FR" sz="1400" b="0" i="0" u="none" strike="noStrike" baseline="0" dirty="0" err="1">
                <a:solidFill>
                  <a:srgbClr val="000000"/>
                </a:solidFill>
                <a:latin typeface="Arial" panose="020B0604020202020204" pitchFamily="34" charset="0"/>
              </a:rPr>
              <a:t>Anap</a:t>
            </a:r>
            <a:r>
              <a:rPr lang="fr-FR" sz="1400" b="0" i="0" u="none" strike="noStrike" baseline="0" dirty="0">
                <a:solidFill>
                  <a:srgbClr val="000000"/>
                </a:solidFill>
                <a:latin typeface="Arial" panose="020B0604020202020204" pitchFamily="34" charset="0"/>
              </a:rPr>
              <a:t> à l’observatoire immobilier de la santé (OSCIMES) d’un lot infrastructures numériques permettant d’intégrer le coût du numérique dès la conception du bâtiment. Il restera aux deux parties d’en définir le périmètre. </a:t>
            </a:r>
          </a:p>
          <a:p>
            <a:pPr lvl="1"/>
            <a:r>
              <a:rPr lang="fr-FR" sz="1400" b="0" i="0" u="none" strike="noStrike" baseline="0" dirty="0">
                <a:solidFill>
                  <a:srgbClr val="000000"/>
                </a:solidFill>
                <a:latin typeface="Arial" panose="020B0604020202020204" pitchFamily="34" charset="0"/>
              </a:rPr>
              <a:t>Elaboration en commun de fiches pratiques à destination des maîtres d’ouvrage sur le smart Hospital : les thématiques précises des fiches seront définies conjointement par les Parties. </a:t>
            </a:r>
          </a:p>
          <a:p>
            <a:pPr lvl="1"/>
            <a:r>
              <a:rPr lang="fr-FR" sz="1400" b="0" i="0" u="none" strike="noStrike" baseline="0" dirty="0">
                <a:solidFill>
                  <a:srgbClr val="000000"/>
                </a:solidFill>
                <a:latin typeface="Arial" panose="020B0604020202020204" pitchFamily="34" charset="0"/>
              </a:rPr>
              <a:t>Participation des membres de la SBA aux réflexions du </a:t>
            </a:r>
            <a:r>
              <a:rPr lang="fr-FR" sz="1400" b="0" i="0" u="none" strike="noStrike" baseline="0" dirty="0" err="1">
                <a:solidFill>
                  <a:srgbClr val="000000"/>
                </a:solidFill>
                <a:latin typeface="Arial" panose="020B0604020202020204" pitchFamily="34" charset="0"/>
              </a:rPr>
              <a:t>Lab</a:t>
            </a:r>
            <a:r>
              <a:rPr lang="fr-FR" sz="1400" b="0" i="0" u="none" strike="noStrike" baseline="0" dirty="0">
                <a:solidFill>
                  <a:srgbClr val="000000"/>
                </a:solidFill>
                <a:latin typeface="Arial" panose="020B0604020202020204" pitchFamily="34" charset="0"/>
              </a:rPr>
              <a:t> de la performance animé par l’</a:t>
            </a:r>
            <a:r>
              <a:rPr lang="fr-FR" sz="1400" b="0" i="0" u="none" strike="noStrike" baseline="0" dirty="0" err="1">
                <a:solidFill>
                  <a:srgbClr val="000000"/>
                </a:solidFill>
                <a:latin typeface="Arial" panose="020B0604020202020204" pitchFamily="34" charset="0"/>
              </a:rPr>
              <a:t>Anap</a:t>
            </a:r>
            <a:r>
              <a:rPr lang="fr-FR" sz="1400" b="0" i="0" u="none" strike="noStrike" baseline="0" dirty="0">
                <a:solidFill>
                  <a:srgbClr val="000000"/>
                </a:solidFill>
                <a:latin typeface="Arial" panose="020B0604020202020204" pitchFamily="34" charset="0"/>
              </a:rPr>
              <a:t>. </a:t>
            </a:r>
          </a:p>
          <a:p>
            <a:endParaRPr lang="fr-FR" dirty="0"/>
          </a:p>
        </p:txBody>
      </p:sp>
    </p:spTree>
    <p:extLst>
      <p:ext uri="{BB962C8B-B14F-4D97-AF65-F5344CB8AC3E}">
        <p14:creationId xmlns:p14="http://schemas.microsoft.com/office/powerpoint/2010/main" val="354630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8FD46F-2BCF-3162-AB37-958B18822DAE}"/>
              </a:ext>
            </a:extLst>
          </p:cNvPr>
          <p:cNvSpPr>
            <a:spLocks noGrp="1"/>
          </p:cNvSpPr>
          <p:nvPr>
            <p:ph type="title"/>
          </p:nvPr>
        </p:nvSpPr>
        <p:spPr/>
        <p:txBody>
          <a:bodyPr/>
          <a:lstStyle/>
          <a:p>
            <a:r>
              <a:rPr lang="fr-FR" dirty="0"/>
              <a:t>Les objectifs de la SBA</a:t>
            </a:r>
          </a:p>
        </p:txBody>
      </p:sp>
      <p:sp>
        <p:nvSpPr>
          <p:cNvPr id="3" name="Espace réservé du contenu 2">
            <a:extLst>
              <a:ext uri="{FF2B5EF4-FFF2-40B4-BE49-F238E27FC236}">
                <a16:creationId xmlns:a16="http://schemas.microsoft.com/office/drawing/2014/main" id="{96DA8884-5AA9-D80C-6611-BF33479082FE}"/>
              </a:ext>
            </a:extLst>
          </p:cNvPr>
          <p:cNvSpPr>
            <a:spLocks noGrp="1"/>
          </p:cNvSpPr>
          <p:nvPr>
            <p:ph idx="1"/>
          </p:nvPr>
        </p:nvSpPr>
        <p:spPr>
          <a:xfrm>
            <a:off x="597013" y="972618"/>
            <a:ext cx="10836438" cy="2807336"/>
          </a:xfrm>
        </p:spPr>
        <p:txBody>
          <a:bodyPr/>
          <a:lstStyle/>
          <a:p>
            <a:r>
              <a:rPr lang="fr-FR" dirty="0"/>
              <a:t>Aider les maîtres d’ouvrage à passer de l’idée stratégique d’un hôpital numérique/digital à sa conception et sa réalisation</a:t>
            </a:r>
          </a:p>
          <a:p>
            <a:r>
              <a:rPr lang="fr-FR" dirty="0"/>
              <a:t>Avoir un lot dédié au numérique dans les PTD/DCE avec un budget associé et « sanctuarisé ».</a:t>
            </a:r>
          </a:p>
          <a:p>
            <a:r>
              <a:rPr lang="fr-FR" dirty="0"/>
              <a:t>Promouvoir le cadre de référence R2S4Care pour décrire le contenu de ce lot numérique</a:t>
            </a:r>
          </a:p>
          <a:p>
            <a:pPr marL="0" indent="0">
              <a:buNone/>
            </a:pPr>
            <a:endParaRPr lang="fr-FR" dirty="0"/>
          </a:p>
          <a:p>
            <a:endParaRPr lang="fr-FR" dirty="0"/>
          </a:p>
          <a:p>
            <a:endParaRPr lang="fr-FR" dirty="0"/>
          </a:p>
          <a:p>
            <a:endParaRPr lang="fr-FR" dirty="0"/>
          </a:p>
        </p:txBody>
      </p:sp>
      <p:grpSp>
        <p:nvGrpSpPr>
          <p:cNvPr id="53" name="Groupe 52">
            <a:extLst>
              <a:ext uri="{FF2B5EF4-FFF2-40B4-BE49-F238E27FC236}">
                <a16:creationId xmlns:a16="http://schemas.microsoft.com/office/drawing/2014/main" id="{6A10F5B5-B3AA-2E0C-A729-5128CA8101DA}"/>
              </a:ext>
            </a:extLst>
          </p:cNvPr>
          <p:cNvGrpSpPr/>
          <p:nvPr/>
        </p:nvGrpSpPr>
        <p:grpSpPr>
          <a:xfrm>
            <a:off x="1002157" y="4105793"/>
            <a:ext cx="10431294" cy="1262827"/>
            <a:chOff x="730975" y="2319525"/>
            <a:chExt cx="10431294" cy="1262827"/>
          </a:xfrm>
        </p:grpSpPr>
        <p:sp>
          <p:nvSpPr>
            <p:cNvPr id="30" name="Flèche : chevron 29">
              <a:extLst>
                <a:ext uri="{FF2B5EF4-FFF2-40B4-BE49-F238E27FC236}">
                  <a16:creationId xmlns:a16="http://schemas.microsoft.com/office/drawing/2014/main" id="{9EDBBFD9-A6B7-4746-9C6A-28E03009A122}"/>
                </a:ext>
              </a:extLst>
            </p:cNvPr>
            <p:cNvSpPr/>
            <p:nvPr/>
          </p:nvSpPr>
          <p:spPr>
            <a:xfrm>
              <a:off x="1960258" y="2319527"/>
              <a:ext cx="1480565" cy="8951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ESQ</a:t>
              </a:r>
            </a:p>
          </p:txBody>
        </p:sp>
        <p:sp>
          <p:nvSpPr>
            <p:cNvPr id="31" name="Flèche : chevron 30">
              <a:extLst>
                <a:ext uri="{FF2B5EF4-FFF2-40B4-BE49-F238E27FC236}">
                  <a16:creationId xmlns:a16="http://schemas.microsoft.com/office/drawing/2014/main" id="{67FCCEB0-8BD4-17B1-AECE-52F03A0B5B66}"/>
                </a:ext>
              </a:extLst>
            </p:cNvPr>
            <p:cNvSpPr/>
            <p:nvPr/>
          </p:nvSpPr>
          <p:spPr>
            <a:xfrm>
              <a:off x="3100842" y="2319525"/>
              <a:ext cx="1480565" cy="8951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APS/</a:t>
              </a:r>
              <a:br>
                <a:rPr lang="fr-FR" sz="1400">
                  <a:solidFill>
                    <a:schemeClr val="tx1"/>
                  </a:solidFill>
                </a:rPr>
              </a:br>
              <a:r>
                <a:rPr lang="fr-FR" sz="1400">
                  <a:solidFill>
                    <a:schemeClr val="tx1"/>
                  </a:solidFill>
                </a:rPr>
                <a:t>APD</a:t>
              </a:r>
            </a:p>
          </p:txBody>
        </p:sp>
        <p:sp>
          <p:nvSpPr>
            <p:cNvPr id="32" name="Flèche : chevron 31">
              <a:extLst>
                <a:ext uri="{FF2B5EF4-FFF2-40B4-BE49-F238E27FC236}">
                  <a16:creationId xmlns:a16="http://schemas.microsoft.com/office/drawing/2014/main" id="{BC040927-1796-C05F-CA15-3DBFE1B2F141}"/>
                </a:ext>
              </a:extLst>
            </p:cNvPr>
            <p:cNvSpPr/>
            <p:nvPr/>
          </p:nvSpPr>
          <p:spPr>
            <a:xfrm>
              <a:off x="4259400" y="2324188"/>
              <a:ext cx="1480565" cy="8951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PRO</a:t>
              </a:r>
            </a:p>
          </p:txBody>
        </p:sp>
        <p:sp>
          <p:nvSpPr>
            <p:cNvPr id="33" name="Flèche : chevron 32">
              <a:extLst>
                <a:ext uri="{FF2B5EF4-FFF2-40B4-BE49-F238E27FC236}">
                  <a16:creationId xmlns:a16="http://schemas.microsoft.com/office/drawing/2014/main" id="{0978961D-E36D-EACC-4DBD-6EAA272FBB62}"/>
                </a:ext>
              </a:extLst>
            </p:cNvPr>
            <p:cNvSpPr/>
            <p:nvPr/>
          </p:nvSpPr>
          <p:spPr>
            <a:xfrm>
              <a:off x="5403953" y="2319525"/>
              <a:ext cx="1480565" cy="8951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DCE</a:t>
              </a:r>
            </a:p>
          </p:txBody>
        </p:sp>
        <p:sp>
          <p:nvSpPr>
            <p:cNvPr id="34" name="Flèche : chevron 33">
              <a:extLst>
                <a:ext uri="{FF2B5EF4-FFF2-40B4-BE49-F238E27FC236}">
                  <a16:creationId xmlns:a16="http://schemas.microsoft.com/office/drawing/2014/main" id="{70309066-79C4-2A59-1D44-E0B18B6A5DC0}"/>
                </a:ext>
              </a:extLst>
            </p:cNvPr>
            <p:cNvSpPr/>
            <p:nvPr/>
          </p:nvSpPr>
          <p:spPr>
            <a:xfrm>
              <a:off x="6545034" y="2338147"/>
              <a:ext cx="1480565" cy="8951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EXE</a:t>
              </a:r>
            </a:p>
          </p:txBody>
        </p:sp>
        <p:sp>
          <p:nvSpPr>
            <p:cNvPr id="35" name="Flèche : chevron 34">
              <a:extLst>
                <a:ext uri="{FF2B5EF4-FFF2-40B4-BE49-F238E27FC236}">
                  <a16:creationId xmlns:a16="http://schemas.microsoft.com/office/drawing/2014/main" id="{8DADF0CE-0960-277B-9611-A0191B064B5B}"/>
                </a:ext>
              </a:extLst>
            </p:cNvPr>
            <p:cNvSpPr/>
            <p:nvPr/>
          </p:nvSpPr>
          <p:spPr>
            <a:xfrm>
              <a:off x="7694628" y="2319526"/>
              <a:ext cx="1480565" cy="895163"/>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DOE</a:t>
              </a:r>
            </a:p>
          </p:txBody>
        </p:sp>
        <p:sp>
          <p:nvSpPr>
            <p:cNvPr id="36" name="Flèche : chevron 35">
              <a:extLst>
                <a:ext uri="{FF2B5EF4-FFF2-40B4-BE49-F238E27FC236}">
                  <a16:creationId xmlns:a16="http://schemas.microsoft.com/office/drawing/2014/main" id="{A314F996-BAC6-A3BD-86D3-2B42B69C0A3F}"/>
                </a:ext>
              </a:extLst>
            </p:cNvPr>
            <p:cNvSpPr/>
            <p:nvPr/>
          </p:nvSpPr>
          <p:spPr>
            <a:xfrm>
              <a:off x="8834626" y="2319526"/>
              <a:ext cx="2327643" cy="895162"/>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EMA </a:t>
              </a:r>
            </a:p>
          </p:txBody>
        </p:sp>
        <p:sp>
          <p:nvSpPr>
            <p:cNvPr id="37" name="Triangle isocèle 36">
              <a:extLst>
                <a:ext uri="{FF2B5EF4-FFF2-40B4-BE49-F238E27FC236}">
                  <a16:creationId xmlns:a16="http://schemas.microsoft.com/office/drawing/2014/main" id="{53C75454-861D-7D7F-AAB9-BC1EA495A6F0}"/>
                </a:ext>
              </a:extLst>
            </p:cNvPr>
            <p:cNvSpPr/>
            <p:nvPr/>
          </p:nvSpPr>
          <p:spPr>
            <a:xfrm>
              <a:off x="2724393" y="2920493"/>
              <a:ext cx="205600" cy="1370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Triangle isocèle 37">
              <a:extLst>
                <a:ext uri="{FF2B5EF4-FFF2-40B4-BE49-F238E27FC236}">
                  <a16:creationId xmlns:a16="http://schemas.microsoft.com/office/drawing/2014/main" id="{C5B14A89-4E55-F447-DE67-A5567C2860E1}"/>
                </a:ext>
              </a:extLst>
            </p:cNvPr>
            <p:cNvSpPr/>
            <p:nvPr/>
          </p:nvSpPr>
          <p:spPr>
            <a:xfrm>
              <a:off x="3974072" y="2929771"/>
              <a:ext cx="205600" cy="1370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Triangle isocèle 38">
              <a:extLst>
                <a:ext uri="{FF2B5EF4-FFF2-40B4-BE49-F238E27FC236}">
                  <a16:creationId xmlns:a16="http://schemas.microsoft.com/office/drawing/2014/main" id="{21641A43-DB97-54FC-88A2-3E82AE7EA670}"/>
                </a:ext>
              </a:extLst>
            </p:cNvPr>
            <p:cNvSpPr/>
            <p:nvPr/>
          </p:nvSpPr>
          <p:spPr>
            <a:xfrm>
              <a:off x="5104482" y="2939048"/>
              <a:ext cx="205600" cy="1370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Triangle isocèle 39">
              <a:extLst>
                <a:ext uri="{FF2B5EF4-FFF2-40B4-BE49-F238E27FC236}">
                  <a16:creationId xmlns:a16="http://schemas.microsoft.com/office/drawing/2014/main" id="{15BF5C91-583E-D8C1-3C3B-391F4D0B5AC3}"/>
                </a:ext>
              </a:extLst>
            </p:cNvPr>
            <p:cNvSpPr/>
            <p:nvPr/>
          </p:nvSpPr>
          <p:spPr>
            <a:xfrm>
              <a:off x="6195135" y="2940374"/>
              <a:ext cx="205600" cy="1370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Triangle isocèle 40">
              <a:extLst>
                <a:ext uri="{FF2B5EF4-FFF2-40B4-BE49-F238E27FC236}">
                  <a16:creationId xmlns:a16="http://schemas.microsoft.com/office/drawing/2014/main" id="{C1E231BF-C031-671B-BB0B-C4BB646ABCA1}"/>
                </a:ext>
              </a:extLst>
            </p:cNvPr>
            <p:cNvSpPr/>
            <p:nvPr/>
          </p:nvSpPr>
          <p:spPr>
            <a:xfrm>
              <a:off x="7381204" y="2965554"/>
              <a:ext cx="205600" cy="1370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Triangle isocèle 41">
              <a:extLst>
                <a:ext uri="{FF2B5EF4-FFF2-40B4-BE49-F238E27FC236}">
                  <a16:creationId xmlns:a16="http://schemas.microsoft.com/office/drawing/2014/main" id="{AB15B954-079F-82CC-D719-A4D3DE6FFA84}"/>
                </a:ext>
              </a:extLst>
            </p:cNvPr>
            <p:cNvSpPr/>
            <p:nvPr/>
          </p:nvSpPr>
          <p:spPr>
            <a:xfrm>
              <a:off x="8495708" y="2990735"/>
              <a:ext cx="205600" cy="137076"/>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Triangle isocèle 42">
              <a:extLst>
                <a:ext uri="{FF2B5EF4-FFF2-40B4-BE49-F238E27FC236}">
                  <a16:creationId xmlns:a16="http://schemas.microsoft.com/office/drawing/2014/main" id="{832980A3-A8F1-6D55-C075-BC0CDAFB3E74}"/>
                </a:ext>
              </a:extLst>
            </p:cNvPr>
            <p:cNvSpPr/>
            <p:nvPr/>
          </p:nvSpPr>
          <p:spPr>
            <a:xfrm>
              <a:off x="9579520" y="2992805"/>
              <a:ext cx="205600" cy="137076"/>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a:extLst>
                <a:ext uri="{FF2B5EF4-FFF2-40B4-BE49-F238E27FC236}">
                  <a16:creationId xmlns:a16="http://schemas.microsoft.com/office/drawing/2014/main" id="{ABBB7FBB-21A8-05DC-FBAA-650CA41CB8C6}"/>
                </a:ext>
              </a:extLst>
            </p:cNvPr>
            <p:cNvSpPr txBox="1"/>
            <p:nvPr/>
          </p:nvSpPr>
          <p:spPr bwMode="auto">
            <a:xfrm>
              <a:off x="730975" y="2785729"/>
              <a:ext cx="2206364" cy="35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a:lnSpc>
                  <a:spcPct val="120000"/>
                </a:lnSpc>
                <a:spcBef>
                  <a:spcPts val="1600"/>
                </a:spcBef>
                <a:buClr>
                  <a:srgbClr val="70AD47"/>
                </a:buClr>
              </a:pPr>
              <a:r>
                <a:rPr lang="fr-FR" sz="1600" b="0">
                  <a:solidFill>
                    <a:srgbClr val="57626B"/>
                  </a:solidFill>
                  <a:latin typeface="Arial Narrow" panose="020B0606020202030204" pitchFamily="34" charset="0"/>
                  <a:cs typeface="Arial" panose="020B0604020202020204" pitchFamily="34" charset="0"/>
                </a:rPr>
                <a:t>Projet numérique </a:t>
              </a:r>
            </a:p>
          </p:txBody>
        </p:sp>
        <p:cxnSp>
          <p:nvCxnSpPr>
            <p:cNvPr id="45" name="Connecteur droit avec flèche 44">
              <a:extLst>
                <a:ext uri="{FF2B5EF4-FFF2-40B4-BE49-F238E27FC236}">
                  <a16:creationId xmlns:a16="http://schemas.microsoft.com/office/drawing/2014/main" id="{95D535A0-87AA-54B7-CA03-CCBEF3BB455D}"/>
                </a:ext>
              </a:extLst>
            </p:cNvPr>
            <p:cNvCxnSpPr/>
            <p:nvPr/>
          </p:nvCxnSpPr>
          <p:spPr>
            <a:xfrm flipV="1">
              <a:off x="1697541" y="3127811"/>
              <a:ext cx="0" cy="454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id="{5BCF0F65-C046-0405-59EB-9CB305159EF3}"/>
                </a:ext>
              </a:extLst>
            </p:cNvPr>
            <p:cNvCxnSpPr>
              <a:cxnSpLocks/>
            </p:cNvCxnSpPr>
            <p:nvPr/>
          </p:nvCxnSpPr>
          <p:spPr>
            <a:xfrm>
              <a:off x="3100842" y="3016658"/>
              <a:ext cx="703388"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6302A8BF-4641-EEA8-F939-A14C2E031D18}"/>
                </a:ext>
              </a:extLst>
            </p:cNvPr>
            <p:cNvCxnSpPr>
              <a:cxnSpLocks/>
            </p:cNvCxnSpPr>
            <p:nvPr/>
          </p:nvCxnSpPr>
          <p:spPr>
            <a:xfrm>
              <a:off x="2021005" y="3016658"/>
              <a:ext cx="703388"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BE70B054-8426-DDA9-D08B-5D8F0531FCC9}"/>
                </a:ext>
              </a:extLst>
            </p:cNvPr>
            <p:cNvCxnSpPr>
              <a:cxnSpLocks/>
            </p:cNvCxnSpPr>
            <p:nvPr/>
          </p:nvCxnSpPr>
          <p:spPr>
            <a:xfrm>
              <a:off x="4296294" y="3007586"/>
              <a:ext cx="703388"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a:extLst>
                <a:ext uri="{FF2B5EF4-FFF2-40B4-BE49-F238E27FC236}">
                  <a16:creationId xmlns:a16="http://schemas.microsoft.com/office/drawing/2014/main" id="{2C28E544-C134-F70F-E2A2-05BEB05FA900}"/>
                </a:ext>
              </a:extLst>
            </p:cNvPr>
            <p:cNvCxnSpPr>
              <a:cxnSpLocks/>
            </p:cNvCxnSpPr>
            <p:nvPr/>
          </p:nvCxnSpPr>
          <p:spPr>
            <a:xfrm>
              <a:off x="5388271" y="3016658"/>
              <a:ext cx="703388"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A3CD5C1D-2271-714D-67DD-9D9B3F8F2488}"/>
                </a:ext>
              </a:extLst>
            </p:cNvPr>
            <p:cNvCxnSpPr>
              <a:cxnSpLocks/>
            </p:cNvCxnSpPr>
            <p:nvPr/>
          </p:nvCxnSpPr>
          <p:spPr>
            <a:xfrm>
              <a:off x="6545407" y="3034092"/>
              <a:ext cx="703388"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7E9E1970-0359-A9DA-0D4B-39B720CBD299}"/>
                </a:ext>
              </a:extLst>
            </p:cNvPr>
            <p:cNvCxnSpPr>
              <a:cxnSpLocks/>
            </p:cNvCxnSpPr>
            <p:nvPr/>
          </p:nvCxnSpPr>
          <p:spPr>
            <a:xfrm>
              <a:off x="7694628" y="3043372"/>
              <a:ext cx="703388"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0F5F5BED-9BA5-6460-072A-F7F1DAD82204}"/>
                </a:ext>
              </a:extLst>
            </p:cNvPr>
            <p:cNvCxnSpPr>
              <a:cxnSpLocks/>
            </p:cNvCxnSpPr>
            <p:nvPr/>
          </p:nvCxnSpPr>
          <p:spPr>
            <a:xfrm>
              <a:off x="8758879" y="3056425"/>
              <a:ext cx="703388"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4" name="ZoneTexte 53">
            <a:extLst>
              <a:ext uri="{FF2B5EF4-FFF2-40B4-BE49-F238E27FC236}">
                <a16:creationId xmlns:a16="http://schemas.microsoft.com/office/drawing/2014/main" id="{26EAFF2D-B5C2-931F-0989-B289103E8BFC}"/>
              </a:ext>
            </a:extLst>
          </p:cNvPr>
          <p:cNvSpPr txBox="1"/>
          <p:nvPr/>
        </p:nvSpPr>
        <p:spPr bwMode="auto">
          <a:xfrm flipH="1">
            <a:off x="994682" y="5350724"/>
            <a:ext cx="5364276" cy="49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a:lnSpc>
                <a:spcPct val="120000"/>
              </a:lnSpc>
              <a:spcBef>
                <a:spcPts val="1600"/>
              </a:spcBef>
              <a:buClr>
                <a:srgbClr val="70AD47"/>
              </a:buClr>
            </a:pPr>
            <a:r>
              <a:rPr lang="fr-FR" sz="2400" dirty="0">
                <a:solidFill>
                  <a:srgbClr val="57626B"/>
                </a:solidFill>
                <a:latin typeface="Arial Narrow" panose="020B0606020202030204" pitchFamily="34" charset="0"/>
                <a:cs typeface="Arial" panose="020B0604020202020204" pitchFamily="34" charset="0"/>
              </a:rPr>
              <a:t>S</a:t>
            </a:r>
            <a:r>
              <a:rPr lang="fr-FR" sz="2400" b="0" dirty="0">
                <a:solidFill>
                  <a:srgbClr val="57626B"/>
                </a:solidFill>
                <a:latin typeface="Arial Narrow" panose="020B0606020202030204" pitchFamily="34" charset="0"/>
                <a:cs typeface="Arial" panose="020B0604020202020204" pitchFamily="34" charset="0"/>
              </a:rPr>
              <a:t>mart Hospital par conception</a:t>
            </a:r>
          </a:p>
        </p:txBody>
      </p:sp>
    </p:spTree>
    <p:extLst>
      <p:ext uri="{BB962C8B-B14F-4D97-AF65-F5344CB8AC3E}">
        <p14:creationId xmlns:p14="http://schemas.microsoft.com/office/powerpoint/2010/main" val="1756985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C8AF88-8D10-E0B2-34E6-9F2ACF8BEA83}"/>
              </a:ext>
            </a:extLst>
          </p:cNvPr>
          <p:cNvSpPr>
            <a:spLocks noGrp="1"/>
          </p:cNvSpPr>
          <p:nvPr>
            <p:ph type="title"/>
          </p:nvPr>
        </p:nvSpPr>
        <p:spPr/>
        <p:txBody>
          <a:bodyPr/>
          <a:lstStyle/>
          <a:p>
            <a:r>
              <a:rPr lang="fr-FR" dirty="0"/>
              <a:t>Les attentes de l’ </a:t>
            </a:r>
            <a:r>
              <a:rPr lang="fr-FR" dirty="0" err="1"/>
              <a:t>anap</a:t>
            </a:r>
            <a:endParaRPr lang="fr-FR" dirty="0"/>
          </a:p>
        </p:txBody>
      </p:sp>
      <p:sp>
        <p:nvSpPr>
          <p:cNvPr id="3" name="Espace réservé du contenu 2">
            <a:extLst>
              <a:ext uri="{FF2B5EF4-FFF2-40B4-BE49-F238E27FC236}">
                <a16:creationId xmlns:a16="http://schemas.microsoft.com/office/drawing/2014/main" id="{29563F68-3757-C63A-46EA-8E2989EDF73D}"/>
              </a:ext>
            </a:extLst>
          </p:cNvPr>
          <p:cNvSpPr>
            <a:spLocks noGrp="1"/>
          </p:cNvSpPr>
          <p:nvPr>
            <p:ph idx="1"/>
          </p:nvPr>
        </p:nvSpPr>
        <p:spPr>
          <a:xfrm>
            <a:off x="609600" y="1205865"/>
            <a:ext cx="10836438" cy="4351338"/>
          </a:xfrm>
        </p:spPr>
        <p:txBody>
          <a:bodyPr/>
          <a:lstStyle/>
          <a:p>
            <a:r>
              <a:rPr lang="fr-FR" dirty="0"/>
              <a:t>Développer des hôpitaux numériques</a:t>
            </a:r>
          </a:p>
          <a:p>
            <a:r>
              <a:rPr lang="fr-FR" dirty="0"/>
              <a:t>Intégrer les coûts du numérique dès la conception et les faire apparaitre dans la base OSCIMES</a:t>
            </a:r>
          </a:p>
          <a:p>
            <a:r>
              <a:rPr lang="fr-FR" dirty="0"/>
              <a:t>....</a:t>
            </a:r>
          </a:p>
          <a:p>
            <a:r>
              <a:rPr lang="fr-FR" dirty="0"/>
              <a:t>Pédagogie ?</a:t>
            </a:r>
          </a:p>
          <a:p>
            <a:r>
              <a:rPr lang="fr-FR" dirty="0"/>
              <a:t>Accompagnement ?</a:t>
            </a:r>
          </a:p>
        </p:txBody>
      </p:sp>
    </p:spTree>
    <p:extLst>
      <p:ext uri="{BB962C8B-B14F-4D97-AF65-F5344CB8AC3E}">
        <p14:creationId xmlns:p14="http://schemas.microsoft.com/office/powerpoint/2010/main" val="2512129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16BF3D-8530-C25A-085D-75716D6DC11F}"/>
              </a:ext>
            </a:extLst>
          </p:cNvPr>
          <p:cNvSpPr>
            <a:spLocks noGrp="1"/>
          </p:cNvSpPr>
          <p:nvPr>
            <p:ph type="title"/>
          </p:nvPr>
        </p:nvSpPr>
        <p:spPr/>
        <p:txBody>
          <a:bodyPr/>
          <a:lstStyle/>
          <a:p>
            <a:r>
              <a:rPr lang="fr-FR" dirty="0"/>
              <a:t>DECRET BACS </a:t>
            </a:r>
          </a:p>
        </p:txBody>
      </p:sp>
      <p:sp>
        <p:nvSpPr>
          <p:cNvPr id="3" name="Espace réservé du contenu 2">
            <a:extLst>
              <a:ext uri="{FF2B5EF4-FFF2-40B4-BE49-F238E27FC236}">
                <a16:creationId xmlns:a16="http://schemas.microsoft.com/office/drawing/2014/main" id="{20041A73-989A-4FEF-2ABE-3F86C9DDBE92}"/>
              </a:ext>
            </a:extLst>
          </p:cNvPr>
          <p:cNvSpPr>
            <a:spLocks noGrp="1"/>
          </p:cNvSpPr>
          <p:nvPr>
            <p:ph idx="1"/>
          </p:nvPr>
        </p:nvSpPr>
        <p:spPr/>
        <p:txBody>
          <a:bodyPr/>
          <a:lstStyle/>
          <a:p>
            <a:r>
              <a:rPr lang="fr-FR" dirty="0"/>
              <a:t>Le décret BACS fait entrer le Smart Hospital dans le règlementaire</a:t>
            </a:r>
          </a:p>
          <a:p>
            <a:r>
              <a:rPr lang="fr-FR" dirty="0"/>
              <a:t>Il contribue aux ambitions de la France dans la réduction de ses consommations d’énergie dans le bâtiment et de tenir ses engagements de neutralité carbone pour 2050.</a:t>
            </a:r>
          </a:p>
          <a:p>
            <a:endParaRPr lang="fr-FR" dirty="0"/>
          </a:p>
        </p:txBody>
      </p:sp>
    </p:spTree>
    <p:extLst>
      <p:ext uri="{BB962C8B-B14F-4D97-AF65-F5344CB8AC3E}">
        <p14:creationId xmlns:p14="http://schemas.microsoft.com/office/powerpoint/2010/main" val="1112884042"/>
      </p:ext>
    </p:extLst>
  </p:cSld>
  <p:clrMapOvr>
    <a:masterClrMapping/>
  </p:clrMapOvr>
</p:sld>
</file>

<file path=ppt/theme/theme1.xml><?xml version="1.0" encoding="utf-8"?>
<a:theme xmlns:a="http://schemas.openxmlformats.org/drawingml/2006/main" name="SBA_202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algn="l">
          <a:lnSpc>
            <a:spcPct val="120000"/>
          </a:lnSpc>
          <a:spcBef>
            <a:spcPts val="1600"/>
          </a:spcBef>
          <a:buClr>
            <a:srgbClr val="70AD47"/>
          </a:buClr>
          <a:defRPr sz="2400" b="0" dirty="0" err="1" smtClean="0">
            <a:solidFill>
              <a:srgbClr val="57626B"/>
            </a:solidFill>
            <a:latin typeface="Arial Narrow" panose="020B060602020203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ques de titre et de fin ">
  <a:themeElements>
    <a:clrScheme name="Masques de titre et de fin ">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Masques de titre et de fin ">
      <a:majorFont>
        <a:latin typeface="Calibri"/>
        <a:ea typeface="Calibri"/>
        <a:cs typeface="Calibri"/>
      </a:majorFont>
      <a:minorFont>
        <a:latin typeface="Helvetica"/>
        <a:ea typeface="Helvetica"/>
        <a:cs typeface="Helvetica"/>
      </a:minorFont>
    </a:fontScheme>
    <a:fmtScheme name="Masques de titre et de fin ">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1261</Words>
  <Application>Microsoft Office PowerPoint</Application>
  <PresentationFormat>Grand écran</PresentationFormat>
  <Paragraphs>136</Paragraphs>
  <Slides>22</Slides>
  <Notes>1</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22</vt:i4>
      </vt:variant>
    </vt:vector>
  </HeadingPairs>
  <TitlesOfParts>
    <vt:vector size="36" baseType="lpstr">
      <vt:lpstr>Arial</vt:lpstr>
      <vt:lpstr>Arial Narrow</vt:lpstr>
      <vt:lpstr>Calibri</vt:lpstr>
      <vt:lpstr>Calibri Light</vt:lpstr>
      <vt:lpstr>Cambria</vt:lpstr>
      <vt:lpstr>Courier New</vt:lpstr>
      <vt:lpstr>Franklin Gothic Book</vt:lpstr>
      <vt:lpstr>Helvetica Neue</vt:lpstr>
      <vt:lpstr>Helvetica Neue Medium</vt:lpstr>
      <vt:lpstr>Helvetica Neue Thin</vt:lpstr>
      <vt:lpstr>Raleway</vt:lpstr>
      <vt:lpstr>Univers</vt:lpstr>
      <vt:lpstr>Wingdings</vt:lpstr>
      <vt:lpstr>SBA_2021</vt:lpstr>
      <vt:lpstr>Présentation PowerPoint</vt:lpstr>
      <vt:lpstr>Ordre du jour</vt:lpstr>
      <vt:lpstr>AGENDA de la commission</vt:lpstr>
      <vt:lpstr>AGENDA de la commission</vt:lpstr>
      <vt:lpstr>Le projet gtb</vt:lpstr>
      <vt:lpstr>Les engagements de la convention cadre</vt:lpstr>
      <vt:lpstr>Les objectifs de la SBA</vt:lpstr>
      <vt:lpstr>Les attentes de l’ anap</vt:lpstr>
      <vt:lpstr>DECRET BACS </vt:lpstr>
      <vt:lpstr>LES EXIGENCES DU DECRET BACS</vt:lpstr>
      <vt:lpstr>DEFINITION d’UNE GTB [BACS]</vt:lpstr>
      <vt:lpstr>POURQUOI GTB DE CLASSE A</vt:lpstr>
      <vt:lpstr>Schema fonctionnel du decret bacs</vt:lpstr>
      <vt:lpstr>Pourquoi une gtb</vt:lpstr>
      <vt:lpstr>POURQUOI UNE GTB </vt:lpstr>
      <vt:lpstr>Le projet gtb</vt:lpstr>
      <vt:lpstr>Recommandations du gimelec</vt:lpstr>
      <vt:lpstr>Les composants</vt:lpstr>
      <vt:lpstr>Lot concernes par la gtb</vt:lpstr>
      <vt:lpstr>COMPETENCES</vt:lpstr>
      <vt:lpstr>MetierS </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FLEURY Virginie</dc:creator>
  <cp:lastModifiedBy>Christophe CLEMENT-COTTUZ</cp:lastModifiedBy>
  <cp:revision>9</cp:revision>
  <cp:lastPrinted>2020-02-10T14:59:43Z</cp:lastPrinted>
  <dcterms:modified xsi:type="dcterms:W3CDTF">2024-06-13T20:22:21Z</dcterms:modified>
</cp:coreProperties>
</file>