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9468" r:id="rId2"/>
    <p:sldId id="9514" r:id="rId3"/>
    <p:sldId id="9463" r:id="rId4"/>
    <p:sldId id="9470" r:id="rId5"/>
    <p:sldId id="9477" r:id="rId6"/>
    <p:sldId id="9515" r:id="rId7"/>
    <p:sldId id="9476" r:id="rId8"/>
  </p:sldIdLst>
  <p:sldSz cx="12192000" cy="6858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143"/>
    <a:srgbClr val="FFFFFF"/>
    <a:srgbClr val="5E5E5E"/>
    <a:srgbClr val="0B7CB7"/>
    <a:srgbClr val="2F6165"/>
    <a:srgbClr val="00AAA1"/>
    <a:srgbClr val="999999"/>
    <a:srgbClr val="94C11C"/>
    <a:srgbClr val="1C4D9C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3020E1-7F81-4F58-855F-0952E609771D}" v="3" dt="2024-09-06T06:45:17.00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-Cottuz Christophe" userId="3a588651a42eb0ce" providerId="LiveId" clId="{A13020E1-7F81-4F58-855F-0952E609771D}"/>
    <pc:docChg chg="undo custSel addSld delSld modSld sldOrd">
      <pc:chgData name="Clement-Cottuz Christophe" userId="3a588651a42eb0ce" providerId="LiveId" clId="{A13020E1-7F81-4F58-855F-0952E609771D}" dt="2024-09-06T06:55:35.788" v="1366" actId="47"/>
      <pc:docMkLst>
        <pc:docMk/>
      </pc:docMkLst>
      <pc:sldChg chg="ord">
        <pc:chgData name="Clement-Cottuz Christophe" userId="3a588651a42eb0ce" providerId="LiveId" clId="{A13020E1-7F81-4F58-855F-0952E609771D}" dt="2024-09-06T06:36:56.297" v="512"/>
        <pc:sldMkLst>
          <pc:docMk/>
          <pc:sldMk cId="3356321567" sldId="9463"/>
        </pc:sldMkLst>
      </pc:sldChg>
      <pc:sldChg chg="del">
        <pc:chgData name="Clement-Cottuz Christophe" userId="3a588651a42eb0ce" providerId="LiveId" clId="{A13020E1-7F81-4F58-855F-0952E609771D}" dt="2024-09-06T06:45:03.464" v="892" actId="47"/>
        <pc:sldMkLst>
          <pc:docMk/>
          <pc:sldMk cId="94700539" sldId="9467"/>
        </pc:sldMkLst>
      </pc:sldChg>
      <pc:sldChg chg="modSp mod">
        <pc:chgData name="Clement-Cottuz Christophe" userId="3a588651a42eb0ce" providerId="LiveId" clId="{A13020E1-7F81-4F58-855F-0952E609771D}" dt="2024-09-06T06:27:46.703" v="37" actId="20577"/>
        <pc:sldMkLst>
          <pc:docMk/>
          <pc:sldMk cId="518050272" sldId="9468"/>
        </pc:sldMkLst>
        <pc:spChg chg="mod">
          <ac:chgData name="Clement-Cottuz Christophe" userId="3a588651a42eb0ce" providerId="LiveId" clId="{A13020E1-7F81-4F58-855F-0952E609771D}" dt="2024-09-06T06:27:46.703" v="37" actId="20577"/>
          <ac:spMkLst>
            <pc:docMk/>
            <pc:sldMk cId="518050272" sldId="9468"/>
            <ac:spMk id="16" creationId="{795D5C60-8358-5744-8064-2FEDDC85A1B9}"/>
          </ac:spMkLst>
        </pc:spChg>
      </pc:sldChg>
      <pc:sldChg chg="ord">
        <pc:chgData name="Clement-Cottuz Christophe" userId="3a588651a42eb0ce" providerId="LiveId" clId="{A13020E1-7F81-4F58-855F-0952E609771D}" dt="2024-09-06T06:51:30.881" v="1158"/>
        <pc:sldMkLst>
          <pc:docMk/>
          <pc:sldMk cId="920533446" sldId="9476"/>
        </pc:sldMkLst>
      </pc:sldChg>
      <pc:sldChg chg="modSp mod">
        <pc:chgData name="Clement-Cottuz Christophe" userId="3a588651a42eb0ce" providerId="LiveId" clId="{A13020E1-7F81-4F58-855F-0952E609771D}" dt="2024-09-06T06:50:50.408" v="1155" actId="20577"/>
        <pc:sldMkLst>
          <pc:docMk/>
          <pc:sldMk cId="3163910027" sldId="9477"/>
        </pc:sldMkLst>
        <pc:spChg chg="mod">
          <ac:chgData name="Clement-Cottuz Christophe" userId="3a588651a42eb0ce" providerId="LiveId" clId="{A13020E1-7F81-4F58-855F-0952E609771D}" dt="2024-09-06T06:50:50.408" v="1155" actId="20577"/>
          <ac:spMkLst>
            <pc:docMk/>
            <pc:sldMk cId="3163910027" sldId="9477"/>
            <ac:spMk id="3" creationId="{8824F193-78A3-597B-A3D3-02DB1303B502}"/>
          </ac:spMkLst>
        </pc:spChg>
      </pc:sldChg>
      <pc:sldChg chg="del">
        <pc:chgData name="Clement-Cottuz Christophe" userId="3a588651a42eb0ce" providerId="LiveId" clId="{A13020E1-7F81-4F58-855F-0952E609771D}" dt="2024-09-06T06:55:22.819" v="1347" actId="47"/>
        <pc:sldMkLst>
          <pc:docMk/>
          <pc:sldMk cId="3819214509" sldId="9480"/>
        </pc:sldMkLst>
      </pc:sldChg>
      <pc:sldChg chg="del">
        <pc:chgData name="Clement-Cottuz Christophe" userId="3a588651a42eb0ce" providerId="LiveId" clId="{A13020E1-7F81-4F58-855F-0952E609771D}" dt="2024-09-06T06:55:35.128" v="1365" actId="47"/>
        <pc:sldMkLst>
          <pc:docMk/>
          <pc:sldMk cId="3783271221" sldId="9494"/>
        </pc:sldMkLst>
      </pc:sldChg>
      <pc:sldChg chg="del">
        <pc:chgData name="Clement-Cottuz Christophe" userId="3a588651a42eb0ce" providerId="LiveId" clId="{A13020E1-7F81-4F58-855F-0952E609771D}" dt="2024-09-06T06:55:35.788" v="1366" actId="47"/>
        <pc:sldMkLst>
          <pc:docMk/>
          <pc:sldMk cId="1193922336" sldId="9495"/>
        </pc:sldMkLst>
      </pc:sldChg>
      <pc:sldChg chg="del">
        <pc:chgData name="Clement-Cottuz Christophe" userId="3a588651a42eb0ce" providerId="LiveId" clId="{A13020E1-7F81-4F58-855F-0952E609771D}" dt="2024-09-06T06:55:27.565" v="1354" actId="47"/>
        <pc:sldMkLst>
          <pc:docMk/>
          <pc:sldMk cId="4072166759" sldId="9496"/>
        </pc:sldMkLst>
      </pc:sldChg>
      <pc:sldChg chg="del">
        <pc:chgData name="Clement-Cottuz Christophe" userId="3a588651a42eb0ce" providerId="LiveId" clId="{A13020E1-7F81-4F58-855F-0952E609771D}" dt="2024-09-06T06:55:33.469" v="1363" actId="47"/>
        <pc:sldMkLst>
          <pc:docMk/>
          <pc:sldMk cId="3973585929" sldId="9497"/>
        </pc:sldMkLst>
      </pc:sldChg>
      <pc:sldChg chg="del">
        <pc:chgData name="Clement-Cottuz Christophe" userId="3a588651a42eb0ce" providerId="LiveId" clId="{A13020E1-7F81-4F58-855F-0952E609771D}" dt="2024-09-06T06:55:32.796" v="1362" actId="47"/>
        <pc:sldMkLst>
          <pc:docMk/>
          <pc:sldMk cId="1702730744" sldId="9498"/>
        </pc:sldMkLst>
      </pc:sldChg>
      <pc:sldChg chg="del">
        <pc:chgData name="Clement-Cottuz Christophe" userId="3a588651a42eb0ce" providerId="LiveId" clId="{A13020E1-7F81-4F58-855F-0952E609771D}" dt="2024-09-06T06:55:24.198" v="1349" actId="47"/>
        <pc:sldMkLst>
          <pc:docMk/>
          <pc:sldMk cId="1451755165" sldId="9499"/>
        </pc:sldMkLst>
      </pc:sldChg>
      <pc:sldChg chg="del">
        <pc:chgData name="Clement-Cottuz Christophe" userId="3a588651a42eb0ce" providerId="LiveId" clId="{A13020E1-7F81-4F58-855F-0952E609771D}" dt="2024-09-06T06:55:29.829" v="1358" actId="47"/>
        <pc:sldMkLst>
          <pc:docMk/>
          <pc:sldMk cId="3546305255" sldId="9500"/>
        </pc:sldMkLst>
      </pc:sldChg>
      <pc:sldChg chg="del">
        <pc:chgData name="Clement-Cottuz Christophe" userId="3a588651a42eb0ce" providerId="LiveId" clId="{A13020E1-7F81-4F58-855F-0952E609771D}" dt="2024-09-06T06:55:30.505" v="1359" actId="47"/>
        <pc:sldMkLst>
          <pc:docMk/>
          <pc:sldMk cId="1756985778" sldId="9501"/>
        </pc:sldMkLst>
      </pc:sldChg>
      <pc:sldChg chg="del">
        <pc:chgData name="Clement-Cottuz Christophe" userId="3a588651a42eb0ce" providerId="LiveId" clId="{A13020E1-7F81-4F58-855F-0952E609771D}" dt="2024-09-06T06:55:31.118" v="1360" actId="47"/>
        <pc:sldMkLst>
          <pc:docMk/>
          <pc:sldMk cId="2512129610" sldId="9502"/>
        </pc:sldMkLst>
      </pc:sldChg>
      <pc:sldChg chg="del">
        <pc:chgData name="Clement-Cottuz Christophe" userId="3a588651a42eb0ce" providerId="LiveId" clId="{A13020E1-7F81-4F58-855F-0952E609771D}" dt="2024-09-06T06:55:32.152" v="1361" actId="47"/>
        <pc:sldMkLst>
          <pc:docMk/>
          <pc:sldMk cId="1112884042" sldId="9503"/>
        </pc:sldMkLst>
      </pc:sldChg>
      <pc:sldChg chg="del">
        <pc:chgData name="Clement-Cottuz Christophe" userId="3a588651a42eb0ce" providerId="LiveId" clId="{A13020E1-7F81-4F58-855F-0952E609771D}" dt="2024-09-06T06:55:24.982" v="1350" actId="47"/>
        <pc:sldMkLst>
          <pc:docMk/>
          <pc:sldMk cId="774105097" sldId="9504"/>
        </pc:sldMkLst>
      </pc:sldChg>
      <pc:sldChg chg="del">
        <pc:chgData name="Clement-Cottuz Christophe" userId="3a588651a42eb0ce" providerId="LiveId" clId="{A13020E1-7F81-4F58-855F-0952E609771D}" dt="2024-09-06T06:55:25.783" v="1351" actId="47"/>
        <pc:sldMkLst>
          <pc:docMk/>
          <pc:sldMk cId="144672678" sldId="9505"/>
        </pc:sldMkLst>
      </pc:sldChg>
      <pc:sldChg chg="del">
        <pc:chgData name="Clement-Cottuz Christophe" userId="3a588651a42eb0ce" providerId="LiveId" clId="{A13020E1-7F81-4F58-855F-0952E609771D}" dt="2024-09-06T06:51:10.096" v="1156" actId="47"/>
        <pc:sldMkLst>
          <pc:docMk/>
          <pc:sldMk cId="1372850557" sldId="9506"/>
        </pc:sldMkLst>
      </pc:sldChg>
      <pc:sldChg chg="del">
        <pc:chgData name="Clement-Cottuz Christophe" userId="3a588651a42eb0ce" providerId="LiveId" clId="{A13020E1-7F81-4F58-855F-0952E609771D}" dt="2024-09-06T06:55:34.096" v="1364" actId="47"/>
        <pc:sldMkLst>
          <pc:docMk/>
          <pc:sldMk cId="3893314840" sldId="9507"/>
        </pc:sldMkLst>
      </pc:sldChg>
      <pc:sldChg chg="del">
        <pc:chgData name="Clement-Cottuz Christophe" userId="3a588651a42eb0ce" providerId="LiveId" clId="{A13020E1-7F81-4F58-855F-0952E609771D}" dt="2024-09-06T06:55:28.686" v="1356" actId="47"/>
        <pc:sldMkLst>
          <pc:docMk/>
          <pc:sldMk cId="1379223762" sldId="9508"/>
        </pc:sldMkLst>
      </pc:sldChg>
      <pc:sldChg chg="del">
        <pc:chgData name="Clement-Cottuz Christophe" userId="3a588651a42eb0ce" providerId="LiveId" clId="{A13020E1-7F81-4F58-855F-0952E609771D}" dt="2024-09-06T06:55:29.265" v="1357" actId="47"/>
        <pc:sldMkLst>
          <pc:docMk/>
          <pc:sldMk cId="3630618948" sldId="9509"/>
        </pc:sldMkLst>
      </pc:sldChg>
      <pc:sldChg chg="del">
        <pc:chgData name="Clement-Cottuz Christophe" userId="3a588651a42eb0ce" providerId="LiveId" clId="{A13020E1-7F81-4F58-855F-0952E609771D}" dt="2024-09-06T06:55:28.106" v="1355" actId="47"/>
        <pc:sldMkLst>
          <pc:docMk/>
          <pc:sldMk cId="125603272" sldId="9510"/>
        </pc:sldMkLst>
      </pc:sldChg>
      <pc:sldChg chg="del">
        <pc:chgData name="Clement-Cottuz Christophe" userId="3a588651a42eb0ce" providerId="LiveId" clId="{A13020E1-7F81-4F58-855F-0952E609771D}" dt="2024-09-06T06:55:23.414" v="1348" actId="47"/>
        <pc:sldMkLst>
          <pc:docMk/>
          <pc:sldMk cId="103450051" sldId="9511"/>
        </pc:sldMkLst>
      </pc:sldChg>
      <pc:sldChg chg="del">
        <pc:chgData name="Clement-Cottuz Christophe" userId="3a588651a42eb0ce" providerId="LiveId" clId="{A13020E1-7F81-4F58-855F-0952E609771D}" dt="2024-09-06T06:55:26.930" v="1353" actId="47"/>
        <pc:sldMkLst>
          <pc:docMk/>
          <pc:sldMk cId="1980313516" sldId="9512"/>
        </pc:sldMkLst>
      </pc:sldChg>
      <pc:sldChg chg="del">
        <pc:chgData name="Clement-Cottuz Christophe" userId="3a588651a42eb0ce" providerId="LiveId" clId="{A13020E1-7F81-4F58-855F-0952E609771D}" dt="2024-09-06T06:55:26.330" v="1352" actId="47"/>
        <pc:sldMkLst>
          <pc:docMk/>
          <pc:sldMk cId="1722023123" sldId="9513"/>
        </pc:sldMkLst>
      </pc:sldChg>
      <pc:sldChg chg="modSp new mod ord">
        <pc:chgData name="Clement-Cottuz Christophe" userId="3a588651a42eb0ce" providerId="LiveId" clId="{A13020E1-7F81-4F58-855F-0952E609771D}" dt="2024-09-06T06:44:28.298" v="891" actId="207"/>
        <pc:sldMkLst>
          <pc:docMk/>
          <pc:sldMk cId="923375891" sldId="9514"/>
        </pc:sldMkLst>
        <pc:spChg chg="mod">
          <ac:chgData name="Clement-Cottuz Christophe" userId="3a588651a42eb0ce" providerId="LiveId" clId="{A13020E1-7F81-4F58-855F-0952E609771D}" dt="2024-09-06T06:29:44.388" v="55" actId="20577"/>
          <ac:spMkLst>
            <pc:docMk/>
            <pc:sldMk cId="923375891" sldId="9514"/>
            <ac:spMk id="2" creationId="{7A81D420-AC93-EECA-6100-48404620E8C3}"/>
          </ac:spMkLst>
        </pc:spChg>
        <pc:spChg chg="mod">
          <ac:chgData name="Clement-Cottuz Christophe" userId="3a588651a42eb0ce" providerId="LiveId" clId="{A13020E1-7F81-4F58-855F-0952E609771D}" dt="2024-09-06T06:44:28.298" v="891" actId="207"/>
          <ac:spMkLst>
            <pc:docMk/>
            <pc:sldMk cId="923375891" sldId="9514"/>
            <ac:spMk id="3" creationId="{8F7365DC-3E1F-E46F-B4E0-DAE184794FDF}"/>
          </ac:spMkLst>
        </pc:spChg>
      </pc:sldChg>
      <pc:sldChg chg="modSp new mod">
        <pc:chgData name="Clement-Cottuz Christophe" userId="3a588651a42eb0ce" providerId="LiveId" clId="{A13020E1-7F81-4F58-855F-0952E609771D}" dt="2024-09-06T06:55:11.052" v="1346" actId="20577"/>
        <pc:sldMkLst>
          <pc:docMk/>
          <pc:sldMk cId="3475269159" sldId="9515"/>
        </pc:sldMkLst>
        <pc:spChg chg="mod">
          <ac:chgData name="Clement-Cottuz Christophe" userId="3a588651a42eb0ce" providerId="LiveId" clId="{A13020E1-7F81-4F58-855F-0952E609771D}" dt="2024-09-06T06:52:10.992" v="1194" actId="20577"/>
          <ac:spMkLst>
            <pc:docMk/>
            <pc:sldMk cId="3475269159" sldId="9515"/>
            <ac:spMk id="2" creationId="{8BE5EB9D-69AF-54C4-E05C-A0D8C21BA2F0}"/>
          </ac:spMkLst>
        </pc:spChg>
        <pc:spChg chg="mod">
          <ac:chgData name="Clement-Cottuz Christophe" userId="3a588651a42eb0ce" providerId="LiveId" clId="{A13020E1-7F81-4F58-855F-0952E609771D}" dt="2024-09-06T06:55:11.052" v="1346" actId="20577"/>
          <ac:spMkLst>
            <pc:docMk/>
            <pc:sldMk cId="3475269159" sldId="9515"/>
            <ac:spMk id="3" creationId="{C3D108A2-217A-1242-35D3-01E58D922FC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A54E-A034-4E8C-AF9A-A27D87D3347B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57CB-928D-4095-8FAA-8D3B90B83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06358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05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22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348" indent="-228594">
              <a:buClr>
                <a:srgbClr val="7EACCA"/>
              </a:buClr>
              <a:buFont typeface="Arial" panose="020B0604020202020204" pitchFamily="34" charset="0"/>
              <a:buChar char="–"/>
              <a:defRPr sz="1100">
                <a:solidFill>
                  <a:srgbClr val="7EACCA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1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43"/>
            <a:ext cx="10515600" cy="2852737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12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52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9" y="365130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22" y="1681164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22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373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28644"/>
            <a:ext cx="10168637" cy="332399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67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64" cy="2321720"/>
          </a:xfrm>
          <a:prstGeom prst="rect">
            <a:avLst/>
          </a:prstGeom>
        </p:spPr>
        <p:txBody>
          <a:bodyPr lIns="35718" tIns="35718" rIns="35718" bIns="35718" anchor="b">
            <a:normAutofit/>
          </a:bodyPr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2416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73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1194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7043635-7887-4321-98C2-0E325FC23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77400" y="279400"/>
            <a:ext cx="101686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13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fr-FR" err="1"/>
              <a:t>Modifiez</a:t>
            </a:r>
            <a:r>
              <a:rPr lang="en-US" altLang="fr-FR"/>
              <a:t> le style du </a:t>
            </a:r>
            <a:r>
              <a:rPr lang="en-US" altLang="fr-FR" err="1"/>
              <a:t>titre</a:t>
            </a:r>
            <a:endParaRPr lang="en-US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52C3423-37CA-4DE3-AB1E-562EEBC49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216025"/>
            <a:ext cx="108364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err="1"/>
              <a:t>Modifiez</a:t>
            </a:r>
            <a:r>
              <a:rPr lang="en-US" altLang="fr-FR"/>
              <a:t> les styles du </a:t>
            </a:r>
            <a:r>
              <a:rPr lang="en-US" altLang="fr-FR" err="1"/>
              <a:t>texte</a:t>
            </a:r>
            <a:r>
              <a:rPr lang="en-US" altLang="fr-FR"/>
              <a:t> du masque</a:t>
            </a:r>
          </a:p>
          <a:p>
            <a:pPr lvl="1"/>
            <a:r>
              <a:rPr lang="en-US" altLang="fr-FR" err="1"/>
              <a:t>Deuxième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  <a:p>
            <a:pPr lvl="2"/>
            <a:r>
              <a:rPr lang="en-US" altLang="fr-FR" err="1"/>
              <a:t>Troisième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  <a:p>
            <a:pPr lvl="3"/>
            <a:r>
              <a:rPr lang="en-US" altLang="fr-FR" err="1"/>
              <a:t>Quatrième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</p:txBody>
      </p:sp>
      <p:sp>
        <p:nvSpPr>
          <p:cNvPr id="2056" name="ZoneTexte 1">
            <a:extLst>
              <a:ext uri="{FF2B5EF4-FFF2-40B4-BE49-F238E27FC236}">
                <a16:creationId xmlns:a16="http://schemas.microsoft.com/office/drawing/2014/main" id="{73F36537-0C0A-4E48-A21A-93E73932B1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1380" y="6424711"/>
            <a:ext cx="1071563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fr-FR" altLang="fr-FR" sz="800" b="0"/>
              <a:t>●</a:t>
            </a:r>
            <a:r>
              <a:rPr lang="fr-FR" altLang="fr-FR" sz="1400" b="0"/>
              <a:t> </a:t>
            </a:r>
            <a:fld id="{B1A90D62-8FF9-46ED-A392-6835CF3A5CEC}" type="slidenum">
              <a:rPr lang="fr-FR" altLang="fr-FR" sz="1400" b="0" smtClean="0"/>
              <a:pPr>
                <a:defRPr/>
              </a:pPr>
              <a:t>‹N°›</a:t>
            </a:fld>
            <a:r>
              <a:rPr lang="fr-FR" altLang="fr-FR" sz="1400" b="0"/>
              <a:t> </a:t>
            </a:r>
            <a:r>
              <a:rPr lang="fr-FR" altLang="fr-FR" sz="800" b="0"/>
              <a:t>●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4A12BF4-ACF2-A542-B727-34BD9B02925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73" y="5756850"/>
            <a:ext cx="896400" cy="896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3D56AD-088C-7D40-8DB9-BB640B650D89}"/>
              </a:ext>
            </a:extLst>
          </p:cNvPr>
          <p:cNvSpPr/>
          <p:nvPr userDrawn="1"/>
        </p:nvSpPr>
        <p:spPr>
          <a:xfrm>
            <a:off x="1277401" y="6098798"/>
            <a:ext cx="11088000" cy="22400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C9E9274-AEF2-EA4B-8FE2-F134BE40F3BB}"/>
              </a:ext>
            </a:extLst>
          </p:cNvPr>
          <p:cNvSpPr/>
          <p:nvPr userDrawn="1"/>
        </p:nvSpPr>
        <p:spPr>
          <a:xfrm>
            <a:off x="-121200" y="383243"/>
            <a:ext cx="1188000" cy="223200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3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0" lang="en-US" altLang="fr-FR" sz="2800" b="1" i="0" u="none" strike="noStrike" kern="1200" cap="all" spc="0" normalizeH="0">
          <a:ln>
            <a:noFill/>
          </a:ln>
          <a:solidFill>
            <a:srgbClr val="59656D"/>
          </a:solidFill>
          <a:effectLst/>
          <a:uLnTx/>
          <a:uFillTx/>
          <a:latin typeface="Calibri"/>
          <a:ea typeface="+mj-ea"/>
          <a:cs typeface="Calibri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457189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6pPr>
      <a:lvl7pPr marL="914378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7pPr>
      <a:lvl8pPr marL="1371566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8pPr>
      <a:lvl9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9pPr>
    </p:titleStyle>
    <p:bodyStyle>
      <a:lvl1pPr marL="457189" indent="-457189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70AD47"/>
        </a:buClr>
        <a:buFont typeface="Wingdings" panose="05000000000000000000" pitchFamily="2" charset="2"/>
        <a:buChar char="ü"/>
        <a:defRPr sz="2000" b="1" kern="1200">
          <a:solidFill>
            <a:srgbClr val="7F7F7F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685783" indent="-358766" algn="l" rtl="0" eaLnBrk="0" fontAlgn="base" hangingPunct="0">
        <a:lnSpc>
          <a:spcPct val="130000"/>
        </a:lnSpc>
        <a:spcBef>
          <a:spcPts val="1000"/>
        </a:spcBef>
        <a:spcAft>
          <a:spcPct val="0"/>
        </a:spcAft>
        <a:buClr>
          <a:srgbClr val="2F5597"/>
        </a:buClr>
        <a:buSzPct val="100000"/>
        <a:buFont typeface="Arial" panose="020B0604020202020204" pitchFamily="34" charset="0"/>
        <a:buChar char="•"/>
        <a:defRPr sz="1600" kern="1200">
          <a:solidFill>
            <a:srgbClr val="156CA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2972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595959"/>
        </a:buClr>
        <a:buFont typeface="Courier New" panose="02070309020205020404" pitchFamily="49" charset="0"/>
        <a:buChar char="o"/>
        <a:defRPr sz="1400" i="1" kern="1200">
          <a:solidFill>
            <a:srgbClr val="7F7F7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160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•"/>
        <a:defRPr sz="1200" kern="1200">
          <a:solidFill>
            <a:srgbClr val="969696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182875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7EACCA"/>
        </a:buClr>
        <a:buFont typeface="Arial" panose="020B0604020202020204" pitchFamily="34" charset="0"/>
        <a:buChar char="»"/>
        <a:defRPr sz="2000" kern="1200">
          <a:solidFill>
            <a:srgbClr val="7EACCA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martbuildingsalliancefr.sharepoint.com/:x:/r/sites/CommissionSmartHospital/Shared%20Documents/General/Livrables%20%26%20Travaux/Lot%20Num%C3%A9rique/Couverture%20Lot%20Num%C3%A9rique%20Base%20OSCIMES%20ANAP%20-%20SBA%202024-06-28.xlsx?d=w7ad3ddca13f34176b1c7f5a75ad208df&amp;csf=1&amp;web=1&amp;e=n1UcK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C60B4A3-1AE3-73C0-10F9-08BA45B6BF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7" y="-207687"/>
            <a:ext cx="12191999" cy="6962987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B60AFE0-CAC6-BE4A-9747-C3C1D41125BD}"/>
              </a:ext>
            </a:extLst>
          </p:cNvPr>
          <p:cNvSpPr/>
          <p:nvPr/>
        </p:nvSpPr>
        <p:spPr>
          <a:xfrm>
            <a:off x="1023944" y="6280732"/>
            <a:ext cx="11341457" cy="22912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95D5C60-8358-5744-8064-2FEDDC85A1B9}"/>
              </a:ext>
            </a:extLst>
          </p:cNvPr>
          <p:cNvSpPr txBox="1"/>
          <p:nvPr/>
        </p:nvSpPr>
        <p:spPr bwMode="auto">
          <a:xfrm>
            <a:off x="0" y="4390661"/>
            <a:ext cx="12192000" cy="1041770"/>
          </a:xfrm>
          <a:prstGeom prst="rect">
            <a:avLst/>
          </a:prstGeom>
          <a:solidFill>
            <a:srgbClr val="FFFFFF">
              <a:alpha val="75000"/>
            </a:srgb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r" defTabSz="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 cap="all">
                <a:solidFill>
                  <a:srgbClr val="59656D"/>
                </a:solidFill>
                <a:latin typeface="Calibri"/>
                <a:ea typeface="+mj-ea"/>
                <a:cs typeface="Calibri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9pPr>
          </a:lstStyle>
          <a:p>
            <a:pPr marL="9525" lvl="1" indent="0" algn="ctr">
              <a:lnSpc>
                <a:spcPts val="3280"/>
              </a:lnSpc>
            </a:pPr>
            <a:r>
              <a:rPr lang="fr-FR" sz="2400" dirty="0">
                <a:latin typeface="Raleway" panose="020B0003030101060003" pitchFamily="34" charset="0"/>
              </a:rPr>
              <a:t>POINT HEBDOMADAIRE DE LA  COMMISSION SMART HOSPITAL</a:t>
            </a:r>
            <a:br>
              <a:rPr lang="fr-FR" sz="2400" dirty="0">
                <a:latin typeface="Raleway" panose="020B0003030101060003" pitchFamily="34" charset="0"/>
              </a:rPr>
            </a:br>
            <a:r>
              <a:rPr lang="fr-FR" sz="2400" dirty="0">
                <a:latin typeface="Raleway" panose="020B0003030101060003" pitchFamily="34" charset="0"/>
              </a:rPr>
              <a:t>Ordre du jour du 6 septembre 2024</a:t>
            </a:r>
            <a:endParaRPr lang="fr-FR" sz="2800" dirty="0">
              <a:latin typeface="Raleway" panose="020B0003030101060003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ADECF57-99D2-924A-BC9A-F06B6C51BA45}"/>
              </a:ext>
            </a:extLst>
          </p:cNvPr>
          <p:cNvGrpSpPr/>
          <p:nvPr/>
        </p:nvGrpSpPr>
        <p:grpSpPr>
          <a:xfrm>
            <a:off x="1023944" y="0"/>
            <a:ext cx="1548000" cy="1143000"/>
            <a:chOff x="304799" y="0"/>
            <a:chExt cx="1548000" cy="1143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C1B94C7-DD03-D844-B804-4EE7D6347CE3}"/>
                </a:ext>
              </a:extLst>
            </p:cNvPr>
            <p:cNvGrpSpPr/>
            <p:nvPr/>
          </p:nvGrpSpPr>
          <p:grpSpPr>
            <a:xfrm>
              <a:off x="304799" y="0"/>
              <a:ext cx="1548000" cy="1143000"/>
              <a:chOff x="304799" y="0"/>
              <a:chExt cx="1548000" cy="1143000"/>
            </a:xfrm>
          </p:grpSpPr>
          <p:sp>
            <p:nvSpPr>
              <p:cNvPr id="17" name="Rectangle : coins arrondis 16">
                <a:extLst>
                  <a:ext uri="{FF2B5EF4-FFF2-40B4-BE49-F238E27FC236}">
                    <a16:creationId xmlns:a16="http://schemas.microsoft.com/office/drawing/2014/main" id="{15105597-AB8D-1440-A202-29C58A4679BC}"/>
                  </a:ext>
                </a:extLst>
              </p:cNvPr>
              <p:cNvSpPr/>
              <p:nvPr/>
            </p:nvSpPr>
            <p:spPr>
              <a:xfrm>
                <a:off x="304799" y="501520"/>
                <a:ext cx="1548000" cy="641480"/>
              </a:xfrm>
              <a:prstGeom prst="roundRect">
                <a:avLst>
                  <a:gd name="adj" fmla="val 37369"/>
                </a:avLst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98F6E8-2ECA-C149-B002-F43E6FC74424}"/>
                  </a:ext>
                </a:extLst>
              </p:cNvPr>
              <p:cNvSpPr/>
              <p:nvPr/>
            </p:nvSpPr>
            <p:spPr>
              <a:xfrm>
                <a:off x="304799" y="0"/>
                <a:ext cx="1548000" cy="763200"/>
              </a:xfrm>
              <a:prstGeom prst="rect">
                <a:avLst/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2D30A7A-26D3-0C4C-B929-2AAB3B513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211" y="152400"/>
              <a:ext cx="12971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80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1D420-AC93-EECA-6100-48404620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365DC-3E1F-E46F-B4E0-DAE184794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862063"/>
            <a:ext cx="10836438" cy="4978297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Pour la fin de l’année :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Concrétiser notre partenariat avec l’ANAP avec deux livrables :</a:t>
            </a:r>
          </a:p>
          <a:p>
            <a:pPr marL="685794" lvl="1" indent="-457200">
              <a:buFont typeface="+mj-lt"/>
              <a:buAutoNum type="arabicPeriod"/>
            </a:pPr>
            <a:r>
              <a:rPr lang="fr-FR" dirty="0"/>
              <a:t>Argumenter le lot numérique d’</a:t>
            </a:r>
            <a:r>
              <a:rPr lang="fr-FR" dirty="0" err="1"/>
              <a:t>Oscimes</a:t>
            </a:r>
            <a:r>
              <a:rPr lang="fr-FR" dirty="0"/>
              <a:t> avec la GTB comme cas d’école _ cible : 31 octobre</a:t>
            </a:r>
          </a:p>
          <a:p>
            <a:pPr marL="685794" lvl="1" indent="-457200">
              <a:buFont typeface="+mj-lt"/>
              <a:buAutoNum type="arabicPeriod"/>
            </a:pPr>
            <a:r>
              <a:rPr lang="fr-FR" dirty="0"/>
              <a:t>Co-produire une note sur la géolocalisation </a:t>
            </a:r>
            <a:r>
              <a:rPr lang="fr-FR" i="1" dirty="0">
                <a:solidFill>
                  <a:schemeClr val="tx1"/>
                </a:solidFill>
              </a:rPr>
              <a:t>(demande récente de </a:t>
            </a:r>
            <a:r>
              <a:rPr lang="fr-FR" i="1" dirty="0" err="1">
                <a:solidFill>
                  <a:schemeClr val="tx1"/>
                </a:solidFill>
              </a:rPr>
              <a:t>Gery</a:t>
            </a:r>
            <a:r>
              <a:rPr lang="fr-FR" i="1" dirty="0">
                <a:solidFill>
                  <a:schemeClr val="tx1"/>
                </a:solidFill>
              </a:rPr>
              <a:t>) _ cible 30 septembre</a:t>
            </a:r>
          </a:p>
          <a:p>
            <a:pPr marL="457200" indent="-457200">
              <a:buFont typeface="+mj-lt"/>
              <a:buAutoNum type="arabicPeriod"/>
            </a:pPr>
            <a:r>
              <a:rPr lang="fr-FR" i="1" dirty="0">
                <a:solidFill>
                  <a:schemeClr val="bg1">
                    <a:lumMod val="50000"/>
                  </a:schemeClr>
                </a:solidFill>
              </a:rPr>
              <a:t>Plénière deuxième semestre</a:t>
            </a:r>
          </a:p>
          <a:p>
            <a:pPr marL="685794" lvl="1" indent="-457200">
              <a:buFont typeface="+mj-lt"/>
              <a:buAutoNum type="arabicPeriod"/>
            </a:pPr>
            <a:r>
              <a:rPr lang="fr-FR" i="1" dirty="0">
                <a:solidFill>
                  <a:schemeClr val="accent1">
                    <a:lumMod val="75000"/>
                  </a:schemeClr>
                </a:solidFill>
              </a:rPr>
              <a:t>Hébergée par Orange sur Paris ou proche banlieue</a:t>
            </a:r>
          </a:p>
          <a:p>
            <a:pPr marL="685794" lvl="1" indent="-457200">
              <a:buFont typeface="+mj-lt"/>
              <a:buAutoNum type="arabicPeriod"/>
            </a:pPr>
            <a:r>
              <a:rPr lang="fr-FR" i="1" dirty="0">
                <a:solidFill>
                  <a:schemeClr val="accent1">
                    <a:lumMod val="75000"/>
                  </a:schemeClr>
                </a:solidFill>
              </a:rPr>
              <a:t>Date initiale prévue le 5 novembre à modifier pour cause de doublon avec un autre évènement SBA</a:t>
            </a:r>
          </a:p>
          <a:p>
            <a:pPr marL="457200" indent="-457200">
              <a:buFont typeface="+mj-lt"/>
              <a:buAutoNum type="arabicPeriod"/>
            </a:pPr>
            <a:r>
              <a:rPr lang="fr-FR" i="1" dirty="0">
                <a:solidFill>
                  <a:schemeClr val="bg1">
                    <a:lumMod val="50000"/>
                  </a:schemeClr>
                </a:solidFill>
              </a:rPr>
              <a:t>Préparation du R2S4Care V2 _ janvier 2025</a:t>
            </a:r>
          </a:p>
          <a:p>
            <a:pPr marL="228594" lvl="1" indent="0">
              <a:buNone/>
            </a:pPr>
            <a:r>
              <a:rPr lang="fr-FR" i="1" dirty="0">
                <a:solidFill>
                  <a:schemeClr val="accent1">
                    <a:lumMod val="75000"/>
                  </a:schemeClr>
                </a:solidFill>
              </a:rPr>
              <a:t>Voir diapo  suivante</a:t>
            </a:r>
          </a:p>
          <a:p>
            <a:pPr marL="342900" indent="-342900">
              <a:buFont typeface="+mj-lt"/>
              <a:buAutoNum type="arabicPeriod"/>
            </a:pPr>
            <a:r>
              <a:rPr lang="fr-FR" i="1" dirty="0">
                <a:solidFill>
                  <a:schemeClr val="bg1">
                    <a:lumMod val="50000"/>
                  </a:schemeClr>
                </a:solidFill>
              </a:rPr>
              <a:t>Agenda</a:t>
            </a:r>
          </a:p>
          <a:p>
            <a:pPr marL="685794" lvl="1" indent="-457200">
              <a:buFont typeface="+mj-lt"/>
              <a:buAutoNum type="arabicPeriod"/>
            </a:pPr>
            <a:endParaRPr lang="fr-FR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37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_ Fin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5028187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Préparer une V2 du R2S4Care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Introduire la 5G dans le chapitre connectivité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Introduire l’IOT dans le chapitre architecture réseau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Mettre à jour le chapitre « Sécurité Numérique » avec la mise en œuvre de la NIS2 et des recommandations ANSSI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le paragraphe « Qualité environnementale » dans le chapitre « Management Responsable »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3 fiches du chapitre « Services) :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suivi énergétique : impact des décrets tertiaire et BACS, ...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pilotage du bâtiment : développer le business case du BIS et du BOS dans 	l’exploitation/maintenance du bâtiment, intégrer l’impact de l’article 35 de la loi « Climat et résilience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Géolocalisation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32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7A961-EBAD-BE6F-F966-818F0E4A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EAD253-7E67-6B5C-226F-0A03BD69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46473"/>
            <a:ext cx="10836438" cy="2030177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Restitution de nos travaux à l’ANAP représentée par </a:t>
            </a:r>
            <a:r>
              <a:rPr lang="fr-FR" dirty="0" err="1"/>
              <a:t>Gery</a:t>
            </a:r>
            <a:r>
              <a:rPr lang="fr-FR" dirty="0"/>
              <a:t> DIVRY</a:t>
            </a:r>
          </a:p>
          <a:p>
            <a:r>
              <a:rPr lang="fr-FR" dirty="0"/>
              <a:t>Le lot numérique OSCIMES _ La GTB comme cas d’école</a:t>
            </a:r>
          </a:p>
          <a:p>
            <a:pPr lvl="1"/>
            <a:r>
              <a:rPr lang="fr-FR" dirty="0"/>
              <a:t>Le projet GTB suivant l’approche méthodologique proposée par Jérémy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8B284E1-A5D3-E7E4-B132-0869AF8B4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25" y="3244334"/>
            <a:ext cx="7734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59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Couverture Lot Numérique Base OSCIMES ANAP - SBA 2024-06-28.xlsx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2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FB748-AFE3-61CF-090B-BFCDAFBE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/>
          <a:lstStyle/>
          <a:p>
            <a:r>
              <a:rPr lang="fr-FR" dirty="0"/>
              <a:t>AGENDA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4F193-78A3-597B-A3D3-02DB1303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4"/>
            <a:ext cx="10836438" cy="5022215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Suspension des travaux : 12 juillet au vendredi 6 septembre 2024</a:t>
            </a:r>
          </a:p>
          <a:p>
            <a:r>
              <a:rPr lang="fr-FR" dirty="0"/>
              <a:t>13 septembre _ AIA _ Projet Santé/Urbanisme et Architecture</a:t>
            </a:r>
          </a:p>
          <a:p>
            <a:r>
              <a:rPr lang="fr-FR" dirty="0"/>
              <a:t>30 septembre _ Livrable en coproduction pour la géolocalisation</a:t>
            </a:r>
          </a:p>
          <a:p>
            <a:r>
              <a:rPr lang="fr-FR" dirty="0"/>
              <a:t>27 septembre _ Jacques </a:t>
            </a:r>
            <a:r>
              <a:rPr lang="fr-FR" dirty="0" err="1"/>
              <a:t>Guigui</a:t>
            </a:r>
            <a:r>
              <a:rPr lang="fr-FR" dirty="0"/>
              <a:t> _ Livre blanc AMO</a:t>
            </a:r>
          </a:p>
          <a:p>
            <a:r>
              <a:rPr lang="fr-FR" dirty="0"/>
              <a:t>18 octobre _ Pr Antoine </a:t>
            </a:r>
            <a:r>
              <a:rPr lang="fr-FR" dirty="0" err="1"/>
              <a:t>Durrbach</a:t>
            </a:r>
            <a:r>
              <a:rPr lang="fr-FR" dirty="0"/>
              <a:t> – APHP _ le point de vue d’un praticien</a:t>
            </a:r>
          </a:p>
          <a:p>
            <a:r>
              <a:rPr lang="fr-FR" dirty="0"/>
              <a:t>31 octobre_ Livrable 1 pour le lot numérique ANAP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91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EB9D-69AF-54C4-E05C-A0D8C21B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Promotion _ RENCONTRE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D108A2-217A-1242-35D3-01E58D922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RESAH _ le 26 septembre 2024</a:t>
            </a:r>
          </a:p>
          <a:p>
            <a:r>
              <a:rPr lang="fr-FR" dirty="0"/>
              <a:t>CHU Grenoble _ Mme </a:t>
            </a:r>
            <a:r>
              <a:rPr lang="fr-FR" dirty="0" err="1"/>
              <a:t>Sorentino</a:t>
            </a:r>
            <a:r>
              <a:rPr lang="fr-FR" dirty="0"/>
              <a:t> _ date ?</a:t>
            </a:r>
          </a:p>
          <a:p>
            <a:r>
              <a:rPr lang="fr-FR" dirty="0"/>
              <a:t>CHU Montpellier _ Géolocalisation _ MM. Millon et Terral</a:t>
            </a:r>
          </a:p>
        </p:txBody>
      </p:sp>
    </p:spTree>
    <p:extLst>
      <p:ext uri="{BB962C8B-B14F-4D97-AF65-F5344CB8AC3E}">
        <p14:creationId xmlns:p14="http://schemas.microsoft.com/office/powerpoint/2010/main" val="34752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15512-F157-10AB-044A-53AF3CEC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D420-9FA8-3FE4-9234-9CD62BE4629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830A-B771-5AC3-8771-E74398DC1D4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3344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BA_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l">
          <a:lnSpc>
            <a:spcPct val="120000"/>
          </a:lnSpc>
          <a:spcBef>
            <a:spcPts val="1600"/>
          </a:spcBef>
          <a:buClr>
            <a:srgbClr val="70AD47"/>
          </a:buClr>
          <a:defRPr sz="2400" b="0" dirty="0" err="1" smtClean="0">
            <a:solidFill>
              <a:srgbClr val="57626B"/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s de titre et de fin ">
  <a:themeElements>
    <a:clrScheme name="Masques de titre et de fin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asques de titre et de fin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asques de titre et de fin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364</Words>
  <Application>Microsoft Office PowerPoint</Application>
  <PresentationFormat>Grand écran</PresentationFormat>
  <Paragraphs>42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Franklin Gothic Book</vt:lpstr>
      <vt:lpstr>Helvetica Neue</vt:lpstr>
      <vt:lpstr>Helvetica Neue Medium</vt:lpstr>
      <vt:lpstr>Helvetica Neue Thin</vt:lpstr>
      <vt:lpstr>Raleway</vt:lpstr>
      <vt:lpstr>Wingdings</vt:lpstr>
      <vt:lpstr>SBA_2021</vt:lpstr>
      <vt:lpstr>Présentation PowerPoint</vt:lpstr>
      <vt:lpstr>ORDRE DU JOUR</vt:lpstr>
      <vt:lpstr>PROGRAMME DE TRAVAIL _ Fin 2024</vt:lpstr>
      <vt:lpstr>Ordre du jour</vt:lpstr>
      <vt:lpstr>AGENDA de la commission</vt:lpstr>
      <vt:lpstr>Promotion _ RENCONTRE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FLEURY Virginie</dc:creator>
  <cp:lastModifiedBy>Christophe CLEMENT-COTTUZ</cp:lastModifiedBy>
  <cp:revision>11</cp:revision>
  <cp:lastPrinted>2020-02-10T14:59:43Z</cp:lastPrinted>
  <dcterms:modified xsi:type="dcterms:W3CDTF">2024-09-06T06:55:45Z</dcterms:modified>
</cp:coreProperties>
</file>