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84" r:id="rId4"/>
  </p:sldMasterIdLst>
  <p:notesMasterIdLst>
    <p:notesMasterId r:id="rId16"/>
  </p:notesMasterIdLst>
  <p:handoutMasterIdLst>
    <p:handoutMasterId r:id="rId17"/>
  </p:handoutMasterIdLst>
  <p:sldIdLst>
    <p:sldId id="9468" r:id="rId5"/>
    <p:sldId id="9514" r:id="rId6"/>
    <p:sldId id="9518" r:id="rId7"/>
    <p:sldId id="9516" r:id="rId8"/>
    <p:sldId id="9519" r:id="rId9"/>
    <p:sldId id="9520" r:id="rId10"/>
    <p:sldId id="9521" r:id="rId11"/>
    <p:sldId id="9477" r:id="rId12"/>
    <p:sldId id="9522" r:id="rId13"/>
    <p:sldId id="9515" r:id="rId14"/>
    <p:sldId id="9476" r:id="rId15"/>
  </p:sldIdLst>
  <p:sldSz cx="12192000" cy="6858000"/>
  <p:notesSz cx="6797675" cy="9872663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1pPr>
    <a:lvl2pPr marL="0" marR="0" indent="457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2pPr>
    <a:lvl3pPr marL="0" marR="0" indent="914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3pPr>
    <a:lvl4pPr marL="0" marR="0" indent="1371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4pPr>
    <a:lvl5pPr marL="0" marR="0" indent="18288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5pPr>
    <a:lvl6pPr marL="0" marR="0" indent="22860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6pPr>
    <a:lvl7pPr marL="0" marR="0" indent="2743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7pPr>
    <a:lvl8pPr marL="0" marR="0" indent="3200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8pPr>
    <a:lvl9pPr marL="0" marR="0" indent="3657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4C11C"/>
    <a:srgbClr val="63A143"/>
    <a:srgbClr val="FFFFFF"/>
    <a:srgbClr val="5E5E5E"/>
    <a:srgbClr val="0B7CB7"/>
    <a:srgbClr val="2F6165"/>
    <a:srgbClr val="00AAA1"/>
    <a:srgbClr val="999999"/>
    <a:srgbClr val="1C4D9C"/>
    <a:srgbClr val="E8E8E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4723098-F8D3-4F69-BDA3-56B0FBD8384C}" v="48" dt="2024-09-12T14:57:51.310"/>
  </p1510:revLst>
</p1510:revInfo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0DEEF"/>
          </a:solidFill>
        </a:fill>
      </a:tcStyle>
    </a:wholeTbl>
    <a:band2H>
      <a:tcTxStyle/>
      <a:tcStyle>
        <a:tcBdr/>
        <a:fill>
          <a:solidFill>
            <a:srgbClr val="E9EFF7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E0E0E0"/>
          </a:solidFill>
        </a:fill>
      </a:tcStyle>
    </a:wholeTbl>
    <a:band2H>
      <a:tcTxStyle/>
      <a:tcStyle>
        <a:tcBdr/>
        <a:fill>
          <a:solidFill>
            <a:srgbClr val="F0F0F0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4E2CE"/>
          </a:solidFill>
        </a:fill>
      </a:tcStyle>
    </a:wholeTbl>
    <a:band2H>
      <a:tcTxStyle/>
      <a:tcStyle>
        <a:tcBdr/>
        <a:fill>
          <a:solidFill>
            <a:srgbClr val="EBF1E8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  <a:tblStyle styleId="{5940675A-B579-460E-94D1-54222C63F5DA}" styleName="Aucun style, grille du tablea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5" d="100"/>
          <a:sy n="75" d="100"/>
        </p:scale>
        <p:origin x="87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microsoft.com/office/2015/10/relationships/revisionInfo" Target="revisionInfo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tophe CLEMENT-COTTUZ" userId="411baadd-ac58-44af-80ec-ca5dd03b0b2d" providerId="ADAL" clId="{04723098-F8D3-4F69-BDA3-56B0FBD8384C}"/>
    <pc:docChg chg="undo custSel addSld delSld modSld sldOrd">
      <pc:chgData name="Christophe CLEMENT-COTTUZ" userId="411baadd-ac58-44af-80ec-ca5dd03b0b2d" providerId="ADAL" clId="{04723098-F8D3-4F69-BDA3-56B0FBD8384C}" dt="2024-09-12T15:15:57.569" v="3301" actId="20577"/>
      <pc:docMkLst>
        <pc:docMk/>
      </pc:docMkLst>
      <pc:sldChg chg="del">
        <pc:chgData name="Christophe CLEMENT-COTTUZ" userId="411baadd-ac58-44af-80ec-ca5dd03b0b2d" providerId="ADAL" clId="{04723098-F8D3-4F69-BDA3-56B0FBD8384C}" dt="2024-09-12T15:08:03.345" v="2888" actId="47"/>
        <pc:sldMkLst>
          <pc:docMk/>
          <pc:sldMk cId="3356321567" sldId="9463"/>
        </pc:sldMkLst>
      </pc:sldChg>
      <pc:sldChg chg="modSp mod">
        <pc:chgData name="Christophe CLEMENT-COTTUZ" userId="411baadd-ac58-44af-80ec-ca5dd03b0b2d" providerId="ADAL" clId="{04723098-F8D3-4F69-BDA3-56B0FBD8384C}" dt="2024-09-12T15:15:57.569" v="3301" actId="20577"/>
        <pc:sldMkLst>
          <pc:docMk/>
          <pc:sldMk cId="518050272" sldId="9468"/>
        </pc:sldMkLst>
        <pc:spChg chg="mod">
          <ac:chgData name="Christophe CLEMENT-COTTUZ" userId="411baadd-ac58-44af-80ec-ca5dd03b0b2d" providerId="ADAL" clId="{04723098-F8D3-4F69-BDA3-56B0FBD8384C}" dt="2024-09-12T15:15:57.569" v="3301" actId="20577"/>
          <ac:spMkLst>
            <pc:docMk/>
            <pc:sldMk cId="518050272" sldId="9468"/>
            <ac:spMk id="16" creationId="{795D5C60-8358-5744-8064-2FEDDC85A1B9}"/>
          </ac:spMkLst>
        </pc:spChg>
      </pc:sldChg>
      <pc:sldChg chg="del">
        <pc:chgData name="Christophe CLEMENT-COTTUZ" userId="411baadd-ac58-44af-80ec-ca5dd03b0b2d" providerId="ADAL" clId="{04723098-F8D3-4F69-BDA3-56B0FBD8384C}" dt="2024-09-12T14:58:39.430" v="2193" actId="47"/>
        <pc:sldMkLst>
          <pc:docMk/>
          <pc:sldMk cId="2131521817" sldId="9470"/>
        </pc:sldMkLst>
      </pc:sldChg>
      <pc:sldChg chg="modSp mod">
        <pc:chgData name="Christophe CLEMENT-COTTUZ" userId="411baadd-ac58-44af-80ec-ca5dd03b0b2d" providerId="ADAL" clId="{04723098-F8D3-4F69-BDA3-56B0FBD8384C}" dt="2024-09-12T15:09:29.558" v="3007" actId="20577"/>
        <pc:sldMkLst>
          <pc:docMk/>
          <pc:sldMk cId="3163910027" sldId="9477"/>
        </pc:sldMkLst>
        <pc:spChg chg="mod">
          <ac:chgData name="Christophe CLEMENT-COTTUZ" userId="411baadd-ac58-44af-80ec-ca5dd03b0b2d" providerId="ADAL" clId="{04723098-F8D3-4F69-BDA3-56B0FBD8384C}" dt="2024-09-12T15:09:29.558" v="3007" actId="20577"/>
          <ac:spMkLst>
            <pc:docMk/>
            <pc:sldMk cId="3163910027" sldId="9477"/>
            <ac:spMk id="3" creationId="{8824F193-78A3-597B-A3D3-02DB1303B502}"/>
          </ac:spMkLst>
        </pc:spChg>
      </pc:sldChg>
      <pc:sldChg chg="modSp mod">
        <pc:chgData name="Christophe CLEMENT-COTTUZ" userId="411baadd-ac58-44af-80ec-ca5dd03b0b2d" providerId="ADAL" clId="{04723098-F8D3-4F69-BDA3-56B0FBD8384C}" dt="2024-09-12T15:12:04.022" v="3098" actId="20577"/>
        <pc:sldMkLst>
          <pc:docMk/>
          <pc:sldMk cId="923375891" sldId="9514"/>
        </pc:sldMkLst>
        <pc:spChg chg="mod">
          <ac:chgData name="Christophe CLEMENT-COTTUZ" userId="411baadd-ac58-44af-80ec-ca5dd03b0b2d" providerId="ADAL" clId="{04723098-F8D3-4F69-BDA3-56B0FBD8384C}" dt="2024-09-12T15:12:04.022" v="3098" actId="20577"/>
          <ac:spMkLst>
            <pc:docMk/>
            <pc:sldMk cId="923375891" sldId="9514"/>
            <ac:spMk id="3" creationId="{8F7365DC-3E1F-E46F-B4E0-DAE184794FDF}"/>
          </ac:spMkLst>
        </pc:spChg>
      </pc:sldChg>
      <pc:sldChg chg="modSp mod">
        <pc:chgData name="Christophe CLEMENT-COTTUZ" userId="411baadd-ac58-44af-80ec-ca5dd03b0b2d" providerId="ADAL" clId="{04723098-F8D3-4F69-BDA3-56B0FBD8384C}" dt="2024-09-12T15:10:23.123" v="3024" actId="20577"/>
        <pc:sldMkLst>
          <pc:docMk/>
          <pc:sldMk cId="3475269159" sldId="9515"/>
        </pc:sldMkLst>
        <pc:spChg chg="mod">
          <ac:chgData name="Christophe CLEMENT-COTTUZ" userId="411baadd-ac58-44af-80ec-ca5dd03b0b2d" providerId="ADAL" clId="{04723098-F8D3-4F69-BDA3-56B0FBD8384C}" dt="2024-09-12T15:10:23.123" v="3024" actId="20577"/>
          <ac:spMkLst>
            <pc:docMk/>
            <pc:sldMk cId="3475269159" sldId="9515"/>
            <ac:spMk id="3" creationId="{C3D108A2-217A-1242-35D3-01E58D922FC0}"/>
          </ac:spMkLst>
        </pc:spChg>
      </pc:sldChg>
      <pc:sldChg chg="addSp delSp modSp new mod ord modClrScheme chgLayout">
        <pc:chgData name="Christophe CLEMENT-COTTUZ" userId="411baadd-ac58-44af-80ec-ca5dd03b0b2d" providerId="ADAL" clId="{04723098-F8D3-4F69-BDA3-56B0FBD8384C}" dt="2024-09-12T14:41:49.302" v="1240"/>
        <pc:sldMkLst>
          <pc:docMk/>
          <pc:sldMk cId="670773770" sldId="9516"/>
        </pc:sldMkLst>
        <pc:spChg chg="del mod ord">
          <ac:chgData name="Christophe CLEMENT-COTTUZ" userId="411baadd-ac58-44af-80ec-ca5dd03b0b2d" providerId="ADAL" clId="{04723098-F8D3-4F69-BDA3-56B0FBD8384C}" dt="2024-09-12T10:09:35.400" v="32" actId="700"/>
          <ac:spMkLst>
            <pc:docMk/>
            <pc:sldMk cId="670773770" sldId="9516"/>
            <ac:spMk id="2" creationId="{9B4F4151-60E6-90FF-4918-DE7C0E3BB1CD}"/>
          </ac:spMkLst>
        </pc:spChg>
        <pc:spChg chg="del mod ord">
          <ac:chgData name="Christophe CLEMENT-COTTUZ" userId="411baadd-ac58-44af-80ec-ca5dd03b0b2d" providerId="ADAL" clId="{04723098-F8D3-4F69-BDA3-56B0FBD8384C}" dt="2024-09-12T10:09:35.400" v="32" actId="700"/>
          <ac:spMkLst>
            <pc:docMk/>
            <pc:sldMk cId="670773770" sldId="9516"/>
            <ac:spMk id="3" creationId="{46DEC5ED-93C2-238F-D4F4-CE5AA7FAA04A}"/>
          </ac:spMkLst>
        </pc:spChg>
        <pc:spChg chg="mod ord">
          <ac:chgData name="Christophe CLEMENT-COTTUZ" userId="411baadd-ac58-44af-80ec-ca5dd03b0b2d" providerId="ADAL" clId="{04723098-F8D3-4F69-BDA3-56B0FBD8384C}" dt="2024-09-12T10:09:35.400" v="32" actId="700"/>
          <ac:spMkLst>
            <pc:docMk/>
            <pc:sldMk cId="670773770" sldId="9516"/>
            <ac:spMk id="4" creationId="{63271EFC-19F2-2766-3AF3-75DA1D95B827}"/>
          </ac:spMkLst>
        </pc:spChg>
        <pc:spChg chg="add mod ord">
          <ac:chgData name="Christophe CLEMENT-COTTUZ" userId="411baadd-ac58-44af-80ec-ca5dd03b0b2d" providerId="ADAL" clId="{04723098-F8D3-4F69-BDA3-56B0FBD8384C}" dt="2024-09-12T14:27:58.958" v="979" actId="404"/>
          <ac:spMkLst>
            <pc:docMk/>
            <pc:sldMk cId="670773770" sldId="9516"/>
            <ac:spMk id="5" creationId="{E829CC70-E166-6464-9839-7F3A26D50E5C}"/>
          </ac:spMkLst>
        </pc:spChg>
        <pc:spChg chg="add mod ord">
          <ac:chgData name="Christophe CLEMENT-COTTUZ" userId="411baadd-ac58-44af-80ec-ca5dd03b0b2d" providerId="ADAL" clId="{04723098-F8D3-4F69-BDA3-56B0FBD8384C}" dt="2024-09-12T14:32:39.665" v="1192" actId="20577"/>
          <ac:spMkLst>
            <pc:docMk/>
            <pc:sldMk cId="670773770" sldId="9516"/>
            <ac:spMk id="6" creationId="{E3D84D4E-B71B-30DB-EC8C-995A38118076}"/>
          </ac:spMkLst>
        </pc:spChg>
      </pc:sldChg>
      <pc:sldChg chg="new del">
        <pc:chgData name="Christophe CLEMENT-COTTUZ" userId="411baadd-ac58-44af-80ec-ca5dd03b0b2d" providerId="ADAL" clId="{04723098-F8D3-4F69-BDA3-56B0FBD8384C}" dt="2024-09-12T10:09:28.519" v="30" actId="680"/>
        <pc:sldMkLst>
          <pc:docMk/>
          <pc:sldMk cId="775129206" sldId="9516"/>
        </pc:sldMkLst>
      </pc:sldChg>
      <pc:sldChg chg="add del ord">
        <pc:chgData name="Christophe CLEMENT-COTTUZ" userId="411baadd-ac58-44af-80ec-ca5dd03b0b2d" providerId="ADAL" clId="{04723098-F8D3-4F69-BDA3-56B0FBD8384C}" dt="2024-09-12T15:12:13.731" v="3099" actId="47"/>
        <pc:sldMkLst>
          <pc:docMk/>
          <pc:sldMk cId="332143650" sldId="9517"/>
        </pc:sldMkLst>
      </pc:sldChg>
      <pc:sldChg chg="modSp new mod">
        <pc:chgData name="Christophe CLEMENT-COTTUZ" userId="411baadd-ac58-44af-80ec-ca5dd03b0b2d" providerId="ADAL" clId="{04723098-F8D3-4F69-BDA3-56B0FBD8384C}" dt="2024-09-12T14:45:41.288" v="1363" actId="403"/>
        <pc:sldMkLst>
          <pc:docMk/>
          <pc:sldMk cId="721485997" sldId="9518"/>
        </pc:sldMkLst>
        <pc:spChg chg="mod">
          <ac:chgData name="Christophe CLEMENT-COTTUZ" userId="411baadd-ac58-44af-80ec-ca5dd03b0b2d" providerId="ADAL" clId="{04723098-F8D3-4F69-BDA3-56B0FBD8384C}" dt="2024-09-12T14:45:26.951" v="1361" actId="313"/>
          <ac:spMkLst>
            <pc:docMk/>
            <pc:sldMk cId="721485997" sldId="9518"/>
            <ac:spMk id="2" creationId="{AD4CBA07-8601-C484-9F36-CE3AE6998C33}"/>
          </ac:spMkLst>
        </pc:spChg>
        <pc:spChg chg="mod">
          <ac:chgData name="Christophe CLEMENT-COTTUZ" userId="411baadd-ac58-44af-80ec-ca5dd03b0b2d" providerId="ADAL" clId="{04723098-F8D3-4F69-BDA3-56B0FBD8384C}" dt="2024-09-12T14:45:41.288" v="1363" actId="403"/>
          <ac:spMkLst>
            <pc:docMk/>
            <pc:sldMk cId="721485997" sldId="9518"/>
            <ac:spMk id="3" creationId="{94BBF0F7-22E5-57DD-2C97-A555F75F4F78}"/>
          </ac:spMkLst>
        </pc:spChg>
      </pc:sldChg>
      <pc:sldChg chg="modSp add mod ord">
        <pc:chgData name="Christophe CLEMENT-COTTUZ" userId="411baadd-ac58-44af-80ec-ca5dd03b0b2d" providerId="ADAL" clId="{04723098-F8D3-4F69-BDA3-56B0FBD8384C}" dt="2024-09-12T14:49:54.746" v="1452" actId="20577"/>
        <pc:sldMkLst>
          <pc:docMk/>
          <pc:sldMk cId="3378781972" sldId="9519"/>
        </pc:sldMkLst>
        <pc:spChg chg="mod">
          <ac:chgData name="Christophe CLEMENT-COTTUZ" userId="411baadd-ac58-44af-80ec-ca5dd03b0b2d" providerId="ADAL" clId="{04723098-F8D3-4F69-BDA3-56B0FBD8384C}" dt="2024-09-12T14:49:54.746" v="1452" actId="20577"/>
          <ac:spMkLst>
            <pc:docMk/>
            <pc:sldMk cId="3378781972" sldId="9519"/>
            <ac:spMk id="2" creationId="{AD4CBA07-8601-C484-9F36-CE3AE6998C33}"/>
          </ac:spMkLst>
        </pc:spChg>
        <pc:spChg chg="mod">
          <ac:chgData name="Christophe CLEMENT-COTTUZ" userId="411baadd-ac58-44af-80ec-ca5dd03b0b2d" providerId="ADAL" clId="{04723098-F8D3-4F69-BDA3-56B0FBD8384C}" dt="2024-09-12T14:49:09.971" v="1428" actId="20577"/>
          <ac:spMkLst>
            <pc:docMk/>
            <pc:sldMk cId="3378781972" sldId="9519"/>
            <ac:spMk id="3" creationId="{94BBF0F7-22E5-57DD-2C97-A555F75F4F78}"/>
          </ac:spMkLst>
        </pc:spChg>
      </pc:sldChg>
      <pc:sldChg chg="addSp modSp add mod">
        <pc:chgData name="Christophe CLEMENT-COTTUZ" userId="411baadd-ac58-44af-80ec-ca5dd03b0b2d" providerId="ADAL" clId="{04723098-F8D3-4F69-BDA3-56B0FBD8384C}" dt="2024-09-12T14:58:08.256" v="2192" actId="207"/>
        <pc:sldMkLst>
          <pc:docMk/>
          <pc:sldMk cId="3459885027" sldId="9520"/>
        </pc:sldMkLst>
        <pc:spChg chg="add mod">
          <ac:chgData name="Christophe CLEMENT-COTTUZ" userId="411baadd-ac58-44af-80ec-ca5dd03b0b2d" providerId="ADAL" clId="{04723098-F8D3-4F69-BDA3-56B0FBD8384C}" dt="2024-09-12T14:58:08.256" v="2192" actId="207"/>
          <ac:spMkLst>
            <pc:docMk/>
            <pc:sldMk cId="3459885027" sldId="9520"/>
            <ac:spMk id="2" creationId="{C9384955-107A-D0B2-8C18-5AF62A5FA31D}"/>
          </ac:spMkLst>
        </pc:spChg>
        <pc:spChg chg="mod">
          <ac:chgData name="Christophe CLEMENT-COTTUZ" userId="411baadd-ac58-44af-80ec-ca5dd03b0b2d" providerId="ADAL" clId="{04723098-F8D3-4F69-BDA3-56B0FBD8384C}" dt="2024-09-12T14:50:17.960" v="1471" actId="20577"/>
          <ac:spMkLst>
            <pc:docMk/>
            <pc:sldMk cId="3459885027" sldId="9520"/>
            <ac:spMk id="5" creationId="{E829CC70-E166-6464-9839-7F3A26D50E5C}"/>
          </ac:spMkLst>
        </pc:spChg>
        <pc:spChg chg="mod">
          <ac:chgData name="Christophe CLEMENT-COTTUZ" userId="411baadd-ac58-44af-80ec-ca5dd03b0b2d" providerId="ADAL" clId="{04723098-F8D3-4F69-BDA3-56B0FBD8384C}" dt="2024-09-12T14:54:57.407" v="2079" actId="20577"/>
          <ac:spMkLst>
            <pc:docMk/>
            <pc:sldMk cId="3459885027" sldId="9520"/>
            <ac:spMk id="6" creationId="{E3D84D4E-B71B-30DB-EC8C-995A38118076}"/>
          </ac:spMkLst>
        </pc:spChg>
      </pc:sldChg>
      <pc:sldChg chg="modSp new mod">
        <pc:chgData name="Christophe CLEMENT-COTTUZ" userId="411baadd-ac58-44af-80ec-ca5dd03b0b2d" providerId="ADAL" clId="{04723098-F8D3-4F69-BDA3-56B0FBD8384C}" dt="2024-09-12T15:07:42.915" v="2887" actId="20577"/>
        <pc:sldMkLst>
          <pc:docMk/>
          <pc:sldMk cId="2993077244" sldId="9521"/>
        </pc:sldMkLst>
        <pc:spChg chg="mod">
          <ac:chgData name="Christophe CLEMENT-COTTUZ" userId="411baadd-ac58-44af-80ec-ca5dd03b0b2d" providerId="ADAL" clId="{04723098-F8D3-4F69-BDA3-56B0FBD8384C}" dt="2024-09-12T15:07:42.915" v="2887" actId="20577"/>
          <ac:spMkLst>
            <pc:docMk/>
            <pc:sldMk cId="2993077244" sldId="9521"/>
            <ac:spMk id="2" creationId="{65F3C4AE-098E-9ABB-5777-18E6F343FBFE}"/>
          </ac:spMkLst>
        </pc:spChg>
        <pc:spChg chg="mod">
          <ac:chgData name="Christophe CLEMENT-COTTUZ" userId="411baadd-ac58-44af-80ec-ca5dd03b0b2d" providerId="ADAL" clId="{04723098-F8D3-4F69-BDA3-56B0FBD8384C}" dt="2024-09-12T15:07:37.544" v="2886" actId="20577"/>
          <ac:spMkLst>
            <pc:docMk/>
            <pc:sldMk cId="2993077244" sldId="9521"/>
            <ac:spMk id="3" creationId="{2A1AE33D-403F-9306-7DD5-72D8B6C7219C}"/>
          </ac:spMkLst>
        </pc:spChg>
      </pc:sldChg>
      <pc:sldChg chg="modSp new mod">
        <pc:chgData name="Christophe CLEMENT-COTTUZ" userId="411baadd-ac58-44af-80ec-ca5dd03b0b2d" providerId="ADAL" clId="{04723098-F8D3-4F69-BDA3-56B0FBD8384C}" dt="2024-09-12T15:14:20.401" v="3298" actId="20577"/>
        <pc:sldMkLst>
          <pc:docMk/>
          <pc:sldMk cId="3447890455" sldId="9522"/>
        </pc:sldMkLst>
        <pc:spChg chg="mod">
          <ac:chgData name="Christophe CLEMENT-COTTUZ" userId="411baadd-ac58-44af-80ec-ca5dd03b0b2d" providerId="ADAL" clId="{04723098-F8D3-4F69-BDA3-56B0FBD8384C}" dt="2024-09-12T15:13:01.546" v="3132" actId="20577"/>
          <ac:spMkLst>
            <pc:docMk/>
            <pc:sldMk cId="3447890455" sldId="9522"/>
            <ac:spMk id="2" creationId="{1771442F-0B30-1EE7-8EF1-DDFADE8E4ACE}"/>
          </ac:spMkLst>
        </pc:spChg>
        <pc:spChg chg="mod">
          <ac:chgData name="Christophe CLEMENT-COTTUZ" userId="411baadd-ac58-44af-80ec-ca5dd03b0b2d" providerId="ADAL" clId="{04723098-F8D3-4F69-BDA3-56B0FBD8384C}" dt="2024-09-12T15:14:20.401" v="3298" actId="20577"/>
          <ac:spMkLst>
            <pc:docMk/>
            <pc:sldMk cId="3447890455" sldId="9522"/>
            <ac:spMk id="3" creationId="{035B2C77-CA1E-94C1-5B9B-C165CDDE426F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6400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503A54E-A034-4E8C-AF9A-A27D87D3347B}" type="datetimeFigureOut">
              <a:rPr lang="fr-FR" smtClean="0"/>
              <a:t>12/09/2024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1" y="9377363"/>
            <a:ext cx="2946400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49688" y="9377363"/>
            <a:ext cx="2946400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3957CB-928D-4095-8FAA-8D3B90B83CD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9607071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0" name="Shape 290"/>
          <p:cNvSpPr>
            <a:spLocks noGrp="1" noRot="1" noChangeAspect="1"/>
          </p:cNvSpPr>
          <p:nvPr>
            <p:ph type="sldImg"/>
          </p:nvPr>
        </p:nvSpPr>
        <p:spPr>
          <a:xfrm>
            <a:off x="106363" y="739775"/>
            <a:ext cx="6584950" cy="3703638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291" name="Shape 291"/>
          <p:cNvSpPr>
            <a:spLocks noGrp="1"/>
          </p:cNvSpPr>
          <p:nvPr>
            <p:ph type="body" sz="quarter" idx="1"/>
          </p:nvPr>
        </p:nvSpPr>
        <p:spPr>
          <a:xfrm>
            <a:off x="906358" y="4689515"/>
            <a:ext cx="4984962" cy="4442698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763629080"/>
      </p:ext>
    </p:extLst>
  </p:cSld>
  <p:clrMap bg1="lt1" tx1="dk1" bg2="lt2" tx2="dk2" accent1="accent1" accent2="accent2" accent3="accent3" accent4="accent4" accent5="accent5" accent6="accent6" hlink="hlink" folHlink="folHlink"/>
  <p:notesStyle>
    <a:lvl1pPr latinLnBrk="0">
      <a:defRPr sz="1200">
        <a:latin typeface="+mj-lt"/>
        <a:ea typeface="+mj-ea"/>
        <a:cs typeface="+mj-cs"/>
        <a:sym typeface="Calibri"/>
      </a:defRPr>
    </a:lvl1pPr>
    <a:lvl2pPr indent="228600" latinLnBrk="0">
      <a:defRPr sz="1200">
        <a:latin typeface="+mj-lt"/>
        <a:ea typeface="+mj-ea"/>
        <a:cs typeface="+mj-cs"/>
        <a:sym typeface="Calibri"/>
      </a:defRPr>
    </a:lvl2pPr>
    <a:lvl3pPr indent="457200" latinLnBrk="0">
      <a:defRPr sz="1200">
        <a:latin typeface="+mj-lt"/>
        <a:ea typeface="+mj-ea"/>
        <a:cs typeface="+mj-cs"/>
        <a:sym typeface="Calibri"/>
      </a:defRPr>
    </a:lvl3pPr>
    <a:lvl4pPr indent="685800" latinLnBrk="0">
      <a:defRPr sz="1200">
        <a:latin typeface="+mj-lt"/>
        <a:ea typeface="+mj-ea"/>
        <a:cs typeface="+mj-cs"/>
        <a:sym typeface="Calibri"/>
      </a:defRPr>
    </a:lvl4pPr>
    <a:lvl5pPr indent="914400" latinLnBrk="0">
      <a:defRPr sz="1200">
        <a:latin typeface="+mj-lt"/>
        <a:ea typeface="+mj-ea"/>
        <a:cs typeface="+mj-cs"/>
        <a:sym typeface="Calibri"/>
      </a:defRPr>
    </a:lvl5pPr>
    <a:lvl6pPr indent="1143000" latinLnBrk="0">
      <a:defRPr sz="1200">
        <a:latin typeface="+mj-lt"/>
        <a:ea typeface="+mj-ea"/>
        <a:cs typeface="+mj-cs"/>
        <a:sym typeface="Calibri"/>
      </a:defRPr>
    </a:lvl6pPr>
    <a:lvl7pPr indent="1371600" latinLnBrk="0">
      <a:defRPr sz="1200">
        <a:latin typeface="+mj-lt"/>
        <a:ea typeface="+mj-ea"/>
        <a:cs typeface="+mj-cs"/>
        <a:sym typeface="Calibri"/>
      </a:defRPr>
    </a:lvl7pPr>
    <a:lvl8pPr indent="1600200" latinLnBrk="0">
      <a:defRPr sz="1200">
        <a:latin typeface="+mj-lt"/>
        <a:ea typeface="+mj-ea"/>
        <a:cs typeface="+mj-cs"/>
        <a:sym typeface="Calibri"/>
      </a:defRPr>
    </a:lvl8pPr>
    <a:lvl9pPr indent="1828800" latinLnBrk="0">
      <a:defRPr sz="1200">
        <a:latin typeface="+mj-lt"/>
        <a:ea typeface="+mj-ea"/>
        <a:cs typeface="+mj-cs"/>
        <a:sym typeface="Calibri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090595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4"/>
            <a:ext cx="9144000" cy="2387600"/>
          </a:xfrm>
        </p:spPr>
        <p:txBody>
          <a:bodyPr anchor="b"/>
          <a:lstStyle>
            <a:lvl1pPr algn="ctr">
              <a:defRPr sz="4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9"/>
            <a:ext cx="9144000" cy="1655763"/>
          </a:xfrm>
        </p:spPr>
        <p:txBody>
          <a:bodyPr/>
          <a:lstStyle>
            <a:lvl1pPr marL="0" indent="0" algn="ctr">
              <a:buNone/>
              <a:defRPr sz="2000"/>
            </a:lvl1pPr>
            <a:lvl2pPr marL="457189" indent="0" algn="ctr">
              <a:buNone/>
              <a:defRPr sz="2000"/>
            </a:lvl2pPr>
            <a:lvl3pPr marL="914378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2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</p:spTree>
    <p:extLst>
      <p:ext uri="{BB962C8B-B14F-4D97-AF65-F5344CB8AC3E}">
        <p14:creationId xmlns:p14="http://schemas.microsoft.com/office/powerpoint/2010/main" val="31622210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277400" y="300944"/>
            <a:ext cx="10168637" cy="387798"/>
          </a:xfrm>
        </p:spPr>
        <p:txBody>
          <a:bodyPr anchor="ctr" anchorCtr="0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>
            <a:lvl5pPr marL="2057348" indent="-228594">
              <a:buClr>
                <a:srgbClr val="7EACCA"/>
              </a:buClr>
              <a:buFont typeface="Arial" panose="020B0604020202020204" pitchFamily="34" charset="0"/>
              <a:buChar char="–"/>
              <a:defRPr sz="1100">
                <a:solidFill>
                  <a:srgbClr val="7EACCA"/>
                </a:solidFill>
              </a:defRPr>
            </a:lvl5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  <p:extLst>
      <p:ext uri="{BB962C8B-B14F-4D97-AF65-F5344CB8AC3E}">
        <p14:creationId xmlns:p14="http://schemas.microsoft.com/office/powerpoint/2010/main" val="2851206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2" y="1709743"/>
            <a:ext cx="10515600" cy="2852737"/>
          </a:xfrm>
        </p:spPr>
        <p:txBody>
          <a:bodyPr anchor="b"/>
          <a:lstStyle>
            <a:lvl1pPr>
              <a:defRPr sz="4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2" y="4589467"/>
            <a:ext cx="105156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8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34912510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277400" y="300944"/>
            <a:ext cx="10168637" cy="387798"/>
          </a:xfrm>
        </p:spPr>
        <p:txBody>
          <a:bodyPr anchor="ctr" anchorCtr="0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56200" cy="4351339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97601" y="1825625"/>
            <a:ext cx="5156200" cy="4351339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</p:txBody>
      </p:sp>
    </p:spTree>
    <p:extLst>
      <p:ext uri="{BB962C8B-B14F-4D97-AF65-F5344CB8AC3E}">
        <p14:creationId xmlns:p14="http://schemas.microsoft.com/office/powerpoint/2010/main" val="27752455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40319" y="365130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40322" y="1681164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8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2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40322" y="2505075"/>
            <a:ext cx="5158316" cy="368458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1" y="1681164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8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2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717" cy="368458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  <p:extLst>
      <p:ext uri="{BB962C8B-B14F-4D97-AF65-F5344CB8AC3E}">
        <p14:creationId xmlns:p14="http://schemas.microsoft.com/office/powerpoint/2010/main" val="34373914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277400" y="328644"/>
            <a:ext cx="10168637" cy="332399"/>
          </a:xfrm>
        </p:spPr>
        <p:txBody>
          <a:bodyPr anchor="ctr" anchorCtr="0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</a:p>
        </p:txBody>
      </p:sp>
    </p:spTree>
    <p:extLst>
      <p:ext uri="{BB962C8B-B14F-4D97-AF65-F5344CB8AC3E}">
        <p14:creationId xmlns:p14="http://schemas.microsoft.com/office/powerpoint/2010/main" val="6967435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re et sous-titre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Texte du titre"/>
          <p:cNvSpPr txBox="1">
            <a:spLocks noGrp="1"/>
          </p:cNvSpPr>
          <p:nvPr>
            <p:ph type="title"/>
          </p:nvPr>
        </p:nvSpPr>
        <p:spPr>
          <a:xfrm>
            <a:off x="2416968" y="1151929"/>
            <a:ext cx="7358064" cy="2321720"/>
          </a:xfrm>
          <a:prstGeom prst="rect">
            <a:avLst/>
          </a:prstGeom>
        </p:spPr>
        <p:txBody>
          <a:bodyPr lIns="35718" tIns="35718" rIns="35718" bIns="35718" anchor="b">
            <a:normAutofit/>
          </a:bodyPr>
          <a:lstStyle>
            <a:lvl1pPr algn="ctr" defTabSz="410765">
              <a:lnSpc>
                <a:spcPct val="100000"/>
              </a:lnSpc>
              <a:defRPr sz="56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</a:lstStyle>
          <a:p>
            <a:r>
              <a:t>Texte du titre</a:t>
            </a:r>
          </a:p>
        </p:txBody>
      </p:sp>
      <p:sp>
        <p:nvSpPr>
          <p:cNvPr id="157" name="Texte niveau 1…"/>
          <p:cNvSpPr txBox="1">
            <a:spLocks noGrp="1"/>
          </p:cNvSpPr>
          <p:nvPr>
            <p:ph type="body" sz="quarter" idx="1"/>
          </p:nvPr>
        </p:nvSpPr>
        <p:spPr>
          <a:xfrm>
            <a:off x="2416968" y="3545085"/>
            <a:ext cx="7358064" cy="794744"/>
          </a:xfrm>
          <a:prstGeom prst="rect">
            <a:avLst/>
          </a:prstGeom>
        </p:spPr>
        <p:txBody>
          <a:bodyPr lIns="35718" tIns="35718" rIns="35718" bIns="35718">
            <a:normAutofit/>
          </a:bodyPr>
          <a:lstStyle>
            <a:lvl1pPr marL="0" indent="0" algn="ctr" defTabSz="410765">
              <a:lnSpc>
                <a:spcPct val="100000"/>
              </a:lnSpc>
              <a:spcBef>
                <a:spcPts val="0"/>
              </a:spcBef>
              <a:buSzTx/>
              <a:buFontTx/>
              <a:buNone/>
              <a:defRPr sz="2600"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0" indent="0" algn="ctr" defTabSz="410765">
              <a:lnSpc>
                <a:spcPct val="100000"/>
              </a:lnSpc>
              <a:spcBef>
                <a:spcPts val="0"/>
              </a:spcBef>
              <a:buSzTx/>
              <a:buFontTx/>
              <a:buNone/>
              <a:defRPr sz="2600"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0" indent="0" algn="ctr" defTabSz="410765">
              <a:lnSpc>
                <a:spcPct val="100000"/>
              </a:lnSpc>
              <a:spcBef>
                <a:spcPts val="0"/>
              </a:spcBef>
              <a:buSzTx/>
              <a:buFontTx/>
              <a:buNone/>
              <a:defRPr sz="2600"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0" indent="0" algn="ctr" defTabSz="410765">
              <a:lnSpc>
                <a:spcPct val="100000"/>
              </a:lnSpc>
              <a:spcBef>
                <a:spcPts val="0"/>
              </a:spcBef>
              <a:buSzTx/>
              <a:buFontTx/>
              <a:buNone/>
              <a:defRPr sz="2600"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0" indent="0" algn="ctr" defTabSz="410765">
              <a:lnSpc>
                <a:spcPct val="100000"/>
              </a:lnSpc>
              <a:spcBef>
                <a:spcPts val="0"/>
              </a:spcBef>
              <a:buSzTx/>
              <a:buFontTx/>
              <a:buNone/>
              <a:defRPr sz="2600">
                <a:latin typeface="Helvetica Neue"/>
                <a:ea typeface="Helvetica Neue"/>
                <a:cs typeface="Helvetica Neue"/>
                <a:sym typeface="Helvetica Neue"/>
              </a:defRPr>
            </a:lvl5pPr>
          </a:lstStyle>
          <a:p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158" name="Numéro de diapositive"/>
          <p:cNvSpPr txBox="1">
            <a:spLocks noGrp="1"/>
          </p:cNvSpPr>
          <p:nvPr>
            <p:ph type="sldNum" sz="quarter" idx="2"/>
          </p:nvPr>
        </p:nvSpPr>
        <p:spPr>
          <a:xfrm>
            <a:off x="5973876" y="6536531"/>
            <a:ext cx="239485" cy="232486"/>
          </a:xfrm>
          <a:prstGeom prst="rect">
            <a:avLst/>
          </a:prstGeom>
        </p:spPr>
        <p:txBody>
          <a:bodyPr lIns="35718" tIns="35718" rIns="35718" bIns="35718" anchor="t"/>
          <a:lstStyle>
            <a:lvl1pPr algn="ctr" defTabSz="410765">
              <a:defRPr sz="1100">
                <a:latin typeface="Helvetica Neue Thin"/>
                <a:ea typeface="Helvetica Neue Thin"/>
                <a:cs typeface="Helvetica Neue Thin"/>
                <a:sym typeface="Helvetica Neue Thin"/>
              </a:defRPr>
            </a:lvl1pPr>
          </a:lstStyle>
          <a:p>
            <a:fld id="{86CB4B4D-7CA3-9044-876B-883B54F8677D}" type="slidenum">
              <a:t>‹N°›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857119499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ce réservé du titre 1">
            <a:extLst>
              <a:ext uri="{FF2B5EF4-FFF2-40B4-BE49-F238E27FC236}">
                <a16:creationId xmlns:a16="http://schemas.microsoft.com/office/drawing/2014/main" id="{17043635-7887-4321-98C2-0E325FC23820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1277400" y="279400"/>
            <a:ext cx="10168637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87313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altLang="fr-FR" err="1"/>
              <a:t>Modifiez</a:t>
            </a:r>
            <a:r>
              <a:rPr lang="en-US" altLang="fr-FR"/>
              <a:t> le style du </a:t>
            </a:r>
            <a:r>
              <a:rPr lang="en-US" altLang="fr-FR" err="1"/>
              <a:t>titre</a:t>
            </a:r>
            <a:endParaRPr lang="en-US" altLang="fr-FR"/>
          </a:p>
        </p:txBody>
      </p:sp>
      <p:sp>
        <p:nvSpPr>
          <p:cNvPr id="1027" name="Espace réservé du texte 2">
            <a:extLst>
              <a:ext uri="{FF2B5EF4-FFF2-40B4-BE49-F238E27FC236}">
                <a16:creationId xmlns:a16="http://schemas.microsoft.com/office/drawing/2014/main" id="{E52C3423-37CA-4DE3-AB1E-562EEBC49877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09600" y="1216025"/>
            <a:ext cx="10836438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fr-FR" err="1"/>
              <a:t>Modifiez</a:t>
            </a:r>
            <a:r>
              <a:rPr lang="en-US" altLang="fr-FR"/>
              <a:t> les styles du </a:t>
            </a:r>
            <a:r>
              <a:rPr lang="en-US" altLang="fr-FR" err="1"/>
              <a:t>texte</a:t>
            </a:r>
            <a:r>
              <a:rPr lang="en-US" altLang="fr-FR"/>
              <a:t> du masque</a:t>
            </a:r>
          </a:p>
          <a:p>
            <a:pPr lvl="1"/>
            <a:r>
              <a:rPr lang="en-US" altLang="fr-FR" err="1"/>
              <a:t>Deuxième</a:t>
            </a:r>
            <a:r>
              <a:rPr lang="en-US" altLang="fr-FR"/>
              <a:t> </a:t>
            </a:r>
            <a:r>
              <a:rPr lang="en-US" altLang="fr-FR" err="1"/>
              <a:t>niveau</a:t>
            </a:r>
            <a:endParaRPr lang="en-US" altLang="fr-FR"/>
          </a:p>
          <a:p>
            <a:pPr lvl="2"/>
            <a:r>
              <a:rPr lang="en-US" altLang="fr-FR" err="1"/>
              <a:t>Troisième</a:t>
            </a:r>
            <a:r>
              <a:rPr lang="en-US" altLang="fr-FR"/>
              <a:t> </a:t>
            </a:r>
            <a:r>
              <a:rPr lang="en-US" altLang="fr-FR" err="1"/>
              <a:t>niveau</a:t>
            </a:r>
            <a:endParaRPr lang="en-US" altLang="fr-FR"/>
          </a:p>
          <a:p>
            <a:pPr lvl="3"/>
            <a:r>
              <a:rPr lang="en-US" altLang="fr-FR" err="1"/>
              <a:t>Quatrième</a:t>
            </a:r>
            <a:r>
              <a:rPr lang="en-US" altLang="fr-FR"/>
              <a:t> </a:t>
            </a:r>
            <a:r>
              <a:rPr lang="en-US" altLang="fr-FR" err="1"/>
              <a:t>niveau</a:t>
            </a:r>
            <a:endParaRPr lang="en-US" altLang="fr-FR"/>
          </a:p>
        </p:txBody>
      </p:sp>
      <p:sp>
        <p:nvSpPr>
          <p:cNvPr id="2056" name="ZoneTexte 1">
            <a:extLst>
              <a:ext uri="{FF2B5EF4-FFF2-40B4-BE49-F238E27FC236}">
                <a16:creationId xmlns:a16="http://schemas.microsoft.com/office/drawing/2014/main" id="{73F36537-0C0A-4E48-A21A-93E73932B10B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1111380" y="6424711"/>
            <a:ext cx="1071563" cy="307777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 sz="4400" b="1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4400" b="1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4400" b="1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4400" b="1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4400" b="1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fr-FR" altLang="fr-FR" sz="800" b="0"/>
              <a:t>●</a:t>
            </a:r>
            <a:r>
              <a:rPr lang="fr-FR" altLang="fr-FR" sz="1400" b="0"/>
              <a:t> </a:t>
            </a:r>
            <a:fld id="{B1A90D62-8FF9-46ED-A392-6835CF3A5CEC}" type="slidenum">
              <a:rPr lang="fr-FR" altLang="fr-FR" sz="1400" b="0" smtClean="0"/>
              <a:pPr>
                <a:defRPr/>
              </a:pPr>
              <a:t>‹N°›</a:t>
            </a:fld>
            <a:r>
              <a:rPr lang="fr-FR" altLang="fr-FR" sz="1400" b="0"/>
              <a:t> </a:t>
            </a:r>
            <a:r>
              <a:rPr lang="fr-FR" altLang="fr-FR" sz="800" b="0"/>
              <a:t>●</a:t>
            </a:r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74A12BF4-ACF2-A542-B727-34BD9B029256}"/>
              </a:ext>
            </a:extLst>
          </p:cNvPr>
          <p:cNvPicPr>
            <a:picLocks noChangeAspect="1"/>
          </p:cNvPicPr>
          <p:nvPr userDrawn="1"/>
        </p:nvPicPr>
        <p:blipFill>
          <a:blip r:embed="rId9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98573" y="5756850"/>
            <a:ext cx="896400" cy="896400"/>
          </a:xfrm>
          <a:prstGeom prst="rect">
            <a:avLst/>
          </a:prstGeom>
        </p:spPr>
      </p:pic>
      <p:sp>
        <p:nvSpPr>
          <p:cNvPr id="5" name="Rectangle : coins arrondis 4">
            <a:extLst>
              <a:ext uri="{FF2B5EF4-FFF2-40B4-BE49-F238E27FC236}">
                <a16:creationId xmlns:a16="http://schemas.microsoft.com/office/drawing/2014/main" id="{4C3D56AD-088C-7D40-8DB9-BB640B650D89}"/>
              </a:ext>
            </a:extLst>
          </p:cNvPr>
          <p:cNvSpPr/>
          <p:nvPr userDrawn="1"/>
        </p:nvSpPr>
        <p:spPr>
          <a:xfrm>
            <a:off x="1277401" y="6098798"/>
            <a:ext cx="11088000" cy="224001"/>
          </a:xfrm>
          <a:prstGeom prst="roundRect">
            <a:avLst>
              <a:gd name="adj" fmla="val 50000"/>
            </a:avLst>
          </a:prstGeom>
          <a:solidFill>
            <a:srgbClr val="63A143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7" name="Rectangle : coins arrondis 26">
            <a:extLst>
              <a:ext uri="{FF2B5EF4-FFF2-40B4-BE49-F238E27FC236}">
                <a16:creationId xmlns:a16="http://schemas.microsoft.com/office/drawing/2014/main" id="{6C9E9274-AEF2-EA4B-8FE2-F134BE40F3BB}"/>
              </a:ext>
            </a:extLst>
          </p:cNvPr>
          <p:cNvSpPr/>
          <p:nvPr userDrawn="1"/>
        </p:nvSpPr>
        <p:spPr>
          <a:xfrm>
            <a:off x="-121200" y="383243"/>
            <a:ext cx="1188000" cy="223200"/>
          </a:xfrm>
          <a:prstGeom prst="roundRect">
            <a:avLst>
              <a:gd name="adj" fmla="val 50000"/>
            </a:avLst>
          </a:prstGeom>
          <a:solidFill>
            <a:srgbClr val="63A143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173736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2" r:id="rId7"/>
  </p:sldLayoutIdLst>
  <p:hf hd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0" lang="en-US" altLang="fr-FR" sz="2800" b="1" i="0" u="none" strike="noStrike" kern="1200" cap="all" spc="0" normalizeH="0">
          <a:ln>
            <a:noFill/>
          </a:ln>
          <a:solidFill>
            <a:srgbClr val="59656D"/>
          </a:solidFill>
          <a:effectLst/>
          <a:uLnTx/>
          <a:uFillTx/>
          <a:latin typeface="Calibri"/>
          <a:ea typeface="+mj-ea"/>
          <a:cs typeface="Calibri"/>
        </a:defRPr>
      </a:lvl1pPr>
      <a:lvl2pPr algn="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600" b="1">
          <a:solidFill>
            <a:srgbClr val="59656D"/>
          </a:solidFill>
          <a:latin typeface="Calibri" panose="020F0502020204030204" pitchFamily="34" charset="0"/>
          <a:ea typeface="MS PGothic" panose="020B0600070205080204" pitchFamily="34" charset="-128"/>
          <a:cs typeface="Calibri" panose="020F0502020204030204" pitchFamily="34" charset="0"/>
        </a:defRPr>
      </a:lvl2pPr>
      <a:lvl3pPr algn="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600" b="1">
          <a:solidFill>
            <a:srgbClr val="59656D"/>
          </a:solidFill>
          <a:latin typeface="Calibri" panose="020F0502020204030204" pitchFamily="34" charset="0"/>
          <a:ea typeface="MS PGothic" panose="020B0600070205080204" pitchFamily="34" charset="-128"/>
          <a:cs typeface="Calibri" panose="020F0502020204030204" pitchFamily="34" charset="0"/>
        </a:defRPr>
      </a:lvl3pPr>
      <a:lvl4pPr algn="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600" b="1">
          <a:solidFill>
            <a:srgbClr val="59656D"/>
          </a:solidFill>
          <a:latin typeface="Calibri" panose="020F0502020204030204" pitchFamily="34" charset="0"/>
          <a:ea typeface="MS PGothic" panose="020B0600070205080204" pitchFamily="34" charset="-128"/>
          <a:cs typeface="Calibri" panose="020F0502020204030204" pitchFamily="34" charset="0"/>
        </a:defRPr>
      </a:lvl4pPr>
      <a:lvl5pPr algn="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600" b="1">
          <a:solidFill>
            <a:srgbClr val="59656D"/>
          </a:solidFill>
          <a:latin typeface="Calibri" panose="020F0502020204030204" pitchFamily="34" charset="0"/>
          <a:ea typeface="MS PGothic" panose="020B0600070205080204" pitchFamily="34" charset="-128"/>
          <a:cs typeface="Calibri" panose="020F0502020204030204" pitchFamily="34" charset="0"/>
        </a:defRPr>
      </a:lvl5pPr>
      <a:lvl6pPr marL="457189" algn="ctr" rtl="0" fontAlgn="base">
        <a:lnSpc>
          <a:spcPct val="90000"/>
        </a:lnSpc>
        <a:spcBef>
          <a:spcPct val="0"/>
        </a:spcBef>
        <a:spcAft>
          <a:spcPct val="0"/>
        </a:spcAft>
        <a:defRPr sz="4000">
          <a:solidFill>
            <a:schemeClr val="accent1"/>
          </a:solidFill>
          <a:latin typeface="Franklin Gothic Book" panose="020B0503020102020204" pitchFamily="34" charset="0"/>
        </a:defRPr>
      </a:lvl6pPr>
      <a:lvl7pPr marL="914378" algn="ctr" rtl="0" fontAlgn="base">
        <a:lnSpc>
          <a:spcPct val="90000"/>
        </a:lnSpc>
        <a:spcBef>
          <a:spcPct val="0"/>
        </a:spcBef>
        <a:spcAft>
          <a:spcPct val="0"/>
        </a:spcAft>
        <a:defRPr sz="4000">
          <a:solidFill>
            <a:schemeClr val="accent1"/>
          </a:solidFill>
          <a:latin typeface="Franklin Gothic Book" panose="020B0503020102020204" pitchFamily="34" charset="0"/>
        </a:defRPr>
      </a:lvl7pPr>
      <a:lvl8pPr marL="1371566" algn="ctr" rtl="0" fontAlgn="base">
        <a:lnSpc>
          <a:spcPct val="90000"/>
        </a:lnSpc>
        <a:spcBef>
          <a:spcPct val="0"/>
        </a:spcBef>
        <a:spcAft>
          <a:spcPct val="0"/>
        </a:spcAft>
        <a:defRPr sz="4000">
          <a:solidFill>
            <a:schemeClr val="accent1"/>
          </a:solidFill>
          <a:latin typeface="Franklin Gothic Book" panose="020B0503020102020204" pitchFamily="34" charset="0"/>
        </a:defRPr>
      </a:lvl8pPr>
      <a:lvl9pPr marL="1828754" algn="ctr" rtl="0" fontAlgn="base">
        <a:lnSpc>
          <a:spcPct val="90000"/>
        </a:lnSpc>
        <a:spcBef>
          <a:spcPct val="0"/>
        </a:spcBef>
        <a:spcAft>
          <a:spcPct val="0"/>
        </a:spcAft>
        <a:defRPr sz="4000">
          <a:solidFill>
            <a:schemeClr val="accent1"/>
          </a:solidFill>
          <a:latin typeface="Franklin Gothic Book" panose="020B0503020102020204" pitchFamily="34" charset="0"/>
        </a:defRPr>
      </a:lvl9pPr>
    </p:titleStyle>
    <p:bodyStyle>
      <a:lvl1pPr marL="457189" indent="-457189" algn="l" rtl="0" eaLnBrk="0" fontAlgn="base" hangingPunct="0">
        <a:lnSpc>
          <a:spcPct val="120000"/>
        </a:lnSpc>
        <a:spcBef>
          <a:spcPts val="1200"/>
        </a:spcBef>
        <a:spcAft>
          <a:spcPct val="0"/>
        </a:spcAft>
        <a:buClr>
          <a:srgbClr val="70AD47"/>
        </a:buClr>
        <a:buFont typeface="Wingdings" panose="05000000000000000000" pitchFamily="2" charset="2"/>
        <a:buChar char="ü"/>
        <a:defRPr sz="2000" b="1" kern="1200">
          <a:solidFill>
            <a:srgbClr val="7F7F7F"/>
          </a:solidFill>
          <a:latin typeface="Arial" panose="020B0604020202020204" pitchFamily="34" charset="0"/>
          <a:ea typeface="MS PGothic" panose="020B0600070205080204" pitchFamily="34" charset="-128"/>
          <a:cs typeface="Arial" panose="020B0604020202020204" pitchFamily="34" charset="0"/>
        </a:defRPr>
      </a:lvl1pPr>
      <a:lvl2pPr marL="685783" indent="-358766" algn="l" rtl="0" eaLnBrk="0" fontAlgn="base" hangingPunct="0">
        <a:lnSpc>
          <a:spcPct val="130000"/>
        </a:lnSpc>
        <a:spcBef>
          <a:spcPts val="1000"/>
        </a:spcBef>
        <a:spcAft>
          <a:spcPct val="0"/>
        </a:spcAft>
        <a:buClr>
          <a:srgbClr val="2F5597"/>
        </a:buClr>
        <a:buSzPct val="100000"/>
        <a:buFont typeface="Arial" panose="020B0604020202020204" pitchFamily="34" charset="0"/>
        <a:buChar char="•"/>
        <a:defRPr sz="1600" kern="1200">
          <a:solidFill>
            <a:srgbClr val="156CAF"/>
          </a:solidFill>
          <a:latin typeface="Arial" panose="020B0604020202020204" pitchFamily="34" charset="0"/>
          <a:ea typeface="Arial" charset="0"/>
          <a:cs typeface="Arial" panose="020B0604020202020204" pitchFamily="34" charset="0"/>
        </a:defRPr>
      </a:lvl2pPr>
      <a:lvl3pPr marL="1142972" indent="-228594" algn="l" rtl="0" eaLnBrk="0" fontAlgn="base" hangingPunct="0">
        <a:lnSpc>
          <a:spcPct val="114000"/>
        </a:lnSpc>
        <a:spcBef>
          <a:spcPts val="600"/>
        </a:spcBef>
        <a:spcAft>
          <a:spcPct val="0"/>
        </a:spcAft>
        <a:buClr>
          <a:srgbClr val="595959"/>
        </a:buClr>
        <a:buFont typeface="Courier New" panose="02070309020205020404" pitchFamily="49" charset="0"/>
        <a:buChar char="o"/>
        <a:defRPr sz="1400" i="1" kern="1200">
          <a:solidFill>
            <a:srgbClr val="7F7F7F"/>
          </a:solidFill>
          <a:latin typeface="Arial" panose="020B0604020202020204" pitchFamily="34" charset="0"/>
          <a:ea typeface="Arial" charset="0"/>
          <a:cs typeface="Arial" panose="020B0604020202020204" pitchFamily="34" charset="0"/>
        </a:defRPr>
      </a:lvl3pPr>
      <a:lvl4pPr marL="1600160" indent="-228594" algn="l" rtl="0" eaLnBrk="0" fontAlgn="base" hangingPunct="0">
        <a:lnSpc>
          <a:spcPct val="114000"/>
        </a:lnSpc>
        <a:spcBef>
          <a:spcPts val="600"/>
        </a:spcBef>
        <a:spcAft>
          <a:spcPct val="0"/>
        </a:spcAft>
        <a:buClr>
          <a:srgbClr val="A6A6A6"/>
        </a:buClr>
        <a:buFont typeface="Arial" panose="020B0604020202020204" pitchFamily="34" charset="0"/>
        <a:buChar char="•"/>
        <a:defRPr sz="1200" kern="1200">
          <a:solidFill>
            <a:srgbClr val="969696"/>
          </a:solidFill>
          <a:latin typeface="Arial" panose="020B0604020202020204" pitchFamily="34" charset="0"/>
          <a:ea typeface="Arial" charset="0"/>
          <a:cs typeface="Arial" panose="020B0604020202020204" pitchFamily="34" charset="0"/>
        </a:defRPr>
      </a:lvl4pPr>
      <a:lvl5pPr marL="1828754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Clr>
          <a:srgbClr val="7EACCA"/>
        </a:buClr>
        <a:buFont typeface="Arial" panose="020B0604020202020204" pitchFamily="34" charset="0"/>
        <a:buChar char="»"/>
        <a:defRPr sz="2000" kern="1200">
          <a:solidFill>
            <a:srgbClr val="7EACCA"/>
          </a:solidFill>
          <a:latin typeface="Arial" panose="020B0604020202020204" pitchFamily="34" charset="0"/>
          <a:ea typeface="Arial" charset="0"/>
          <a:cs typeface="Arial" panose="020B0604020202020204" pitchFamily="34" charset="0"/>
        </a:defRPr>
      </a:lvl5pPr>
      <a:lvl6pPr marL="2514537" indent="-228594" algn="l" defTabSz="91437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5" indent="-228594" algn="l" defTabSz="91437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8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2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>
            <a:extLst>
              <a:ext uri="{FF2B5EF4-FFF2-40B4-BE49-F238E27FC236}">
                <a16:creationId xmlns:a16="http://schemas.microsoft.com/office/drawing/2014/main" id="{6C60B4A3-1AE3-73C0-10F9-08BA45B6BFD9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alphaModFix amt="8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9727" y="-207687"/>
            <a:ext cx="12191999" cy="6962987"/>
          </a:xfrm>
          <a:prstGeom prst="rect">
            <a:avLst/>
          </a:prstGeom>
        </p:spPr>
      </p:pic>
      <p:sp>
        <p:nvSpPr>
          <p:cNvPr id="11" name="Rectangle : coins arrondis 10">
            <a:extLst>
              <a:ext uri="{FF2B5EF4-FFF2-40B4-BE49-F238E27FC236}">
                <a16:creationId xmlns:a16="http://schemas.microsoft.com/office/drawing/2014/main" id="{1B60AFE0-CAC6-BE4A-9747-C3C1D41125BD}"/>
              </a:ext>
            </a:extLst>
          </p:cNvPr>
          <p:cNvSpPr/>
          <p:nvPr/>
        </p:nvSpPr>
        <p:spPr>
          <a:xfrm>
            <a:off x="1023944" y="6280732"/>
            <a:ext cx="11341457" cy="229121"/>
          </a:xfrm>
          <a:prstGeom prst="roundRect">
            <a:avLst>
              <a:gd name="adj" fmla="val 50000"/>
            </a:avLst>
          </a:prstGeom>
          <a:solidFill>
            <a:srgbClr val="63A143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id="{795D5C60-8358-5744-8064-2FEDDC85A1B9}"/>
              </a:ext>
            </a:extLst>
          </p:cNvPr>
          <p:cNvSpPr txBox="1"/>
          <p:nvPr/>
        </p:nvSpPr>
        <p:spPr bwMode="auto">
          <a:xfrm>
            <a:off x="0" y="4390661"/>
            <a:ext cx="12192000" cy="1041770"/>
          </a:xfrm>
          <a:prstGeom prst="rect">
            <a:avLst/>
          </a:prstGeom>
          <a:solidFill>
            <a:srgbClr val="FFFFFF">
              <a:alpha val="75000"/>
            </a:srgbClr>
          </a:solidFill>
          <a:ln>
            <a:noFill/>
          </a:ln>
        </p:spPr>
        <p:txBody>
          <a:bodyPr vert="horz" wrap="square" lIns="68580" tIns="34290" rIns="68580" bIns="34290" numCol="1" anchor="ctr" anchorCtr="0" compatLnSpc="1">
            <a:prstTxWarp prst="textNoShape">
              <a:avLst/>
            </a:prstTxWarp>
            <a:noAutofit/>
          </a:bodyPr>
          <a:lstStyle>
            <a:defPPr>
              <a:defRPr lang="fr-FR"/>
            </a:defPPr>
            <a:lvl1pPr algn="r" defTabSz="3429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700" b="1" cap="all">
                <a:solidFill>
                  <a:srgbClr val="59656D"/>
                </a:solidFill>
                <a:latin typeface="Calibri"/>
                <a:ea typeface="+mj-ea"/>
                <a:cs typeface="Calibri"/>
              </a:defRPr>
            </a:lvl1pPr>
            <a:lvl2pPr algn="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600" b="1">
                <a:solidFill>
                  <a:srgbClr val="59656D"/>
                </a:solidFill>
                <a:latin typeface="Calibri" panose="020F0502020204030204" pitchFamily="34" charset="0"/>
                <a:ea typeface="MS PGothic" panose="020B0600070205080204" pitchFamily="34" charset="-128"/>
                <a:cs typeface="Calibri" panose="020F0502020204030204" pitchFamily="34" charset="0"/>
              </a:defRPr>
            </a:lvl2pPr>
            <a:lvl3pPr algn="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600" b="1">
                <a:solidFill>
                  <a:srgbClr val="59656D"/>
                </a:solidFill>
                <a:latin typeface="Calibri" panose="020F0502020204030204" pitchFamily="34" charset="0"/>
                <a:ea typeface="MS PGothic" panose="020B0600070205080204" pitchFamily="34" charset="-128"/>
                <a:cs typeface="Calibri" panose="020F0502020204030204" pitchFamily="34" charset="0"/>
              </a:defRPr>
            </a:lvl3pPr>
            <a:lvl4pPr algn="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600" b="1">
                <a:solidFill>
                  <a:srgbClr val="59656D"/>
                </a:solidFill>
                <a:latin typeface="Calibri" panose="020F0502020204030204" pitchFamily="34" charset="0"/>
                <a:ea typeface="MS PGothic" panose="020B0600070205080204" pitchFamily="34" charset="-128"/>
                <a:cs typeface="Calibri" panose="020F0502020204030204" pitchFamily="34" charset="0"/>
              </a:defRPr>
            </a:lvl4pPr>
            <a:lvl5pPr algn="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600" b="1">
                <a:solidFill>
                  <a:srgbClr val="59656D"/>
                </a:solidFill>
                <a:latin typeface="Calibri" panose="020F0502020204030204" pitchFamily="34" charset="0"/>
                <a:ea typeface="MS PGothic" panose="020B0600070205080204" pitchFamily="34" charset="-128"/>
                <a:cs typeface="Calibri" panose="020F0502020204030204" pitchFamily="34" charset="0"/>
              </a:defRPr>
            </a:lvl5pPr>
            <a:lvl6pPr marL="457200" algn="ctr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>
                <a:solidFill>
                  <a:schemeClr val="accent1"/>
                </a:solidFill>
                <a:latin typeface="Franklin Gothic Book" panose="020B0503020102020204" pitchFamily="34" charset="0"/>
              </a:defRPr>
            </a:lvl6pPr>
            <a:lvl7pPr marL="914400" algn="ctr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>
                <a:solidFill>
                  <a:schemeClr val="accent1"/>
                </a:solidFill>
                <a:latin typeface="Franklin Gothic Book" panose="020B0503020102020204" pitchFamily="34" charset="0"/>
              </a:defRPr>
            </a:lvl7pPr>
            <a:lvl8pPr marL="1371600" algn="ctr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>
                <a:solidFill>
                  <a:schemeClr val="accent1"/>
                </a:solidFill>
                <a:latin typeface="Franklin Gothic Book" panose="020B0503020102020204" pitchFamily="34" charset="0"/>
              </a:defRPr>
            </a:lvl8pPr>
            <a:lvl9pPr marL="1828800" algn="ctr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>
                <a:solidFill>
                  <a:schemeClr val="accent1"/>
                </a:solidFill>
                <a:latin typeface="Franklin Gothic Book" panose="020B0503020102020204" pitchFamily="34" charset="0"/>
              </a:defRPr>
            </a:lvl9pPr>
          </a:lstStyle>
          <a:p>
            <a:pPr marL="9525" lvl="1" indent="0" algn="ctr">
              <a:lnSpc>
                <a:spcPts val="3280"/>
              </a:lnSpc>
            </a:pPr>
            <a:r>
              <a:rPr lang="fr-FR" sz="2400" dirty="0">
                <a:latin typeface="Raleway" panose="020B0003030101060003" pitchFamily="34" charset="0"/>
              </a:rPr>
              <a:t>POINT HEBDOMADAIRE DE LA  COMMISSION SMART HOSPITAL</a:t>
            </a:r>
            <a:br>
              <a:rPr lang="fr-FR" sz="2400" dirty="0">
                <a:latin typeface="Raleway" panose="020B0003030101060003" pitchFamily="34" charset="0"/>
              </a:rPr>
            </a:br>
            <a:r>
              <a:rPr lang="fr-FR" sz="2400" dirty="0">
                <a:latin typeface="Raleway" panose="020B0003030101060003" pitchFamily="34" charset="0"/>
              </a:rPr>
              <a:t>Ordre du jour du 13 septembre 2024</a:t>
            </a:r>
            <a:endParaRPr lang="fr-FR" sz="2800" dirty="0">
              <a:latin typeface="Raleway" panose="020B0003030101060003" pitchFamily="34" charset="0"/>
            </a:endParaRPr>
          </a:p>
        </p:txBody>
      </p:sp>
      <p:grpSp>
        <p:nvGrpSpPr>
          <p:cNvPr id="12" name="Groupe 11">
            <a:extLst>
              <a:ext uri="{FF2B5EF4-FFF2-40B4-BE49-F238E27FC236}">
                <a16:creationId xmlns:a16="http://schemas.microsoft.com/office/drawing/2014/main" id="{7ADECF57-99D2-924A-BC9A-F06B6C51BA45}"/>
              </a:ext>
            </a:extLst>
          </p:cNvPr>
          <p:cNvGrpSpPr/>
          <p:nvPr/>
        </p:nvGrpSpPr>
        <p:grpSpPr>
          <a:xfrm>
            <a:off x="1023944" y="0"/>
            <a:ext cx="1548000" cy="1143000"/>
            <a:chOff x="304799" y="0"/>
            <a:chExt cx="1548000" cy="1143000"/>
          </a:xfrm>
        </p:grpSpPr>
        <p:grpSp>
          <p:nvGrpSpPr>
            <p:cNvPr id="14" name="Groupe 13">
              <a:extLst>
                <a:ext uri="{FF2B5EF4-FFF2-40B4-BE49-F238E27FC236}">
                  <a16:creationId xmlns:a16="http://schemas.microsoft.com/office/drawing/2014/main" id="{8C1B94C7-DD03-D844-B804-4EE7D6347CE3}"/>
                </a:ext>
              </a:extLst>
            </p:cNvPr>
            <p:cNvGrpSpPr/>
            <p:nvPr/>
          </p:nvGrpSpPr>
          <p:grpSpPr>
            <a:xfrm>
              <a:off x="304799" y="0"/>
              <a:ext cx="1548000" cy="1143000"/>
              <a:chOff x="304799" y="0"/>
              <a:chExt cx="1548000" cy="1143000"/>
            </a:xfrm>
          </p:grpSpPr>
          <p:sp>
            <p:nvSpPr>
              <p:cNvPr id="17" name="Rectangle : coins arrondis 16">
                <a:extLst>
                  <a:ext uri="{FF2B5EF4-FFF2-40B4-BE49-F238E27FC236}">
                    <a16:creationId xmlns:a16="http://schemas.microsoft.com/office/drawing/2014/main" id="{15105597-AB8D-1440-A202-29C58A4679BC}"/>
                  </a:ext>
                </a:extLst>
              </p:cNvPr>
              <p:cNvSpPr/>
              <p:nvPr/>
            </p:nvSpPr>
            <p:spPr>
              <a:xfrm>
                <a:off x="304799" y="501520"/>
                <a:ext cx="1548000" cy="641480"/>
              </a:xfrm>
              <a:prstGeom prst="roundRect">
                <a:avLst>
                  <a:gd name="adj" fmla="val 37369"/>
                </a:avLst>
              </a:prstGeom>
              <a:solidFill>
                <a:srgbClr val="63A14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8" name="Rectangle 17">
                <a:extLst>
                  <a:ext uri="{FF2B5EF4-FFF2-40B4-BE49-F238E27FC236}">
                    <a16:creationId xmlns:a16="http://schemas.microsoft.com/office/drawing/2014/main" id="{AE98F6E8-2ECA-C149-B002-F43E6FC74424}"/>
                  </a:ext>
                </a:extLst>
              </p:cNvPr>
              <p:cNvSpPr/>
              <p:nvPr/>
            </p:nvSpPr>
            <p:spPr>
              <a:xfrm>
                <a:off x="304799" y="0"/>
                <a:ext cx="1548000" cy="763200"/>
              </a:xfrm>
              <a:prstGeom prst="rect">
                <a:avLst/>
              </a:prstGeom>
              <a:solidFill>
                <a:srgbClr val="63A14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  <p:pic>
          <p:nvPicPr>
            <p:cNvPr id="15" name="Image 14">
              <a:extLst>
                <a:ext uri="{FF2B5EF4-FFF2-40B4-BE49-F238E27FC236}">
                  <a16:creationId xmlns:a16="http://schemas.microsoft.com/office/drawing/2014/main" id="{D2D30A7A-26D3-0C4C-B929-2AAB3B51310F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418211" y="152400"/>
              <a:ext cx="1297178" cy="7200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5180502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left)">
                                      <p:cBhvr>
                                        <p:cTn id="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BE5EB9D-69AF-54C4-E05C-A0D8C21BA2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Promotion _ RENCONTRE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3D108A2-217A-1242-35D3-01E58D922F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81050" y="977900"/>
            <a:ext cx="10836438" cy="4351338"/>
          </a:xfrm>
        </p:spPr>
        <p:txBody>
          <a:bodyPr/>
          <a:lstStyle/>
          <a:p>
            <a:r>
              <a:rPr lang="fr-FR" dirty="0"/>
              <a:t>RESAH _ le 26 septembre 2024</a:t>
            </a:r>
          </a:p>
          <a:p>
            <a:r>
              <a:rPr lang="fr-FR" dirty="0"/>
              <a:t>CHU Grenoble _ Mme </a:t>
            </a:r>
            <a:r>
              <a:rPr lang="fr-FR" dirty="0" err="1"/>
              <a:t>Sorentino</a:t>
            </a:r>
            <a:r>
              <a:rPr lang="fr-FR" dirty="0"/>
              <a:t> _ </a:t>
            </a:r>
            <a:r>
              <a:rPr lang="fr-FR" strike="dblStrike" dirty="0"/>
              <a:t>13 septembre </a:t>
            </a:r>
            <a:r>
              <a:rPr lang="fr-FR" dirty="0"/>
              <a:t>_  reporté</a:t>
            </a:r>
          </a:p>
          <a:p>
            <a:r>
              <a:rPr lang="fr-FR" dirty="0"/>
              <a:t>CHU Montpellier _ Géolocalisation _ MM. Millon et Terral</a:t>
            </a:r>
          </a:p>
          <a:p>
            <a:r>
              <a:rPr lang="fr-FR" dirty="0"/>
              <a:t>JASF _ participation ?</a:t>
            </a:r>
          </a:p>
          <a:p>
            <a:r>
              <a:rPr lang="fr-FR" dirty="0"/>
              <a:t>KEREVAL _ adhésion ? Présentation</a:t>
            </a:r>
          </a:p>
          <a:p>
            <a:r>
              <a:rPr lang="fr-FR" dirty="0"/>
              <a:t>TAKTIC _ Présentation </a:t>
            </a:r>
          </a:p>
        </p:txBody>
      </p:sp>
    </p:spTree>
    <p:extLst>
      <p:ext uri="{BB962C8B-B14F-4D97-AF65-F5344CB8AC3E}">
        <p14:creationId xmlns:p14="http://schemas.microsoft.com/office/powerpoint/2010/main" val="34752691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A115512-F157-10AB-044A-53AF3CECDE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FIN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545ED420-9FA8-3FE4-9234-9CD62BE4629C}"/>
              </a:ext>
            </a:extLst>
          </p:cNvPr>
          <p:cNvSpPr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B990830A-B771-5AC3-8771-E74398DC1D4C}"/>
              </a:ext>
            </a:extLst>
          </p:cNvPr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86CB4B4D-7CA3-9044-876B-883B54F8677D}" type="slidenum">
              <a:rPr lang="fr-FR" smtClean="0"/>
              <a:t>11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20533446"/>
      </p:ext>
    </p:extLst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A81D420-AC93-EECA-6100-48404620E8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ORDRE DU JOUR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F7365DC-3E1F-E46F-B4E0-DAE184794F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781" y="862063"/>
            <a:ext cx="10836438" cy="4978297"/>
          </a:xfrm>
        </p:spPr>
        <p:txBody>
          <a:bodyPr/>
          <a:lstStyle/>
          <a:p>
            <a:r>
              <a:rPr lang="fr-FR" sz="2400" i="1" dirty="0">
                <a:solidFill>
                  <a:schemeClr val="tx1"/>
                </a:solidFill>
              </a:rPr>
              <a:t>Mise en œuvre partenariat ANAP</a:t>
            </a:r>
          </a:p>
          <a:p>
            <a:pPr marL="685794" lvl="1" indent="-457200"/>
            <a:r>
              <a:rPr lang="fr-FR" sz="2400" i="1" dirty="0">
                <a:solidFill>
                  <a:schemeClr val="tx1"/>
                </a:solidFill>
              </a:rPr>
              <a:t>Note Géolocalisation </a:t>
            </a:r>
            <a:r>
              <a:rPr lang="fr-FR" sz="2000" i="1" dirty="0">
                <a:solidFill>
                  <a:schemeClr val="tx1"/>
                </a:solidFill>
              </a:rPr>
              <a:t>[30 septembre 2024]</a:t>
            </a:r>
          </a:p>
          <a:p>
            <a:pPr marL="685794" lvl="1" indent="-457200"/>
            <a:r>
              <a:rPr lang="fr-FR" sz="2400" i="1" dirty="0">
                <a:solidFill>
                  <a:schemeClr val="tx1"/>
                </a:solidFill>
              </a:rPr>
              <a:t>Note </a:t>
            </a:r>
            <a:r>
              <a:rPr lang="fr-FR" sz="2400" i="1" dirty="0" err="1">
                <a:solidFill>
                  <a:schemeClr val="tx1"/>
                </a:solidFill>
              </a:rPr>
              <a:t>Oscimes</a:t>
            </a:r>
            <a:r>
              <a:rPr lang="fr-FR" sz="2400" i="1" dirty="0">
                <a:solidFill>
                  <a:schemeClr val="tx1"/>
                </a:solidFill>
              </a:rPr>
              <a:t> _ note sur le coordinateur numérique </a:t>
            </a:r>
            <a:r>
              <a:rPr lang="fr-FR" sz="2000" i="1" dirty="0">
                <a:solidFill>
                  <a:schemeClr val="tx1"/>
                </a:solidFill>
              </a:rPr>
              <a:t>[31 octobre 2024]</a:t>
            </a:r>
          </a:p>
          <a:p>
            <a:pPr marL="457200" indent="-457200"/>
            <a:r>
              <a:rPr lang="fr-FR" sz="2200" i="1" dirty="0">
                <a:solidFill>
                  <a:schemeClr val="tx1"/>
                </a:solidFill>
              </a:rPr>
              <a:t>Journée IHF : Appel à communication</a:t>
            </a:r>
          </a:p>
          <a:p>
            <a:pPr marL="457200" indent="-457200"/>
            <a:r>
              <a:rPr lang="fr-FR" sz="2200" i="1" dirty="0">
                <a:solidFill>
                  <a:schemeClr val="tx1"/>
                </a:solidFill>
              </a:rPr>
              <a:t>Agenda de la commission</a:t>
            </a:r>
          </a:p>
          <a:p>
            <a:pPr marL="685794" lvl="1" indent="-457200"/>
            <a:r>
              <a:rPr lang="fr-FR" sz="1800" i="1" dirty="0">
                <a:solidFill>
                  <a:schemeClr val="tx1"/>
                </a:solidFill>
              </a:rPr>
              <a:t>Alimenter la communication</a:t>
            </a:r>
          </a:p>
          <a:p>
            <a:pPr marL="0" indent="0">
              <a:buNone/>
            </a:pPr>
            <a:endParaRPr lang="fr-FR" sz="2200" i="1" dirty="0">
              <a:solidFill>
                <a:schemeClr val="tx1"/>
              </a:solidFill>
            </a:endParaRPr>
          </a:p>
          <a:p>
            <a:pPr marL="685794" lvl="1" indent="-457200"/>
            <a:endParaRPr lang="fr-FR" sz="1800" i="1" dirty="0">
              <a:solidFill>
                <a:schemeClr val="tx1"/>
              </a:solidFill>
            </a:endParaRPr>
          </a:p>
          <a:p>
            <a:pPr marL="457200" indent="-457200"/>
            <a:endParaRPr lang="fr-FR" sz="2800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33758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D4CBA07-8601-C484-9F36-CE3AE6998C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Note géolocalisation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4BBF0F7-22E5-57DD-2C97-A555F75F4F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sz="2800" dirty="0"/>
              <a:t>Contributeurs</a:t>
            </a:r>
          </a:p>
          <a:p>
            <a:pPr marL="571494" lvl="1" indent="-342900">
              <a:buFont typeface="Aptos" panose="020B0004020202020204" pitchFamily="34" charset="0"/>
              <a:buChar char="-"/>
            </a:pPr>
            <a:r>
              <a:rPr lang="fr-FR" sz="18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Nathalie LESIGNE</a:t>
            </a:r>
            <a:endParaRPr lang="fr-FR" sz="18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571494" lvl="1" indent="-342900">
              <a:buFont typeface="Aptos" panose="020B0004020202020204" pitchFamily="34" charset="0"/>
              <a:buChar char="-"/>
            </a:pPr>
            <a:r>
              <a:rPr lang="fr-FR" sz="18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Adel REGHIOUI</a:t>
            </a:r>
            <a:endParaRPr lang="fr-FR" sz="18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571494" lvl="1" indent="-342900">
              <a:buFont typeface="Aptos" panose="020B0004020202020204" pitchFamily="34" charset="0"/>
              <a:buChar char="-"/>
            </a:pPr>
            <a:r>
              <a:rPr lang="fr-FR" sz="18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François de LONGEAUX</a:t>
            </a:r>
            <a:endParaRPr lang="fr-FR" sz="1800" dirty="0">
              <a:latin typeface="Aptos" panose="020B00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71494" lvl="1" indent="-342900">
              <a:buFont typeface="Aptos" panose="020B0004020202020204" pitchFamily="34" charset="0"/>
              <a:buChar char="-"/>
            </a:pPr>
            <a:r>
              <a:rPr lang="fr-FR" sz="18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Christophe CLEMENT-COTTUZ</a:t>
            </a:r>
          </a:p>
          <a:p>
            <a:pPr marL="342900" indent="-342900">
              <a:buFont typeface="Aptos" panose="020B0004020202020204" pitchFamily="34" charset="0"/>
              <a:buChar char="-"/>
            </a:pPr>
            <a:r>
              <a:rPr lang="fr-FR" sz="24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Format de la note</a:t>
            </a:r>
          </a:p>
          <a:p>
            <a:pPr marL="571494" lvl="1" indent="-342900">
              <a:buFont typeface="Aptos" panose="020B0004020202020204" pitchFamily="34" charset="0"/>
              <a:buChar char="-"/>
            </a:pPr>
            <a:r>
              <a:rPr lang="fr-FR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4/5 pages (lecture 5/10mn)</a:t>
            </a:r>
          </a:p>
          <a:p>
            <a:pPr marL="342900" indent="-342900">
              <a:buFont typeface="Aptos" panose="020B0004020202020204" pitchFamily="34" charset="0"/>
              <a:buChar char="-"/>
            </a:pPr>
            <a:r>
              <a:rPr lang="fr-FR" sz="24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Texte</a:t>
            </a:r>
            <a:endParaRPr lang="fr-FR" sz="24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lvl="1"/>
            <a:endParaRPr lang="fr-FR" sz="2000" dirty="0"/>
          </a:p>
        </p:txBody>
      </p:sp>
    </p:spTree>
    <p:extLst>
      <p:ext uri="{BB962C8B-B14F-4D97-AF65-F5344CB8AC3E}">
        <p14:creationId xmlns:p14="http://schemas.microsoft.com/office/powerpoint/2010/main" val="7214859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4">
            <a:extLst>
              <a:ext uri="{FF2B5EF4-FFF2-40B4-BE49-F238E27FC236}">
                <a16:creationId xmlns:a16="http://schemas.microsoft.com/office/drawing/2014/main" id="{E829CC70-E166-6464-9839-7F3A26D50E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2400" dirty="0"/>
              <a:t>[</a:t>
            </a:r>
            <a:r>
              <a:rPr lang="fr-FR" sz="2400" dirty="0" err="1">
                <a:solidFill>
                  <a:schemeClr val="accent6">
                    <a:lumMod val="75000"/>
                  </a:schemeClr>
                </a:solidFill>
              </a:rPr>
              <a:t>Propositon</a:t>
            </a:r>
            <a:r>
              <a:rPr lang="fr-FR" sz="2400" dirty="0">
                <a:solidFill>
                  <a:schemeClr val="accent6">
                    <a:lumMod val="75000"/>
                  </a:schemeClr>
                </a:solidFill>
              </a:rPr>
              <a:t>] </a:t>
            </a:r>
            <a:r>
              <a:rPr lang="fr-FR" dirty="0"/>
              <a:t>PLAN DE LA Note </a:t>
            </a:r>
            <a:r>
              <a:rPr lang="fr-FR" dirty="0" err="1"/>
              <a:t>geolocalisation</a:t>
            </a:r>
            <a:endParaRPr lang="fr-FR" dirty="0"/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E3D84D4E-B71B-30DB-EC8C-995A381180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599" y="782320"/>
            <a:ext cx="10836438" cy="5611178"/>
          </a:xfrm>
        </p:spPr>
        <p:txBody>
          <a:bodyPr/>
          <a:lstStyle/>
          <a:p>
            <a:pPr marL="0" indent="0">
              <a:buNone/>
            </a:pPr>
            <a:r>
              <a:rPr lang="fr-FR" dirty="0"/>
              <a:t>La géolocalisation, un service numérique du Smart Hospital</a:t>
            </a:r>
          </a:p>
          <a:p>
            <a:pPr marL="457200" indent="-457200">
              <a:buFont typeface="+mj-lt"/>
              <a:buAutoNum type="arabicPeriod"/>
            </a:pPr>
            <a:r>
              <a:rPr lang="fr-FR" dirty="0"/>
              <a:t>Introduction de la géolocalisation</a:t>
            </a:r>
          </a:p>
          <a:p>
            <a:pPr marL="228594" lvl="1" indent="0">
              <a:buNone/>
            </a:pPr>
            <a:r>
              <a:rPr lang="fr-FR" dirty="0"/>
              <a:t>1.1 Introduction de la géolocalisation (indoor/</a:t>
            </a:r>
            <a:r>
              <a:rPr lang="fr-FR" dirty="0" err="1"/>
              <a:t>outdoor</a:t>
            </a:r>
            <a:r>
              <a:rPr lang="fr-FR" dirty="0"/>
              <a:t>)</a:t>
            </a:r>
          </a:p>
          <a:p>
            <a:pPr marL="228594" lvl="1" indent="0">
              <a:spcBef>
                <a:spcPts val="0"/>
              </a:spcBef>
              <a:buNone/>
            </a:pPr>
            <a:r>
              <a:rPr lang="fr-FR" dirty="0"/>
              <a:t>1.2 Historique du déploiement de la géolocalisation (indoor/</a:t>
            </a:r>
            <a:r>
              <a:rPr lang="fr-FR" dirty="0" err="1"/>
              <a:t>outdoor</a:t>
            </a:r>
            <a:r>
              <a:rPr lang="fr-FR" dirty="0"/>
              <a:t>)</a:t>
            </a:r>
          </a:p>
          <a:p>
            <a:pPr marL="228594" lvl="1" indent="0">
              <a:spcBef>
                <a:spcPts val="0"/>
              </a:spcBef>
              <a:buNone/>
            </a:pPr>
            <a:r>
              <a:rPr lang="fr-FR" dirty="0"/>
              <a:t>1.3 Les technologies clés, les innovations récentes, les évolutions prévues</a:t>
            </a:r>
          </a:p>
          <a:p>
            <a:pPr marL="342900" indent="-342900">
              <a:buFont typeface="+mj-lt"/>
              <a:buAutoNum type="arabicPeriod"/>
            </a:pPr>
            <a:r>
              <a:rPr lang="fr-FR" dirty="0"/>
              <a:t>La géolocalisation à l’hôpital</a:t>
            </a:r>
          </a:p>
          <a:p>
            <a:pPr marL="228594" lvl="1" indent="0">
              <a:buNone/>
            </a:pPr>
            <a:r>
              <a:rPr lang="fr-FR" dirty="0"/>
              <a:t>2.1 Le potentiel des cas d’usage (monde)</a:t>
            </a:r>
          </a:p>
          <a:p>
            <a:pPr marL="228594" lvl="1" indent="0">
              <a:spcBef>
                <a:spcPts val="0"/>
              </a:spcBef>
              <a:buNone/>
            </a:pPr>
            <a:r>
              <a:rPr lang="fr-FR" dirty="0"/>
              <a:t>2.2 Les réalisations en France </a:t>
            </a:r>
            <a:r>
              <a:rPr lang="fr-FR" i="1" dirty="0">
                <a:solidFill>
                  <a:schemeClr val="tx1"/>
                </a:solidFill>
              </a:rPr>
              <a:t>[Descriptif + résultats obtenus]</a:t>
            </a:r>
          </a:p>
          <a:p>
            <a:pPr marL="514344" lvl="1" indent="-285750">
              <a:spcBef>
                <a:spcPts val="0"/>
              </a:spcBef>
              <a:buFontTx/>
              <a:buChar char="-"/>
            </a:pPr>
            <a:r>
              <a:rPr lang="fr-FR" dirty="0"/>
              <a:t>CHU Montpellier (</a:t>
            </a:r>
            <a:r>
              <a:rPr lang="fr-FR" dirty="0" err="1"/>
              <a:t>outdoor</a:t>
            </a:r>
            <a:r>
              <a:rPr lang="fr-FR" dirty="0"/>
              <a:t>)</a:t>
            </a:r>
          </a:p>
          <a:p>
            <a:pPr marL="514344" lvl="1" indent="-285750">
              <a:spcBef>
                <a:spcPts val="0"/>
              </a:spcBef>
              <a:buFontTx/>
              <a:buChar char="-"/>
            </a:pPr>
            <a:r>
              <a:rPr lang="fr-FR" dirty="0"/>
              <a:t>CH Marmande </a:t>
            </a:r>
          </a:p>
          <a:p>
            <a:pPr marL="514344" lvl="1" indent="-285750">
              <a:spcBef>
                <a:spcPts val="0"/>
              </a:spcBef>
              <a:buFontTx/>
              <a:buChar char="-"/>
            </a:pPr>
            <a:r>
              <a:rPr lang="fr-FR" dirty="0"/>
              <a:t>OTEIS</a:t>
            </a:r>
          </a:p>
          <a:p>
            <a:pPr marL="514344" lvl="1" indent="-285750">
              <a:spcBef>
                <a:spcPts val="0"/>
              </a:spcBef>
              <a:buFontTx/>
              <a:buChar char="-"/>
            </a:pPr>
            <a:r>
              <a:rPr lang="fr-FR" dirty="0"/>
              <a:t>....</a:t>
            </a:r>
          </a:p>
          <a:p>
            <a:pPr marL="457200" indent="-457200">
              <a:spcBef>
                <a:spcPts val="1000"/>
              </a:spcBef>
              <a:buFont typeface="+mj-lt"/>
              <a:buAutoNum type="arabicPeriod"/>
            </a:pPr>
            <a:r>
              <a:rPr lang="fr-FR" dirty="0"/>
              <a:t>Conclusion : l’apport du R2S4Care</a:t>
            </a:r>
          </a:p>
          <a:p>
            <a:pPr marL="457200" indent="-457200">
              <a:buFont typeface="+mj-lt"/>
              <a:buAutoNum type="arabicPeriod"/>
            </a:pPr>
            <a:endParaRPr lang="fr-FR" dirty="0"/>
          </a:p>
          <a:p>
            <a:pPr marL="457200" indent="-457200">
              <a:buFont typeface="+mj-lt"/>
              <a:buAutoNum type="arabicPeriod"/>
            </a:pPr>
            <a:endParaRPr lang="fr-FR" dirty="0"/>
          </a:p>
          <a:p>
            <a:pPr marL="457200" indent="-457200">
              <a:buFont typeface="+mj-lt"/>
              <a:buAutoNum type="arabicPeriod"/>
            </a:pPr>
            <a:endParaRPr lang="fr-FR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63271EFC-19F2-2766-3AF3-75DA1D95B827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0" y="6535738"/>
            <a:ext cx="239713" cy="233362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 lang="fr-FR" smtClean="0"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707737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D4CBA07-8601-C484-9F36-CE3AE6998C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Note OSCIMES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4BBF0F7-22E5-57DD-2C97-A555F75F4F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0997" y="1063624"/>
            <a:ext cx="10836438" cy="4747895"/>
          </a:xfrm>
        </p:spPr>
        <p:txBody>
          <a:bodyPr/>
          <a:lstStyle/>
          <a:p>
            <a:r>
              <a:rPr lang="fr-FR" sz="2800" dirty="0"/>
              <a:t>Contributeurs</a:t>
            </a:r>
          </a:p>
          <a:p>
            <a:pPr marL="342900" lvl="0" indent="-342900">
              <a:buFont typeface="Aptos" panose="020B0004020202020204" pitchFamily="34" charset="0"/>
              <a:buChar char="-"/>
            </a:pPr>
            <a:r>
              <a:rPr lang="fr-FR" sz="18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Catherine Chevallier</a:t>
            </a:r>
            <a:endParaRPr lang="fr-FR" sz="18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Aptos" panose="020B0004020202020204" pitchFamily="34" charset="0"/>
              <a:buChar char="-"/>
            </a:pPr>
            <a:r>
              <a:rPr lang="fr-FR" sz="18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Péguy Le Bihan</a:t>
            </a:r>
            <a:endParaRPr lang="fr-FR" sz="18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Aptos" panose="020B0004020202020204" pitchFamily="34" charset="0"/>
              <a:buChar char="-"/>
            </a:pPr>
            <a:r>
              <a:rPr lang="fr-FR" sz="18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Julien Marcelle</a:t>
            </a:r>
            <a:endParaRPr lang="fr-FR" sz="18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Aptos" panose="020B0004020202020204" pitchFamily="34" charset="0"/>
              <a:buChar char="-"/>
            </a:pPr>
            <a:r>
              <a:rPr lang="fr-FR" sz="18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Jérémy DREAN / Christophe Clement-Cottuz</a:t>
            </a:r>
            <a:endParaRPr lang="fr-FR" sz="18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indent="-342900">
              <a:buFont typeface="Aptos" panose="020B0004020202020204" pitchFamily="34" charset="0"/>
              <a:buChar char="-"/>
            </a:pPr>
            <a:r>
              <a:rPr lang="fr-FR" sz="24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Format de la note</a:t>
            </a:r>
          </a:p>
          <a:p>
            <a:pPr marL="571494" lvl="1" indent="-342900">
              <a:buFont typeface="Aptos" panose="020B0004020202020204" pitchFamily="34" charset="0"/>
              <a:buChar char="-"/>
            </a:pPr>
            <a:r>
              <a:rPr lang="fr-FR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4/5 pages (lecture 5/10mn)</a:t>
            </a:r>
          </a:p>
          <a:p>
            <a:pPr marL="571494" lvl="1" indent="-342900">
              <a:buFont typeface="Aptos" panose="020B0004020202020204" pitchFamily="34" charset="0"/>
              <a:buChar char="-"/>
            </a:pPr>
            <a:r>
              <a:rPr lang="fr-FR" sz="18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Texte  : approx. 10 000 signes</a:t>
            </a:r>
            <a:endParaRPr lang="fr-FR" sz="24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lvl="1"/>
            <a:endParaRPr lang="fr-FR" sz="2000" dirty="0"/>
          </a:p>
        </p:txBody>
      </p:sp>
    </p:spTree>
    <p:extLst>
      <p:ext uri="{BB962C8B-B14F-4D97-AF65-F5344CB8AC3E}">
        <p14:creationId xmlns:p14="http://schemas.microsoft.com/office/powerpoint/2010/main" val="33787819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4">
            <a:extLst>
              <a:ext uri="{FF2B5EF4-FFF2-40B4-BE49-F238E27FC236}">
                <a16:creationId xmlns:a16="http://schemas.microsoft.com/office/drawing/2014/main" id="{E829CC70-E166-6464-9839-7F3A26D50E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2400" dirty="0"/>
              <a:t>[</a:t>
            </a:r>
            <a:r>
              <a:rPr lang="fr-FR" sz="2400" dirty="0" err="1">
                <a:solidFill>
                  <a:schemeClr val="accent6">
                    <a:lumMod val="75000"/>
                  </a:schemeClr>
                </a:solidFill>
              </a:rPr>
              <a:t>Propositon</a:t>
            </a:r>
            <a:r>
              <a:rPr lang="fr-FR" sz="2400" dirty="0">
                <a:solidFill>
                  <a:schemeClr val="accent6">
                    <a:lumMod val="75000"/>
                  </a:schemeClr>
                </a:solidFill>
              </a:rPr>
              <a:t>] </a:t>
            </a:r>
            <a:r>
              <a:rPr lang="fr-FR" dirty="0"/>
              <a:t>CONTENU DE LA NOTE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E3D84D4E-B71B-30DB-EC8C-995A381180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598" y="1157922"/>
            <a:ext cx="11054081" cy="5611178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fr-FR" dirty="0"/>
              <a:t>Une bonne bonne question : un « smart </a:t>
            </a:r>
            <a:r>
              <a:rPr lang="fr-FR" dirty="0" err="1"/>
              <a:t>hospital</a:t>
            </a:r>
            <a:r>
              <a:rPr lang="fr-FR" dirty="0"/>
              <a:t> » l’est-il forcément par conception ?</a:t>
            </a:r>
          </a:p>
          <a:p>
            <a:pPr marL="685794" lvl="1" indent="-457200">
              <a:buFont typeface="+mj-lt"/>
              <a:buAutoNum type="arabicPeriod"/>
            </a:pPr>
            <a:r>
              <a:rPr lang="fr-FR" dirty="0"/>
              <a:t>Ex </a:t>
            </a:r>
            <a:r>
              <a:rPr lang="fr-FR" dirty="0" err="1"/>
              <a:t>Geolocalisation</a:t>
            </a:r>
            <a:r>
              <a:rPr lang="fr-FR" dirty="0"/>
              <a:t> : service numérique du bâtiment </a:t>
            </a:r>
          </a:p>
          <a:p>
            <a:pPr marL="457200" indent="-457200">
              <a:spcBef>
                <a:spcPts val="1000"/>
              </a:spcBef>
              <a:buFont typeface="+mj-lt"/>
              <a:buAutoNum type="arabicPeriod"/>
            </a:pPr>
            <a:r>
              <a:rPr lang="fr-FR" dirty="0"/>
              <a:t>Quel rôle pour le coordinateur numérique dans le projet de construction</a:t>
            </a:r>
          </a:p>
          <a:p>
            <a:pPr marL="685794" lvl="1" indent="-457200">
              <a:buFont typeface="+mj-lt"/>
              <a:buAutoNum type="arabicPeriod"/>
            </a:pPr>
            <a:r>
              <a:rPr lang="fr-FR" dirty="0"/>
              <a:t>Organisation transverse de la gouvernance / les SLA / </a:t>
            </a:r>
          </a:p>
          <a:p>
            <a:pPr marL="457200" indent="-457200">
              <a:buFont typeface="+mj-lt"/>
              <a:buAutoNum type="arabicPeriod"/>
            </a:pPr>
            <a:r>
              <a:rPr lang="fr-FR" dirty="0"/>
              <a:t>Le support du R2S4CARE</a:t>
            </a:r>
          </a:p>
          <a:p>
            <a:pPr marL="457200" indent="-457200">
              <a:buFont typeface="+mj-lt"/>
              <a:buAutoNum type="arabicPeriod"/>
            </a:pPr>
            <a:endParaRPr lang="fr-FR" dirty="0"/>
          </a:p>
          <a:p>
            <a:pPr marL="457200" indent="-457200">
              <a:buFont typeface="+mj-lt"/>
              <a:buAutoNum type="arabicPeriod"/>
            </a:pPr>
            <a:endParaRPr lang="fr-FR" dirty="0"/>
          </a:p>
          <a:p>
            <a:pPr marL="457200" indent="-457200">
              <a:buFont typeface="+mj-lt"/>
              <a:buAutoNum type="arabicPeriod"/>
            </a:pPr>
            <a:endParaRPr lang="fr-FR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63271EFC-19F2-2766-3AF3-75DA1D95B827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0" y="6535738"/>
            <a:ext cx="239713" cy="233362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 lang="fr-FR" smtClean="0"/>
              <a:t>6</a:t>
            </a:fld>
            <a:endParaRPr lang="fr-FR"/>
          </a:p>
        </p:txBody>
      </p:sp>
      <p:sp>
        <p:nvSpPr>
          <p:cNvPr id="2" name="Espace réservé du contenu 2">
            <a:extLst>
              <a:ext uri="{FF2B5EF4-FFF2-40B4-BE49-F238E27FC236}">
                <a16:creationId xmlns:a16="http://schemas.microsoft.com/office/drawing/2014/main" id="{C9384955-107A-D0B2-8C18-5AF62A5FA31D}"/>
              </a:ext>
            </a:extLst>
          </p:cNvPr>
          <p:cNvSpPr txBox="1">
            <a:spLocks/>
          </p:cNvSpPr>
          <p:nvPr/>
        </p:nvSpPr>
        <p:spPr bwMode="auto">
          <a:xfrm>
            <a:off x="3195319" y="3963511"/>
            <a:ext cx="8250718" cy="2030177"/>
          </a:xfrm>
          <a:prstGeom prst="rect">
            <a:avLst/>
          </a:prstGeom>
          <a:solidFill>
            <a:srgbClr val="94C11C">
              <a:alpha val="7000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457189" indent="-457189" algn="l" rtl="0" eaLnBrk="0" fontAlgn="base" hangingPunct="0">
              <a:lnSpc>
                <a:spcPct val="120000"/>
              </a:lnSpc>
              <a:spcBef>
                <a:spcPts val="1200"/>
              </a:spcBef>
              <a:spcAft>
                <a:spcPct val="0"/>
              </a:spcAft>
              <a:buClr>
                <a:srgbClr val="70AD47"/>
              </a:buClr>
              <a:buFont typeface="Wingdings" panose="05000000000000000000" pitchFamily="2" charset="2"/>
              <a:buChar char="ü"/>
              <a:defRPr sz="2000" b="1" kern="1200">
                <a:solidFill>
                  <a:srgbClr val="7F7F7F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685783" indent="-358766" algn="l" rtl="0" eaLnBrk="0" fontAlgn="base" hangingPunct="0">
              <a:lnSpc>
                <a:spcPct val="130000"/>
              </a:lnSpc>
              <a:spcBef>
                <a:spcPts val="1000"/>
              </a:spcBef>
              <a:spcAft>
                <a:spcPct val="0"/>
              </a:spcAft>
              <a:buClr>
                <a:srgbClr val="2F5597"/>
              </a:buClr>
              <a:buSzPct val="100000"/>
              <a:buFont typeface="Arial" panose="020B0604020202020204" pitchFamily="34" charset="0"/>
              <a:buChar char="•"/>
              <a:defRPr sz="1600" kern="1200">
                <a:solidFill>
                  <a:srgbClr val="156CAF"/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defRPr>
            </a:lvl2pPr>
            <a:lvl3pPr marL="1142972" indent="-228594" algn="l" rtl="0" eaLnBrk="0" fontAlgn="base" hangingPunct="0">
              <a:lnSpc>
                <a:spcPct val="114000"/>
              </a:lnSpc>
              <a:spcBef>
                <a:spcPts val="600"/>
              </a:spcBef>
              <a:spcAft>
                <a:spcPct val="0"/>
              </a:spcAft>
              <a:buClr>
                <a:srgbClr val="595959"/>
              </a:buClr>
              <a:buFont typeface="Courier New" panose="02070309020205020404" pitchFamily="49" charset="0"/>
              <a:buChar char="o"/>
              <a:defRPr sz="1400" i="1" kern="1200">
                <a:solidFill>
                  <a:srgbClr val="7F7F7F"/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defRPr>
            </a:lvl3pPr>
            <a:lvl4pPr marL="1600160" indent="-228594" algn="l" rtl="0" eaLnBrk="0" fontAlgn="base" hangingPunct="0">
              <a:lnSpc>
                <a:spcPct val="114000"/>
              </a:lnSpc>
              <a:spcBef>
                <a:spcPts val="600"/>
              </a:spcBef>
              <a:spcAft>
                <a:spcPct val="0"/>
              </a:spcAft>
              <a:buClr>
                <a:srgbClr val="A6A6A6"/>
              </a:buClr>
              <a:buFont typeface="Arial" panose="020B0604020202020204" pitchFamily="34" charset="0"/>
              <a:buChar char="•"/>
              <a:defRPr sz="1200" kern="1200">
                <a:solidFill>
                  <a:srgbClr val="969696"/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defRPr>
            </a:lvl4pPr>
            <a:lvl5pPr marL="2057348" indent="-228594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7EACCA"/>
              </a:buClr>
              <a:buFont typeface="Arial" panose="020B0604020202020204" pitchFamily="34" charset="0"/>
              <a:buChar char="–"/>
              <a:defRPr sz="1100" kern="1200">
                <a:solidFill>
                  <a:srgbClr val="7EACCA"/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defRPr>
            </a:lvl5pPr>
            <a:lvl6pPr marL="2514537" indent="-228594" algn="l" defTabSz="914378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726" indent="-228594" algn="l" defTabSz="914378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915" indent="-228594" algn="l" defTabSz="914378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103" indent="-228594" algn="l" defTabSz="914378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 panose="05000000000000000000" pitchFamily="2" charset="2"/>
              <a:buNone/>
            </a:pPr>
            <a:r>
              <a:rPr lang="fr-FR" dirty="0"/>
              <a:t>Rappel :</a:t>
            </a:r>
          </a:p>
          <a:p>
            <a:pPr marL="0" indent="0">
              <a:buFont typeface="Wingdings" panose="05000000000000000000" pitchFamily="2" charset="2"/>
              <a:buNone/>
            </a:pPr>
            <a:r>
              <a:rPr lang="fr-FR" dirty="0"/>
              <a:t>Restitution de nos travaux à l’ANAP représentée par </a:t>
            </a:r>
            <a:r>
              <a:rPr lang="fr-FR" dirty="0" err="1"/>
              <a:t>Gery</a:t>
            </a:r>
            <a:r>
              <a:rPr lang="fr-FR" dirty="0"/>
              <a:t> DIVRY</a:t>
            </a:r>
          </a:p>
          <a:p>
            <a:r>
              <a:rPr lang="fr-FR" dirty="0"/>
              <a:t>Le lot numérique OSCIMES _ La GTB comme cas d’école</a:t>
            </a:r>
          </a:p>
          <a:p>
            <a:pPr lvl="1"/>
            <a:r>
              <a:rPr lang="fr-FR" dirty="0"/>
              <a:t>Le projet GTB suivant l’approche méthodologique proposée par Jérémy</a:t>
            </a:r>
          </a:p>
          <a:p>
            <a:pPr lvl="1"/>
            <a:endParaRPr lang="fr-FR" dirty="0"/>
          </a:p>
          <a:p>
            <a:pPr lvl="1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4598850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5F3C4AE-098E-9ABB-5777-18E6F343FB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JOURNEE IHF : propositions de communication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A1AE33D-403F-9306-7DD5-72D8B6C721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Le coordinateur numérique dans le projet Smart Hospital</a:t>
            </a:r>
          </a:p>
          <a:p>
            <a:pPr lvl="1"/>
            <a:r>
              <a:rPr lang="fr-FR" dirty="0"/>
              <a:t>Un hôpital smart par conception</a:t>
            </a:r>
          </a:p>
          <a:p>
            <a:pPr lvl="1"/>
            <a:r>
              <a:rPr lang="fr-FR" dirty="0"/>
              <a:t>Une gouvernance élargie </a:t>
            </a:r>
          </a:p>
          <a:p>
            <a:pPr lvl="1"/>
            <a:r>
              <a:rPr lang="fr-FR" dirty="0"/>
              <a:t>Une seule cybersécurité</a:t>
            </a:r>
          </a:p>
          <a:p>
            <a:pPr lvl="1"/>
            <a:r>
              <a:rPr lang="fr-FR" dirty="0"/>
              <a:t>Une organisation à pérenniser pour réussir la phase exploitation/maintenance</a:t>
            </a:r>
          </a:p>
          <a:p>
            <a:r>
              <a:rPr lang="fr-FR" dirty="0"/>
              <a:t>La nécessaire interopérabilité SIH/SITH</a:t>
            </a:r>
          </a:p>
          <a:p>
            <a:pPr lvl="1"/>
            <a:r>
              <a:rPr lang="fr-FR" dirty="0"/>
              <a:t>Des cas d’usages qui vont se multiplier (avec l’IOT)</a:t>
            </a:r>
          </a:p>
          <a:p>
            <a:pPr lvl="1"/>
            <a:r>
              <a:rPr lang="fr-FR" dirty="0"/>
              <a:t>La maîtrise des protocoles et l’intermédiation via le BOS</a:t>
            </a:r>
          </a:p>
          <a:p>
            <a:pPr lvl="1"/>
            <a:r>
              <a:rPr lang="fr-FR" dirty="0"/>
              <a:t>La collecte, le stockage et l’exploitation des data</a:t>
            </a:r>
          </a:p>
        </p:txBody>
      </p:sp>
    </p:spTree>
    <p:extLst>
      <p:ext uri="{BB962C8B-B14F-4D97-AF65-F5344CB8AC3E}">
        <p14:creationId xmlns:p14="http://schemas.microsoft.com/office/powerpoint/2010/main" val="29930772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3CFB748-AFE3-61CF-090B-BFCDAFBEC6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7400" y="300944"/>
            <a:ext cx="10168637" cy="387798"/>
          </a:xfrm>
        </p:spPr>
        <p:txBody>
          <a:bodyPr/>
          <a:lstStyle/>
          <a:p>
            <a:r>
              <a:rPr lang="fr-FR" dirty="0"/>
              <a:t>AGENDA de la commission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824F193-78A3-597B-A3D3-02DB1303B5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781" y="962024"/>
            <a:ext cx="10836438" cy="5022215"/>
          </a:xfrm>
        </p:spPr>
        <p:txBody>
          <a:bodyPr/>
          <a:lstStyle/>
          <a:p>
            <a:r>
              <a:rPr lang="fr-FR" dirty="0"/>
              <a:t>19 septembre_ publication du programme de travail de la commission dans </a:t>
            </a:r>
            <a:r>
              <a:rPr lang="fr-FR" dirty="0" err="1"/>
              <a:t>lanews</a:t>
            </a:r>
            <a:r>
              <a:rPr lang="fr-FR" dirty="0"/>
              <a:t> </a:t>
            </a:r>
            <a:r>
              <a:rPr lang="fr-FR" dirty="0" err="1"/>
              <a:t>letter</a:t>
            </a:r>
            <a:r>
              <a:rPr lang="fr-FR" dirty="0"/>
              <a:t> SBA</a:t>
            </a:r>
          </a:p>
          <a:p>
            <a:r>
              <a:rPr lang="fr-FR" dirty="0"/>
              <a:t>27 septembre _ Jacques </a:t>
            </a:r>
            <a:r>
              <a:rPr lang="fr-FR" dirty="0" err="1"/>
              <a:t>Guigui</a:t>
            </a:r>
            <a:r>
              <a:rPr lang="fr-FR" dirty="0"/>
              <a:t> _ Livre blanc AMO</a:t>
            </a:r>
          </a:p>
          <a:p>
            <a:r>
              <a:rPr lang="fr-FR" dirty="0"/>
              <a:t>30 septembre _ Livrable en coproduction pour la géolocalisation</a:t>
            </a:r>
          </a:p>
          <a:p>
            <a:r>
              <a:rPr lang="fr-FR" dirty="0"/>
              <a:t>11 octobre _ AIA _ Projet Santé/Urbanisme et Architecture</a:t>
            </a:r>
          </a:p>
          <a:p>
            <a:r>
              <a:rPr lang="fr-FR" dirty="0"/>
              <a:t>18 octobre _ Cluster Lumière</a:t>
            </a:r>
          </a:p>
          <a:p>
            <a:r>
              <a:rPr lang="fr-FR" dirty="0"/>
              <a:t>25 octobre _ Pr Antoine </a:t>
            </a:r>
            <a:r>
              <a:rPr lang="fr-FR" dirty="0" err="1"/>
              <a:t>Durrbach</a:t>
            </a:r>
            <a:r>
              <a:rPr lang="fr-FR" dirty="0"/>
              <a:t> – APHP _ le point de vue d’un praticien</a:t>
            </a:r>
          </a:p>
          <a:p>
            <a:r>
              <a:rPr lang="fr-FR" dirty="0"/>
              <a:t>31 octobre_ Livrable 1 pour le lot numérique ANAP</a:t>
            </a:r>
          </a:p>
          <a:p>
            <a:endParaRPr lang="fr-FR" dirty="0"/>
          </a:p>
          <a:p>
            <a:r>
              <a:rPr lang="fr-FR" dirty="0"/>
              <a:t>A planifier _</a:t>
            </a:r>
            <a:r>
              <a:rPr lang="fr-FR" dirty="0" err="1"/>
              <a:t>Equans</a:t>
            </a:r>
            <a:r>
              <a:rPr lang="fr-FR" dirty="0"/>
              <a:t> _ R2S4Care V2 _ Evolution Sécurité Numérique</a:t>
            </a:r>
          </a:p>
          <a:p>
            <a:endParaRPr lang="fr-FR" dirty="0"/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1639100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771442F-0B30-1EE7-8EF1-DDFADE8E4A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COMMUNICATION DE LA COMMISSION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35B2C77-CA1E-94C1-5B9B-C165CDDE42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Faire des invitations du vendredi des sujets de communication</a:t>
            </a:r>
          </a:p>
          <a:p>
            <a:pPr lvl="1"/>
            <a:r>
              <a:rPr lang="fr-FR" dirty="0"/>
              <a:t>Inviter largement ?</a:t>
            </a:r>
          </a:p>
          <a:p>
            <a:pPr lvl="1"/>
            <a:r>
              <a:rPr lang="fr-FR" dirty="0"/>
              <a:t>Enregistrer les interventions</a:t>
            </a:r>
          </a:p>
          <a:p>
            <a:pPr lvl="1"/>
            <a:r>
              <a:rPr lang="fr-FR" dirty="0"/>
              <a:t>Publier des comptes-rendus sur le blog</a:t>
            </a:r>
          </a:p>
          <a:p>
            <a:pPr lvl="1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447890455"/>
      </p:ext>
    </p:extLst>
  </p:cSld>
  <p:clrMapOvr>
    <a:masterClrMapping/>
  </p:clrMapOvr>
</p:sld>
</file>

<file path=ppt/theme/theme1.xml><?xml version="1.0" encoding="utf-8"?>
<a:theme xmlns:a="http://schemas.openxmlformats.org/drawingml/2006/main" name="SBA_2021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 bwMode="auto">
        <a:noFill/>
        <a:ln>
          <a:noFill/>
        </a:ln>
        <a:extLst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rgbClr val="000000"/>
              </a:solidFill>
              <a:miter lim="800000"/>
              <a:headEnd/>
              <a:tailEnd/>
            </a14:hiddenLine>
          </a:ext>
        </a:extLst>
      </a:spPr>
      <a:bodyPr/>
      <a:lstStyle>
        <a:defPPr algn="l">
          <a:lnSpc>
            <a:spcPct val="120000"/>
          </a:lnSpc>
          <a:spcBef>
            <a:spcPts val="1600"/>
          </a:spcBef>
          <a:buClr>
            <a:srgbClr val="70AD47"/>
          </a:buClr>
          <a:defRPr sz="2400" b="0" dirty="0" err="1" smtClean="0">
            <a:solidFill>
              <a:srgbClr val="57626B"/>
            </a:solidFill>
            <a:latin typeface="Arial Narrow" panose="020B0606020202030204" pitchFamily="34" charset="0"/>
            <a:cs typeface="Arial" panose="020B0604020202020204" pitchFamily="34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asques de titre et de fin ">
  <a:themeElements>
    <a:clrScheme name="Masques de titre et de fin 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000FF"/>
      </a:hlink>
      <a:folHlink>
        <a:srgbClr val="FF00FF"/>
      </a:folHlink>
    </a:clrScheme>
    <a:fontScheme name="Masques de titre et de fin 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Masques de titre et de fin 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5AE323FD71C2F46814C0D77B075AA0D" ma:contentTypeVersion="4" ma:contentTypeDescription="Crée un document." ma:contentTypeScope="" ma:versionID="11ad7b29ca24c3907b73f8b0e40ac36f">
  <xsd:schema xmlns:xsd="http://www.w3.org/2001/XMLSchema" xmlns:xs="http://www.w3.org/2001/XMLSchema" xmlns:p="http://schemas.microsoft.com/office/2006/metadata/properties" xmlns:ns3="2a5bca3c-b3fd-4479-a466-a486d7f271e1" targetNamespace="http://schemas.microsoft.com/office/2006/metadata/properties" ma:root="true" ma:fieldsID="beaa7159d0e9a1a386126cf53aa32858" ns3:_="">
    <xsd:import namespace="2a5bca3c-b3fd-4479-a466-a486d7f271e1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ObjectDetectorVersion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a5bca3c-b3fd-4479-a466-a486d7f271e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1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06FA8040-516F-4DB0-80AF-FB54C5E3AC1E}">
  <ds:schemaRefs>
    <ds:schemaRef ds:uri="http://purl.org/dc/terms/"/>
    <ds:schemaRef ds:uri="2a5bca3c-b3fd-4479-a466-a486d7f271e1"/>
    <ds:schemaRef ds:uri="http://schemas.openxmlformats.org/package/2006/metadata/core-properties"/>
    <ds:schemaRef ds:uri="http://purl.org/dc/elements/1.1/"/>
    <ds:schemaRef ds:uri="http://www.w3.org/XML/1998/namespace"/>
    <ds:schemaRef ds:uri="http://schemas.microsoft.com/office/2006/metadata/properties"/>
    <ds:schemaRef ds:uri="http://schemas.microsoft.com/office/2006/documentManagement/types"/>
    <ds:schemaRef ds:uri="http://schemas.microsoft.com/office/infopath/2007/PartnerControls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8C5CB06C-D37C-44A0-AC23-46A5884D8D0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A1AC9AD-DF63-4EDF-BA29-E7D1B1F154A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a5bca3c-b3fd-4479-a466-a486d7f271e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2252</TotalTime>
  <Words>518</Words>
  <Application>Microsoft Office PowerPoint</Application>
  <PresentationFormat>Grand écran</PresentationFormat>
  <Paragraphs>89</Paragraphs>
  <Slides>11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11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11</vt:i4>
      </vt:variant>
    </vt:vector>
  </HeadingPairs>
  <TitlesOfParts>
    <vt:vector size="23" baseType="lpstr">
      <vt:lpstr>Aptos</vt:lpstr>
      <vt:lpstr>Arial</vt:lpstr>
      <vt:lpstr>Calibri</vt:lpstr>
      <vt:lpstr>Calibri Light</vt:lpstr>
      <vt:lpstr>Courier New</vt:lpstr>
      <vt:lpstr>Franklin Gothic Book</vt:lpstr>
      <vt:lpstr>Helvetica Neue</vt:lpstr>
      <vt:lpstr>Helvetica Neue Medium</vt:lpstr>
      <vt:lpstr>Helvetica Neue Thin</vt:lpstr>
      <vt:lpstr>Raleway</vt:lpstr>
      <vt:lpstr>Wingdings</vt:lpstr>
      <vt:lpstr>SBA_2021</vt:lpstr>
      <vt:lpstr>Présentation PowerPoint</vt:lpstr>
      <vt:lpstr>ORDRE DU JOUR</vt:lpstr>
      <vt:lpstr>Note géolocalisation</vt:lpstr>
      <vt:lpstr>[Propositon] PLAN DE LA Note geolocalisation</vt:lpstr>
      <vt:lpstr>Note OSCIMES</vt:lpstr>
      <vt:lpstr>[Propositon] CONTENU DE LA NOTE</vt:lpstr>
      <vt:lpstr>JOURNEE IHF : propositions de communication</vt:lpstr>
      <vt:lpstr>AGENDA de la commission</vt:lpstr>
      <vt:lpstr>COMMUNICATION DE LA COMMISSION</vt:lpstr>
      <vt:lpstr>Promotion _ RENCONTRE</vt:lpstr>
      <vt:lpstr>FIN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FLEURY Virginie</dc:creator>
  <cp:lastModifiedBy>Christophe CLEMENT-COTTUZ</cp:lastModifiedBy>
  <cp:revision>13</cp:revision>
  <cp:lastPrinted>2020-02-10T14:59:43Z</cp:lastPrinted>
  <dcterms:modified xsi:type="dcterms:W3CDTF">2024-09-12T15:16:01Z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0x01010055AE323FD71C2F46814C0D77B075AA0D</vt:lpwstr>
  </property>
</Properties>
</file>