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</p:sldIdLst>
  <p:sldSz cx="12192000" cy="6858000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E0119D-5A63-43CB-ACEA-C8F8B44771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9EEABB-4252-452F-B552-A9CDA93568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1F53FD3-2683-4059-873F-E01C08A15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F98F-1DB9-4CC1-8065-126B2F694C98}" type="datetimeFigureOut">
              <a:rPr lang="fr-FR" smtClean="0"/>
              <a:t>25/01/2018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A0A27A-F781-457F-AD2A-35FA44C49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B91E728-2802-4730-996F-5243634F0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6B3B-2A7F-436A-87B5-B2C04E89D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192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8E694F-1B2F-46DC-88CF-4B40FD816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FD4700C-010D-4E7D-8CF1-B544BDD5A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547532D-CCCC-4A0B-9BEE-14D2D503F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F98F-1DB9-4CC1-8065-126B2F694C98}" type="datetimeFigureOut">
              <a:rPr lang="fr-FR" smtClean="0"/>
              <a:t>25/01/2018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5BB370-B1A7-42E6-8E86-1B40CFE14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8108C9-984F-41A6-AB02-FAC047059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6B3B-2A7F-436A-87B5-B2C04E89D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5239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41EF7A5-5777-45CC-9842-70BF55AB73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5332A1B-BD76-48F3-825D-EA95A03A4D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184A42E-2437-4EDF-A7ED-AED18B810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F98F-1DB9-4CC1-8065-126B2F694C98}" type="datetimeFigureOut">
              <a:rPr lang="fr-FR" smtClean="0"/>
              <a:t>25/01/2018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E704D0-6CC6-45FF-8329-4122D13AF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8E8156-A399-472A-8CB7-7C21C1FBE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6B3B-2A7F-436A-87B5-B2C04E89D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4842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21392B-C40D-459F-A864-702439515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3C24C2D-3FD7-427B-B305-2855FD3EDC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3DD459-80B8-435F-809B-8832DAA10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F98F-1DB9-4CC1-8065-126B2F694C98}" type="datetimeFigureOut">
              <a:rPr lang="fr-FR" smtClean="0"/>
              <a:t>25/01/2018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13F666D-A50D-48F9-93E3-0F855EC6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A85B47D-5C6E-4D3A-8343-E2DB7C1F1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6B3B-2A7F-436A-87B5-B2C04E89D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889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CA4741-7BAB-4412-99C8-B53341EC2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E9F3C80-F167-432D-8468-069647782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A7FFE1B-D647-43C6-84B0-3AB1F29B9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F98F-1DB9-4CC1-8065-126B2F694C98}" type="datetimeFigureOut">
              <a:rPr lang="fr-FR" smtClean="0"/>
              <a:t>25/01/2018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F704FA6-94F3-4819-B187-4DD25D711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8FCE46B-16F2-4FAC-8ECC-13527FDA5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6B3B-2A7F-436A-87B5-B2C04E89D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61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66E6B7-EAB6-4DC6-92A4-EDCD318E7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4CF6F4-27CE-4145-ADD1-BE2420FA24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0E372AF-405D-431F-9A67-8231575F65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8BCA2C6-C136-4DDF-A5B1-0287A30E4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F98F-1DB9-4CC1-8065-126B2F694C98}" type="datetimeFigureOut">
              <a:rPr lang="fr-FR" smtClean="0"/>
              <a:t>25/01/2018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D80E35F-9E6B-457D-924E-958E02324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E5B723C-371F-4A16-A337-3E36E5DAF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6B3B-2A7F-436A-87B5-B2C04E89D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3057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5B750A-D762-4870-BE1C-0579ADDB3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BDB00C5-E543-4C23-8BEE-3D6ED1AEA2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85A7E8D-EF1B-4188-A20F-D8B0878AE9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471033B-1060-4633-8B36-A11FD30C1D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520C6BE-115C-44BC-971E-4CE625EB4B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E344320-96C0-4FB1-85E2-82E6B894D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F98F-1DB9-4CC1-8065-126B2F694C98}" type="datetimeFigureOut">
              <a:rPr lang="fr-FR" smtClean="0"/>
              <a:t>25/01/2018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1102883-4F36-4CD4-89C8-F490663CB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E4F4D6D-F3AA-4E4B-9E50-AEE21275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6B3B-2A7F-436A-87B5-B2C04E89D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2491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A64408-AF02-485D-95C5-246C6F0A8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EABF53B-BF62-45F0-BE17-707D111CB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F98F-1DB9-4CC1-8065-126B2F694C98}" type="datetimeFigureOut">
              <a:rPr lang="fr-FR" smtClean="0"/>
              <a:t>25/01/2018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E226EDF-B6E6-490C-8627-D43908744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5D809B-0ABC-4651-94A5-65CA2453E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6B3B-2A7F-436A-87B5-B2C04E89D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3077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CD2E08B-8943-4010-BAE8-0F6519A5A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F98F-1DB9-4CC1-8065-126B2F694C98}" type="datetimeFigureOut">
              <a:rPr lang="fr-FR" smtClean="0"/>
              <a:t>25/01/2018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321B543-6CBF-4C54-95D9-9C2D23423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8218399-F7F1-4911-8C48-CB873311E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6B3B-2A7F-436A-87B5-B2C04E89D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3398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16E0B0-51A0-40ED-A5D8-63360D7C5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E9E80B-B5FE-407C-A6D8-3CBB30B70D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C121EDF-9E85-4DC6-8E6F-0F560F41F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AEAB168-1B68-4B6A-BDA6-AB8E654BD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F98F-1DB9-4CC1-8065-126B2F694C98}" type="datetimeFigureOut">
              <a:rPr lang="fr-FR" smtClean="0"/>
              <a:t>25/01/2018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2A91B49-5629-41C9-9249-8DB38DE44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07BD885-B005-4658-B8A1-4BCE93F32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6B3B-2A7F-436A-87B5-B2C04E89D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2250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F88545-DDB0-4E82-9A8A-4B59CF4B7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AE3F839-31B4-4082-8530-59FDD89FCF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6B8D6D1-5DFF-44A9-84C2-6BB5D4AB55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E75F5B7-F78A-41D4-AB03-65428BB5D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F98F-1DB9-4CC1-8065-126B2F694C98}" type="datetimeFigureOut">
              <a:rPr lang="fr-FR" smtClean="0"/>
              <a:t>25/01/2018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B881EE8-71C9-495E-BBB1-C1B0D0C84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74F8C0F-AB8A-4446-B0AE-DFC13E1BA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6B3B-2A7F-436A-87B5-B2C04E89D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2069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0315223-9B80-4B9C-A1EA-2527F478A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BA57FFA-41FC-4A27-A87E-574C3044F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4130DC-E2E5-4A1A-B150-BC3B75C765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7F98F-1DB9-4CC1-8065-126B2F694C98}" type="datetimeFigureOut">
              <a:rPr lang="fr-FR" smtClean="0"/>
              <a:t>25/01/2018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3E8568-2333-4054-A482-30378C5337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67BA0C-0CF5-4303-A29C-94452E5370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66B3B-2A7F-436A-87B5-B2C04E89D4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7904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BBE38D-48D3-4FE9-B4E7-B9F2FC447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A69AD380-199A-4767-AA11-854E08E35B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65911" cy="690020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F9C8043-30AD-46DB-A31C-D9E8B526B011}"/>
              </a:ext>
            </a:extLst>
          </p:cNvPr>
          <p:cNvSpPr txBox="1"/>
          <p:nvPr/>
        </p:nvSpPr>
        <p:spPr>
          <a:xfrm>
            <a:off x="2213725" y="1111723"/>
            <a:ext cx="742121" cy="369332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3333CC"/>
                </a:solidFill>
              </a:rPr>
              <a:t>Hôtel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F7407B3-B8C8-4D7D-B8CB-B3F4F2DB5571}"/>
              </a:ext>
            </a:extLst>
          </p:cNvPr>
          <p:cNvSpPr txBox="1"/>
          <p:nvPr/>
        </p:nvSpPr>
        <p:spPr>
          <a:xfrm>
            <a:off x="4452730" y="5248551"/>
            <a:ext cx="1378226" cy="369332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3333CC"/>
                </a:solidFill>
              </a:rPr>
              <a:t>Commerces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D7C830F-BA90-4443-8439-586C431A6408}"/>
              </a:ext>
            </a:extLst>
          </p:cNvPr>
          <p:cNvSpPr txBox="1"/>
          <p:nvPr/>
        </p:nvSpPr>
        <p:spPr>
          <a:xfrm>
            <a:off x="10383079" y="1206638"/>
            <a:ext cx="1464364" cy="369332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3333CC"/>
                </a:solidFill>
              </a:rPr>
              <a:t>Logements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DDEB89C-A187-4D74-9767-4EDAD018EBA4}"/>
              </a:ext>
            </a:extLst>
          </p:cNvPr>
          <p:cNvSpPr txBox="1"/>
          <p:nvPr/>
        </p:nvSpPr>
        <p:spPr>
          <a:xfrm>
            <a:off x="7669798" y="1021972"/>
            <a:ext cx="1009969" cy="369332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3333CC"/>
                </a:solidFill>
              </a:rPr>
              <a:t>Bureaux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BDE4DE0-0125-44BE-B731-1D9B2BDF333E}"/>
              </a:ext>
            </a:extLst>
          </p:cNvPr>
          <p:cNvSpPr txBox="1"/>
          <p:nvPr/>
        </p:nvSpPr>
        <p:spPr>
          <a:xfrm>
            <a:off x="8973355" y="4716546"/>
            <a:ext cx="944371" cy="646331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3333CC"/>
                </a:solidFill>
              </a:rPr>
              <a:t>Salle de sport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10CB4A6-2751-4620-83AF-B4CCDF36B3D3}"/>
              </a:ext>
            </a:extLst>
          </p:cNvPr>
          <p:cNvSpPr txBox="1"/>
          <p:nvPr/>
        </p:nvSpPr>
        <p:spPr>
          <a:xfrm>
            <a:off x="3326907" y="4786886"/>
            <a:ext cx="1378226" cy="369332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3333CC"/>
                </a:solidFill>
              </a:rPr>
              <a:t>Conciergerie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495D2EA-DAED-4280-955E-681E539C2F26}"/>
              </a:ext>
            </a:extLst>
          </p:cNvPr>
          <p:cNvSpPr txBox="1"/>
          <p:nvPr/>
        </p:nvSpPr>
        <p:spPr>
          <a:xfrm>
            <a:off x="7973631" y="5218575"/>
            <a:ext cx="1074802" cy="646331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3333CC"/>
                </a:solidFill>
              </a:rPr>
              <a:t>Salle de spectacle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F96C32E-6AD9-4405-8BF6-0A76E8235F4C}"/>
              </a:ext>
            </a:extLst>
          </p:cNvPr>
          <p:cNvSpPr txBox="1"/>
          <p:nvPr/>
        </p:nvSpPr>
        <p:spPr>
          <a:xfrm>
            <a:off x="689114" y="2820200"/>
            <a:ext cx="1895672" cy="369332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3333CC"/>
                </a:solidFill>
              </a:rPr>
              <a:t>Formation pro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DF03809-BFAC-45AC-9947-25C74DF41F7B}"/>
              </a:ext>
            </a:extLst>
          </p:cNvPr>
          <p:cNvSpPr txBox="1"/>
          <p:nvPr/>
        </p:nvSpPr>
        <p:spPr>
          <a:xfrm>
            <a:off x="9445540" y="5357074"/>
            <a:ext cx="1074802" cy="369332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3333CC"/>
                </a:solidFill>
              </a:rPr>
              <a:t>Parking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E1CE398-542E-4B1D-B849-B3C701C01551}"/>
              </a:ext>
            </a:extLst>
          </p:cNvPr>
          <p:cNvSpPr txBox="1"/>
          <p:nvPr/>
        </p:nvSpPr>
        <p:spPr>
          <a:xfrm>
            <a:off x="3661572" y="5218575"/>
            <a:ext cx="742121" cy="369332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3333CC"/>
                </a:solidFill>
              </a:rPr>
              <a:t>Caves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585926F-5F38-4D2B-B8D8-C94C8552C4D0}"/>
              </a:ext>
            </a:extLst>
          </p:cNvPr>
          <p:cNvSpPr txBox="1"/>
          <p:nvPr/>
        </p:nvSpPr>
        <p:spPr>
          <a:xfrm>
            <a:off x="1206559" y="4072715"/>
            <a:ext cx="1378226" cy="369332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3333CC"/>
                </a:solidFill>
              </a:rPr>
              <a:t>Livraisons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68DEFC-F86A-4698-B1E4-532B02DF6BF6}"/>
              </a:ext>
            </a:extLst>
          </p:cNvPr>
          <p:cNvSpPr txBox="1"/>
          <p:nvPr/>
        </p:nvSpPr>
        <p:spPr>
          <a:xfrm>
            <a:off x="132522" y="0"/>
            <a:ext cx="119269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C00000"/>
                </a:solidFill>
              </a:rPr>
              <a:t>COMMENT FAIRE DE CE BATIMENT UNE PLATEFORME DE SERVICES ?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89ABCED-DA49-4FA6-91D1-72E6C411AB2C}"/>
              </a:ext>
            </a:extLst>
          </p:cNvPr>
          <p:cNvSpPr txBox="1"/>
          <p:nvPr/>
        </p:nvSpPr>
        <p:spPr>
          <a:xfrm>
            <a:off x="0" y="6420907"/>
            <a:ext cx="2874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C00000"/>
                </a:solidFill>
              </a:rPr>
              <a:t>Espaces multi usages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0FE51C7-DED3-4EE9-A98C-EA29866DA7DA}"/>
              </a:ext>
            </a:extLst>
          </p:cNvPr>
          <p:cNvSpPr txBox="1"/>
          <p:nvPr/>
        </p:nvSpPr>
        <p:spPr>
          <a:xfrm>
            <a:off x="7973631" y="6420907"/>
            <a:ext cx="4292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C00000"/>
                </a:solidFill>
              </a:rPr>
              <a:t>Technique – culturel - législatif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72422DF-DA2D-4155-9006-E24A8C2F9CED}"/>
              </a:ext>
            </a:extLst>
          </p:cNvPr>
          <p:cNvSpPr txBox="1"/>
          <p:nvPr/>
        </p:nvSpPr>
        <p:spPr>
          <a:xfrm>
            <a:off x="10370239" y="2974911"/>
            <a:ext cx="1378226" cy="369332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3333CC"/>
                </a:solidFill>
              </a:rPr>
              <a:t>Restaurant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88EA6BD-90E3-4550-9F5D-62BB17DD831F}"/>
              </a:ext>
            </a:extLst>
          </p:cNvPr>
          <p:cNvSpPr txBox="1"/>
          <p:nvPr/>
        </p:nvSpPr>
        <p:spPr>
          <a:xfrm>
            <a:off x="10370239" y="3523919"/>
            <a:ext cx="1895672" cy="646331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3333CC"/>
                </a:solidFill>
              </a:rPr>
              <a:t>Lieux communs de stockage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159110D-E985-4CE4-A261-7A14C037CE7B}"/>
              </a:ext>
            </a:extLst>
          </p:cNvPr>
          <p:cNvSpPr txBox="1"/>
          <p:nvPr/>
        </p:nvSpPr>
        <p:spPr>
          <a:xfrm>
            <a:off x="1218434" y="3466487"/>
            <a:ext cx="995291" cy="369332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3333CC"/>
                </a:solidFill>
              </a:rPr>
              <a:t>Banque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F671E5A-C0CB-46C5-9711-3B0A9F2059F2}"/>
              </a:ext>
            </a:extLst>
          </p:cNvPr>
          <p:cNvSpPr txBox="1"/>
          <p:nvPr/>
        </p:nvSpPr>
        <p:spPr>
          <a:xfrm>
            <a:off x="10383079" y="1901139"/>
            <a:ext cx="1464364" cy="369332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3333CC"/>
                </a:solidFill>
              </a:rPr>
              <a:t>Colocation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DC98FEA-A736-433F-913D-416B45D40373}"/>
              </a:ext>
            </a:extLst>
          </p:cNvPr>
          <p:cNvSpPr txBox="1"/>
          <p:nvPr/>
        </p:nvSpPr>
        <p:spPr>
          <a:xfrm>
            <a:off x="1885529" y="4712430"/>
            <a:ext cx="1378226" cy="923330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3333CC"/>
                </a:solidFill>
              </a:rPr>
              <a:t>Traitement ordures compostage</a:t>
            </a:r>
          </a:p>
        </p:txBody>
      </p:sp>
    </p:spTree>
    <p:extLst>
      <p:ext uri="{BB962C8B-B14F-4D97-AF65-F5344CB8AC3E}">
        <p14:creationId xmlns:p14="http://schemas.microsoft.com/office/powerpoint/2010/main" val="5019593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44</Words>
  <Application>Microsoft Office PowerPoint</Application>
  <PresentationFormat>Grand écran</PresentationFormat>
  <Paragraphs>19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Vidalou</dc:creator>
  <cp:lastModifiedBy>Vidalou</cp:lastModifiedBy>
  <cp:revision>18</cp:revision>
  <cp:lastPrinted>2018-01-08T17:25:23Z</cp:lastPrinted>
  <dcterms:created xsi:type="dcterms:W3CDTF">2018-01-08T12:03:12Z</dcterms:created>
  <dcterms:modified xsi:type="dcterms:W3CDTF">2018-01-25T09:20:53Z</dcterms:modified>
</cp:coreProperties>
</file>