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68.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69"/>
  </p:notesMasterIdLst>
  <p:sldIdLst>
    <p:sldId id="1516" r:id="rId2"/>
    <p:sldId id="3426" r:id="rId3"/>
    <p:sldId id="293" r:id="rId4"/>
    <p:sldId id="267" r:id="rId5"/>
    <p:sldId id="327" r:id="rId6"/>
    <p:sldId id="261" r:id="rId7"/>
    <p:sldId id="1501" r:id="rId8"/>
    <p:sldId id="1504" r:id="rId9"/>
    <p:sldId id="4101" r:id="rId10"/>
    <p:sldId id="1503" r:id="rId11"/>
    <p:sldId id="1022" r:id="rId12"/>
    <p:sldId id="9040" r:id="rId13"/>
    <p:sldId id="1080" r:id="rId14"/>
    <p:sldId id="269" r:id="rId15"/>
    <p:sldId id="1506" r:id="rId16"/>
    <p:sldId id="9025" r:id="rId17"/>
    <p:sldId id="4350" r:id="rId18"/>
    <p:sldId id="9041" r:id="rId19"/>
    <p:sldId id="283" r:id="rId20"/>
    <p:sldId id="1497" r:id="rId21"/>
    <p:sldId id="1027" r:id="rId22"/>
    <p:sldId id="9026" r:id="rId23"/>
    <p:sldId id="4349" r:id="rId24"/>
    <p:sldId id="1020" r:id="rId25"/>
    <p:sldId id="1286" r:id="rId26"/>
    <p:sldId id="1277" r:id="rId27"/>
    <p:sldId id="1005" r:id="rId28"/>
    <p:sldId id="9027" r:id="rId29"/>
    <p:sldId id="262" r:id="rId30"/>
    <p:sldId id="263" r:id="rId31"/>
    <p:sldId id="264" r:id="rId32"/>
    <p:sldId id="1006" r:id="rId33"/>
    <p:sldId id="340" r:id="rId34"/>
    <p:sldId id="6966" r:id="rId35"/>
    <p:sldId id="742" r:id="rId36"/>
    <p:sldId id="1003" r:id="rId37"/>
    <p:sldId id="1513" r:id="rId38"/>
    <p:sldId id="1510" r:id="rId39"/>
    <p:sldId id="1509" r:id="rId40"/>
    <p:sldId id="9033" r:id="rId41"/>
    <p:sldId id="1576" r:id="rId42"/>
    <p:sldId id="1511" r:id="rId43"/>
    <p:sldId id="773" r:id="rId44"/>
    <p:sldId id="296" r:id="rId45"/>
    <p:sldId id="9028" r:id="rId46"/>
    <p:sldId id="879" r:id="rId47"/>
    <p:sldId id="885" r:id="rId48"/>
    <p:sldId id="779" r:id="rId49"/>
    <p:sldId id="339" r:id="rId50"/>
    <p:sldId id="778" r:id="rId51"/>
    <p:sldId id="9029" r:id="rId52"/>
    <p:sldId id="9038" r:id="rId53"/>
    <p:sldId id="1295" r:id="rId54"/>
    <p:sldId id="1031" r:id="rId55"/>
    <p:sldId id="9035" r:id="rId56"/>
    <p:sldId id="3342" r:id="rId57"/>
    <p:sldId id="3382" r:id="rId58"/>
    <p:sldId id="9030" r:id="rId59"/>
    <p:sldId id="9031" r:id="rId60"/>
    <p:sldId id="9032" r:id="rId61"/>
    <p:sldId id="9037" r:id="rId62"/>
    <p:sldId id="9034" r:id="rId63"/>
    <p:sldId id="782" r:id="rId64"/>
    <p:sldId id="1488" r:id="rId65"/>
    <p:sldId id="6972" r:id="rId66"/>
    <p:sldId id="9023" r:id="rId67"/>
    <p:sldId id="777" r:id="rId6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7"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AC2"/>
    <a:srgbClr val="5C9D18"/>
    <a:srgbClr val="156CAF"/>
    <a:srgbClr val="B6CA00"/>
    <a:srgbClr val="82AE71"/>
    <a:srgbClr val="5C6971"/>
    <a:srgbClr val="639F1F"/>
    <a:srgbClr val="CBD8EC"/>
    <a:srgbClr val="FF3399"/>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363445-FE0E-42AA-A387-CE971745BA9F}" v="60" dt="2020-08-17T11:14:35.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01" d="100"/>
          <a:sy n="101" d="100"/>
        </p:scale>
        <p:origin x="126" y="264"/>
      </p:cViewPr>
      <p:guideLst>
        <p:guide orient="horz" pos="3317"/>
        <p:guide pos="3863"/>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bc" userId="4bda2990-8be3-49df-950e-395a140e1b85" providerId="ADAL" clId="{6F363445-FE0E-42AA-A387-CE971745BA9F}"/>
    <pc:docChg chg="undo custSel addSld delSld modSld sldOrd modMainMaster">
      <pc:chgData name="jbc" userId="4bda2990-8be3-49df-950e-395a140e1b85" providerId="ADAL" clId="{6F363445-FE0E-42AA-A387-CE971745BA9F}" dt="2020-08-17T11:14:55.978" v="226" actId="1076"/>
      <pc:docMkLst>
        <pc:docMk/>
      </pc:docMkLst>
      <pc:sldChg chg="modSp add mod">
        <pc:chgData name="jbc" userId="4bda2990-8be3-49df-950e-395a140e1b85" providerId="ADAL" clId="{6F363445-FE0E-42AA-A387-CE971745BA9F}" dt="2020-08-17T09:09:50.557" v="140" actId="13926"/>
        <pc:sldMkLst>
          <pc:docMk/>
          <pc:sldMk cId="0" sldId="262"/>
        </pc:sldMkLst>
        <pc:spChg chg="mod">
          <ac:chgData name="jbc" userId="4bda2990-8be3-49df-950e-395a140e1b85" providerId="ADAL" clId="{6F363445-FE0E-42AA-A387-CE971745BA9F}" dt="2020-08-17T09:09:50.557" v="140" actId="13926"/>
          <ac:spMkLst>
            <pc:docMk/>
            <pc:sldMk cId="0" sldId="262"/>
            <ac:spMk id="19" creationId="{BE319F95-CCB3-4456-AA63-BB3E9F018761}"/>
          </ac:spMkLst>
        </pc:spChg>
      </pc:sldChg>
      <pc:sldChg chg="modSp add mod">
        <pc:chgData name="jbc" userId="4bda2990-8be3-49df-950e-395a140e1b85" providerId="ADAL" clId="{6F363445-FE0E-42AA-A387-CE971745BA9F}" dt="2020-08-17T09:09:55.613" v="141" actId="13926"/>
        <pc:sldMkLst>
          <pc:docMk/>
          <pc:sldMk cId="0" sldId="263"/>
        </pc:sldMkLst>
        <pc:spChg chg="mod">
          <ac:chgData name="jbc" userId="4bda2990-8be3-49df-950e-395a140e1b85" providerId="ADAL" clId="{6F363445-FE0E-42AA-A387-CE971745BA9F}" dt="2020-08-17T09:09:55.613" v="141" actId="13926"/>
          <ac:spMkLst>
            <pc:docMk/>
            <pc:sldMk cId="0" sldId="263"/>
            <ac:spMk id="18" creationId="{AA3170C4-1074-4582-92C7-337A505C6930}"/>
          </ac:spMkLst>
        </pc:spChg>
      </pc:sldChg>
      <pc:sldChg chg="modSp add mod">
        <pc:chgData name="jbc" userId="4bda2990-8be3-49df-950e-395a140e1b85" providerId="ADAL" clId="{6F363445-FE0E-42AA-A387-CE971745BA9F}" dt="2020-08-17T09:10:02.015" v="142" actId="13926"/>
        <pc:sldMkLst>
          <pc:docMk/>
          <pc:sldMk cId="0" sldId="264"/>
        </pc:sldMkLst>
        <pc:spChg chg="mod">
          <ac:chgData name="jbc" userId="4bda2990-8be3-49df-950e-395a140e1b85" providerId="ADAL" clId="{6F363445-FE0E-42AA-A387-CE971745BA9F}" dt="2020-08-17T09:10:02.015" v="142" actId="13926"/>
          <ac:spMkLst>
            <pc:docMk/>
            <pc:sldMk cId="0" sldId="264"/>
            <ac:spMk id="18" creationId="{6639427F-2CDE-43F4-B27E-C6A40412ACCB}"/>
          </ac:spMkLst>
        </pc:spChg>
      </pc:sldChg>
      <pc:sldChg chg="modSp add mod">
        <pc:chgData name="jbc" userId="4bda2990-8be3-49df-950e-395a140e1b85" providerId="ADAL" clId="{6F363445-FE0E-42AA-A387-CE971745BA9F}" dt="2020-08-17T09:14:17.054" v="153" actId="13926"/>
        <pc:sldMkLst>
          <pc:docMk/>
          <pc:sldMk cId="0" sldId="267"/>
        </pc:sldMkLst>
        <pc:spChg chg="mod">
          <ac:chgData name="jbc" userId="4bda2990-8be3-49df-950e-395a140e1b85" providerId="ADAL" clId="{6F363445-FE0E-42AA-A387-CE971745BA9F}" dt="2020-08-17T09:14:17.054" v="153" actId="13926"/>
          <ac:spMkLst>
            <pc:docMk/>
            <pc:sldMk cId="0" sldId="267"/>
            <ac:spMk id="44034" creationId="{0B57844A-CF2C-45CE-89E3-0B95D9A0C5FF}"/>
          </ac:spMkLst>
        </pc:spChg>
      </pc:sldChg>
      <pc:sldChg chg="addSp delSp modSp mod">
        <pc:chgData name="jbc" userId="4bda2990-8be3-49df-950e-395a140e1b85" providerId="ADAL" clId="{6F363445-FE0E-42AA-A387-CE971745BA9F}" dt="2020-08-17T07:08:03.346" v="74" actId="208"/>
        <pc:sldMkLst>
          <pc:docMk/>
          <pc:sldMk cId="0" sldId="283"/>
        </pc:sldMkLst>
        <pc:spChg chg="mod">
          <ac:chgData name="jbc" userId="4bda2990-8be3-49df-950e-395a140e1b85" providerId="ADAL" clId="{6F363445-FE0E-42AA-A387-CE971745BA9F}" dt="2020-08-17T07:07:22.382" v="65" actId="208"/>
          <ac:spMkLst>
            <pc:docMk/>
            <pc:sldMk cId="0" sldId="283"/>
            <ac:spMk id="3" creationId="{00000000-0000-0000-0000-000000000000}"/>
          </ac:spMkLst>
        </pc:spChg>
        <pc:spChg chg="mod">
          <ac:chgData name="jbc" userId="4bda2990-8be3-49df-950e-395a140e1b85" providerId="ADAL" clId="{6F363445-FE0E-42AA-A387-CE971745BA9F}" dt="2020-08-17T07:07:34.250" v="67" actId="208"/>
          <ac:spMkLst>
            <pc:docMk/>
            <pc:sldMk cId="0" sldId="283"/>
            <ac:spMk id="5" creationId="{00000000-0000-0000-0000-000000000000}"/>
          </ac:spMkLst>
        </pc:spChg>
        <pc:spChg chg="mod">
          <ac:chgData name="jbc" userId="4bda2990-8be3-49df-950e-395a140e1b85" providerId="ADAL" clId="{6F363445-FE0E-42AA-A387-CE971745BA9F}" dt="2020-08-17T07:08:03.346" v="74" actId="208"/>
          <ac:spMkLst>
            <pc:docMk/>
            <pc:sldMk cId="0" sldId="283"/>
            <ac:spMk id="7" creationId="{00000000-0000-0000-0000-000000000000}"/>
          </ac:spMkLst>
        </pc:spChg>
        <pc:spChg chg="mod">
          <ac:chgData name="jbc" userId="4bda2990-8be3-49df-950e-395a140e1b85" providerId="ADAL" clId="{6F363445-FE0E-42AA-A387-CE971745BA9F}" dt="2020-08-17T07:07:39.058" v="68" actId="208"/>
          <ac:spMkLst>
            <pc:docMk/>
            <pc:sldMk cId="0" sldId="283"/>
            <ac:spMk id="8" creationId="{00000000-0000-0000-0000-000000000000}"/>
          </ac:spMkLst>
        </pc:spChg>
        <pc:spChg chg="mod">
          <ac:chgData name="jbc" userId="4bda2990-8be3-49df-950e-395a140e1b85" providerId="ADAL" clId="{6F363445-FE0E-42AA-A387-CE971745BA9F}" dt="2020-08-17T07:07:42.620" v="69" actId="208"/>
          <ac:spMkLst>
            <pc:docMk/>
            <pc:sldMk cId="0" sldId="283"/>
            <ac:spMk id="9" creationId="{00000000-0000-0000-0000-000000000000}"/>
          </ac:spMkLst>
        </pc:spChg>
        <pc:spChg chg="mod">
          <ac:chgData name="jbc" userId="4bda2990-8be3-49df-950e-395a140e1b85" providerId="ADAL" clId="{6F363445-FE0E-42AA-A387-CE971745BA9F}" dt="2020-08-17T07:07:45.634" v="70" actId="208"/>
          <ac:spMkLst>
            <pc:docMk/>
            <pc:sldMk cId="0" sldId="283"/>
            <ac:spMk id="10" creationId="{00000000-0000-0000-0000-000000000000}"/>
          </ac:spMkLst>
        </pc:spChg>
        <pc:spChg chg="mod">
          <ac:chgData name="jbc" userId="4bda2990-8be3-49df-950e-395a140e1b85" providerId="ADAL" clId="{6F363445-FE0E-42AA-A387-CE971745BA9F}" dt="2020-08-17T07:07:49.049" v="71" actId="208"/>
          <ac:spMkLst>
            <pc:docMk/>
            <pc:sldMk cId="0" sldId="283"/>
            <ac:spMk id="11" creationId="{00000000-0000-0000-0000-000000000000}"/>
          </ac:spMkLst>
        </pc:spChg>
        <pc:spChg chg="mod">
          <ac:chgData name="jbc" userId="4bda2990-8be3-49df-950e-395a140e1b85" providerId="ADAL" clId="{6F363445-FE0E-42AA-A387-CE971745BA9F}" dt="2020-08-17T07:07:53.123" v="72" actId="208"/>
          <ac:spMkLst>
            <pc:docMk/>
            <pc:sldMk cId="0" sldId="283"/>
            <ac:spMk id="12" creationId="{00000000-0000-0000-0000-000000000000}"/>
          </ac:spMkLst>
        </pc:spChg>
        <pc:spChg chg="mod">
          <ac:chgData name="jbc" userId="4bda2990-8be3-49df-950e-395a140e1b85" providerId="ADAL" clId="{6F363445-FE0E-42AA-A387-CE971745BA9F}" dt="2020-08-17T07:06:41.347" v="58" actId="208"/>
          <ac:spMkLst>
            <pc:docMk/>
            <pc:sldMk cId="0" sldId="283"/>
            <ac:spMk id="13" creationId="{00000000-0000-0000-0000-000000000000}"/>
          </ac:spMkLst>
        </pc:spChg>
        <pc:spChg chg="mod">
          <ac:chgData name="jbc" userId="4bda2990-8be3-49df-950e-395a140e1b85" providerId="ADAL" clId="{6F363445-FE0E-42AA-A387-CE971745BA9F}" dt="2020-08-17T07:07:56.680" v="73" actId="208"/>
          <ac:spMkLst>
            <pc:docMk/>
            <pc:sldMk cId="0" sldId="283"/>
            <ac:spMk id="14" creationId="{00000000-0000-0000-0000-000000000000}"/>
          </ac:spMkLst>
        </pc:spChg>
        <pc:spChg chg="mod">
          <ac:chgData name="jbc" userId="4bda2990-8be3-49df-950e-395a140e1b85" providerId="ADAL" clId="{6F363445-FE0E-42AA-A387-CE971745BA9F}" dt="2020-08-17T07:07:22.382" v="65" actId="208"/>
          <ac:spMkLst>
            <pc:docMk/>
            <pc:sldMk cId="0" sldId="283"/>
            <ac:spMk id="21" creationId="{00000000-0000-0000-0000-000000000000}"/>
          </ac:spMkLst>
        </pc:spChg>
        <pc:spChg chg="mod">
          <ac:chgData name="jbc" userId="4bda2990-8be3-49df-950e-395a140e1b85" providerId="ADAL" clId="{6F363445-FE0E-42AA-A387-CE971745BA9F}" dt="2020-08-17T07:07:22.382" v="65" actId="208"/>
          <ac:spMkLst>
            <pc:docMk/>
            <pc:sldMk cId="0" sldId="283"/>
            <ac:spMk id="22" creationId="{00000000-0000-0000-0000-000000000000}"/>
          </ac:spMkLst>
        </pc:spChg>
        <pc:spChg chg="mod">
          <ac:chgData name="jbc" userId="4bda2990-8be3-49df-950e-395a140e1b85" providerId="ADAL" clId="{6F363445-FE0E-42AA-A387-CE971745BA9F}" dt="2020-08-17T07:06:38.274" v="57" actId="208"/>
          <ac:spMkLst>
            <pc:docMk/>
            <pc:sldMk cId="0" sldId="283"/>
            <ac:spMk id="27" creationId="{00000000-0000-0000-0000-000000000000}"/>
          </ac:spMkLst>
        </pc:spChg>
        <pc:spChg chg="mod">
          <ac:chgData name="jbc" userId="4bda2990-8be3-49df-950e-395a140e1b85" providerId="ADAL" clId="{6F363445-FE0E-42AA-A387-CE971745BA9F}" dt="2020-08-17T07:06:53.789" v="62" actId="208"/>
          <ac:spMkLst>
            <pc:docMk/>
            <pc:sldMk cId="0" sldId="283"/>
            <ac:spMk id="36" creationId="{BB60D814-FD4D-4685-AB9F-F1584A8E0C07}"/>
          </ac:spMkLst>
        </pc:spChg>
        <pc:picChg chg="add del mod">
          <ac:chgData name="jbc" userId="4bda2990-8be3-49df-950e-395a140e1b85" providerId="ADAL" clId="{6F363445-FE0E-42AA-A387-CE971745BA9F}" dt="2020-08-17T07:03:53.672" v="34" actId="478"/>
          <ac:picMkLst>
            <pc:docMk/>
            <pc:sldMk cId="0" sldId="283"/>
            <ac:picMk id="15" creationId="{006B87D6-CF4D-4D84-B0EB-33595DF669CB}"/>
          </ac:picMkLst>
        </pc:picChg>
        <pc:picChg chg="add del">
          <ac:chgData name="jbc" userId="4bda2990-8be3-49df-950e-395a140e1b85" providerId="ADAL" clId="{6F363445-FE0E-42AA-A387-CE971745BA9F}" dt="2020-08-17T07:04:09.421" v="37" actId="478"/>
          <ac:picMkLst>
            <pc:docMk/>
            <pc:sldMk cId="0" sldId="283"/>
            <ac:picMk id="1026" creationId="{FE6C7101-17BF-408E-9795-462609B9AA75}"/>
          </ac:picMkLst>
        </pc:picChg>
        <pc:picChg chg="add del">
          <ac:chgData name="jbc" userId="4bda2990-8be3-49df-950e-395a140e1b85" providerId="ADAL" clId="{6F363445-FE0E-42AA-A387-CE971745BA9F}" dt="2020-08-17T07:04:04.068" v="36" actId="478"/>
          <ac:picMkLst>
            <pc:docMk/>
            <pc:sldMk cId="0" sldId="283"/>
            <ac:picMk id="1027" creationId="{AC958546-CF77-4945-A399-054D07DD2479}"/>
          </ac:picMkLst>
        </pc:picChg>
        <pc:picChg chg="add del">
          <ac:chgData name="jbc" userId="4bda2990-8be3-49df-950e-395a140e1b85" providerId="ADAL" clId="{6F363445-FE0E-42AA-A387-CE971745BA9F}" dt="2020-08-17T07:03:05.140" v="30" actId="21"/>
          <ac:picMkLst>
            <pc:docMk/>
            <pc:sldMk cId="0" sldId="283"/>
            <ac:picMk id="1028" creationId="{9D4B00DF-1BDD-4BE8-B159-786C13CBEACD}"/>
          </ac:picMkLst>
        </pc:picChg>
        <pc:picChg chg="add del">
          <ac:chgData name="jbc" userId="4bda2990-8be3-49df-950e-395a140e1b85" providerId="ADAL" clId="{6F363445-FE0E-42AA-A387-CE971745BA9F}" dt="2020-08-17T07:03:58.933" v="35" actId="478"/>
          <ac:picMkLst>
            <pc:docMk/>
            <pc:sldMk cId="0" sldId="283"/>
            <ac:picMk id="1029" creationId="{E9AB76A7-911A-4EA3-8A35-4FF17994DB81}"/>
          </ac:picMkLst>
        </pc:picChg>
        <pc:picChg chg="add del mod">
          <ac:chgData name="jbc" userId="4bda2990-8be3-49df-950e-395a140e1b85" providerId="ADAL" clId="{6F363445-FE0E-42AA-A387-CE971745BA9F}" dt="2020-08-17T07:03:53.672" v="34" actId="478"/>
          <ac:picMkLst>
            <pc:docMk/>
            <pc:sldMk cId="0" sldId="283"/>
            <ac:picMk id="1030" creationId="{9A101E9F-188D-4DB1-AD6D-5965F2F8E674}"/>
          </ac:picMkLst>
        </pc:picChg>
        <pc:picChg chg="add del mod">
          <ac:chgData name="jbc" userId="4bda2990-8be3-49df-950e-395a140e1b85" providerId="ADAL" clId="{6F363445-FE0E-42AA-A387-CE971745BA9F}" dt="2020-08-17T07:03:53.672" v="34" actId="478"/>
          <ac:picMkLst>
            <pc:docMk/>
            <pc:sldMk cId="0" sldId="283"/>
            <ac:picMk id="1031" creationId="{C8F9D66F-4378-4677-A9BC-0734742ED645}"/>
          </ac:picMkLst>
        </pc:picChg>
        <pc:picChg chg="add del mod">
          <ac:chgData name="jbc" userId="4bda2990-8be3-49df-950e-395a140e1b85" providerId="ADAL" clId="{6F363445-FE0E-42AA-A387-CE971745BA9F}" dt="2020-08-17T07:03:53.672" v="34" actId="478"/>
          <ac:picMkLst>
            <pc:docMk/>
            <pc:sldMk cId="0" sldId="283"/>
            <ac:picMk id="1032" creationId="{C939A5B4-A93E-40CB-A28F-D2390023CD96}"/>
          </ac:picMkLst>
        </pc:picChg>
        <pc:picChg chg="add del mod">
          <ac:chgData name="jbc" userId="4bda2990-8be3-49df-950e-395a140e1b85" providerId="ADAL" clId="{6F363445-FE0E-42AA-A387-CE971745BA9F}" dt="2020-08-17T07:03:53.672" v="34" actId="478"/>
          <ac:picMkLst>
            <pc:docMk/>
            <pc:sldMk cId="0" sldId="283"/>
            <ac:picMk id="1033" creationId="{466E51A8-944B-469F-AD70-9FDCCFF124B8}"/>
          </ac:picMkLst>
        </pc:picChg>
        <pc:picChg chg="add del mod">
          <ac:chgData name="jbc" userId="4bda2990-8be3-49df-950e-395a140e1b85" providerId="ADAL" clId="{6F363445-FE0E-42AA-A387-CE971745BA9F}" dt="2020-08-17T07:03:53.672" v="34" actId="478"/>
          <ac:picMkLst>
            <pc:docMk/>
            <pc:sldMk cId="0" sldId="283"/>
            <ac:picMk id="1034" creationId="{7073AF46-C272-42E5-AC9B-DEA52B3A4F47}"/>
          </ac:picMkLst>
        </pc:picChg>
        <pc:picChg chg="add del mod">
          <ac:chgData name="jbc" userId="4bda2990-8be3-49df-950e-395a140e1b85" providerId="ADAL" clId="{6F363445-FE0E-42AA-A387-CE971745BA9F}" dt="2020-08-17T07:03:53.672" v="34" actId="478"/>
          <ac:picMkLst>
            <pc:docMk/>
            <pc:sldMk cId="0" sldId="283"/>
            <ac:picMk id="1035" creationId="{C6D48643-AE74-493C-B359-AB5DC625A060}"/>
          </ac:picMkLst>
        </pc:picChg>
        <pc:picChg chg="add del mod">
          <ac:chgData name="jbc" userId="4bda2990-8be3-49df-950e-395a140e1b85" providerId="ADAL" clId="{6F363445-FE0E-42AA-A387-CE971745BA9F}" dt="2020-08-17T07:03:53.672" v="34" actId="478"/>
          <ac:picMkLst>
            <pc:docMk/>
            <pc:sldMk cId="0" sldId="283"/>
            <ac:picMk id="1036" creationId="{0BDBACA4-325E-4830-9B83-086AF50548FE}"/>
          </ac:picMkLst>
        </pc:picChg>
      </pc:sldChg>
      <pc:sldChg chg="modSp add mod">
        <pc:chgData name="jbc" userId="4bda2990-8be3-49df-950e-395a140e1b85" providerId="ADAL" clId="{6F363445-FE0E-42AA-A387-CE971745BA9F}" dt="2020-08-17T09:13:54.125" v="151" actId="13926"/>
        <pc:sldMkLst>
          <pc:docMk/>
          <pc:sldMk cId="0" sldId="293"/>
        </pc:sldMkLst>
        <pc:spChg chg="mod">
          <ac:chgData name="jbc" userId="4bda2990-8be3-49df-950e-395a140e1b85" providerId="ADAL" clId="{6F363445-FE0E-42AA-A387-CE971745BA9F}" dt="2020-08-17T09:13:54.125" v="151" actId="13926"/>
          <ac:spMkLst>
            <pc:docMk/>
            <pc:sldMk cId="0" sldId="293"/>
            <ac:spMk id="13" creationId="{1D8D6C6B-9FA2-4F32-A422-1AEEC48F1239}"/>
          </ac:spMkLst>
        </pc:spChg>
        <pc:spChg chg="mod">
          <ac:chgData name="jbc" userId="4bda2990-8be3-49df-950e-395a140e1b85" providerId="ADAL" clId="{6F363445-FE0E-42AA-A387-CE971745BA9F}" dt="2020-08-17T09:13:47.753" v="150"/>
          <ac:spMkLst>
            <pc:docMk/>
            <pc:sldMk cId="0" sldId="293"/>
            <ac:spMk id="18439" creationId="{F7F65C08-EE3B-425D-B048-010D5F3FB22A}"/>
          </ac:spMkLst>
        </pc:spChg>
      </pc:sldChg>
      <pc:sldChg chg="modSp add mod">
        <pc:chgData name="jbc" userId="4bda2990-8be3-49df-950e-395a140e1b85" providerId="ADAL" clId="{6F363445-FE0E-42AA-A387-CE971745BA9F}" dt="2020-08-17T10:15:18.779" v="214" actId="13926"/>
        <pc:sldMkLst>
          <pc:docMk/>
          <pc:sldMk cId="0" sldId="296"/>
        </pc:sldMkLst>
        <pc:spChg chg="mod">
          <ac:chgData name="jbc" userId="4bda2990-8be3-49df-950e-395a140e1b85" providerId="ADAL" clId="{6F363445-FE0E-42AA-A387-CE971745BA9F}" dt="2020-08-17T10:15:18.779" v="214" actId="13926"/>
          <ac:spMkLst>
            <pc:docMk/>
            <pc:sldMk cId="0" sldId="296"/>
            <ac:spMk id="4" creationId="{B0F01D5E-271C-4D21-B4CC-17BEF4CD0C7D}"/>
          </ac:spMkLst>
        </pc:spChg>
      </pc:sldChg>
      <pc:sldChg chg="modSp add mod ord setBg">
        <pc:chgData name="jbc" userId="4bda2990-8be3-49df-950e-395a140e1b85" providerId="ADAL" clId="{6F363445-FE0E-42AA-A387-CE971745BA9F}" dt="2020-08-17T09:04:09.542" v="136"/>
        <pc:sldMkLst>
          <pc:docMk/>
          <pc:sldMk cId="0" sldId="327"/>
        </pc:sldMkLst>
        <pc:spChg chg="mod">
          <ac:chgData name="jbc" userId="4bda2990-8be3-49df-950e-395a140e1b85" providerId="ADAL" clId="{6F363445-FE0E-42AA-A387-CE971745BA9F}" dt="2020-08-17T08:42:32.844" v="86" actId="13926"/>
          <ac:spMkLst>
            <pc:docMk/>
            <pc:sldMk cId="0" sldId="327"/>
            <ac:spMk id="5" creationId="{7FE8D867-E7D4-4261-B569-EA968FA06CFA}"/>
          </ac:spMkLst>
        </pc:spChg>
        <pc:spChg chg="mod">
          <ac:chgData name="jbc" userId="4bda2990-8be3-49df-950e-395a140e1b85" providerId="ADAL" clId="{6F363445-FE0E-42AA-A387-CE971745BA9F}" dt="2020-08-17T08:35:19.567" v="85"/>
          <ac:spMkLst>
            <pc:docMk/>
            <pc:sldMk cId="0" sldId="327"/>
            <ac:spMk id="12292" creationId="{E5C20F6F-ACB0-42E0-9991-989D486A30CC}"/>
          </ac:spMkLst>
        </pc:spChg>
      </pc:sldChg>
      <pc:sldChg chg="modSp add mod">
        <pc:chgData name="jbc" userId="4bda2990-8be3-49df-950e-395a140e1b85" providerId="ADAL" clId="{6F363445-FE0E-42AA-A387-CE971745BA9F}" dt="2020-08-17T09:11:52.597" v="149" actId="13926"/>
        <pc:sldMkLst>
          <pc:docMk/>
          <pc:sldMk cId="0" sldId="773"/>
        </pc:sldMkLst>
        <pc:spChg chg="mod">
          <ac:chgData name="jbc" userId="4bda2990-8be3-49df-950e-395a140e1b85" providerId="ADAL" clId="{6F363445-FE0E-42AA-A387-CE971745BA9F}" dt="2020-08-17T09:11:52.597" v="149" actId="13926"/>
          <ac:spMkLst>
            <pc:docMk/>
            <pc:sldMk cId="0" sldId="773"/>
            <ac:spMk id="10" creationId="{3678E7E7-0E4C-479F-AB61-F0400C448EC8}"/>
          </ac:spMkLst>
        </pc:spChg>
        <pc:spChg chg="mod">
          <ac:chgData name="jbc" userId="4bda2990-8be3-49df-950e-395a140e1b85" providerId="ADAL" clId="{6F363445-FE0E-42AA-A387-CE971745BA9F}" dt="2020-08-17T09:11:36.696" v="147"/>
          <ac:spMkLst>
            <pc:docMk/>
            <pc:sldMk cId="0" sldId="773"/>
            <ac:spMk id="29698" creationId="{456E6393-6145-4591-8B80-4D45115FB8CE}"/>
          </ac:spMkLst>
        </pc:spChg>
      </pc:sldChg>
      <pc:sldChg chg="modSp add mod setBg">
        <pc:chgData name="jbc" userId="4bda2990-8be3-49df-950e-395a140e1b85" providerId="ADAL" clId="{6F363445-FE0E-42AA-A387-CE971745BA9F}" dt="2020-08-17T08:57:59.536" v="128" actId="20577"/>
        <pc:sldMkLst>
          <pc:docMk/>
          <pc:sldMk cId="0" sldId="778"/>
        </pc:sldMkLst>
        <pc:spChg chg="mod">
          <ac:chgData name="jbc" userId="4bda2990-8be3-49df-950e-395a140e1b85" providerId="ADAL" clId="{6F363445-FE0E-42AA-A387-CE971745BA9F}" dt="2020-08-17T08:57:59.536" v="128" actId="20577"/>
          <ac:spMkLst>
            <pc:docMk/>
            <pc:sldMk cId="0" sldId="778"/>
            <ac:spMk id="2" creationId="{3602DCDB-6D19-4566-B220-710A7007BBE0}"/>
          </ac:spMkLst>
        </pc:spChg>
      </pc:sldChg>
      <pc:sldChg chg="add">
        <pc:chgData name="jbc" userId="4bda2990-8be3-49df-950e-395a140e1b85" providerId="ADAL" clId="{6F363445-FE0E-42AA-A387-CE971745BA9F}" dt="2020-08-17T08:56:56.339" v="111"/>
        <pc:sldMkLst>
          <pc:docMk/>
          <pc:sldMk cId="0" sldId="779"/>
        </pc:sldMkLst>
      </pc:sldChg>
      <pc:sldChg chg="modSp add del mod">
        <pc:chgData name="jbc" userId="4bda2990-8be3-49df-950e-395a140e1b85" providerId="ADAL" clId="{6F363445-FE0E-42AA-A387-CE971745BA9F}" dt="2020-08-17T09:44:36.746" v="213" actId="47"/>
        <pc:sldMkLst>
          <pc:docMk/>
          <pc:sldMk cId="0" sldId="998"/>
        </pc:sldMkLst>
        <pc:spChg chg="mod">
          <ac:chgData name="jbc" userId="4bda2990-8be3-49df-950e-395a140e1b85" providerId="ADAL" clId="{6F363445-FE0E-42AA-A387-CE971745BA9F}" dt="2020-08-17T09:03:37.730" v="134" actId="13926"/>
          <ac:spMkLst>
            <pc:docMk/>
            <pc:sldMk cId="0" sldId="998"/>
            <ac:spMk id="16387" creationId="{03415772-664F-4CC4-A47C-46EB462C481B}"/>
          </ac:spMkLst>
        </pc:spChg>
      </pc:sldChg>
      <pc:sldChg chg="modSp add del">
        <pc:chgData name="jbc" userId="4bda2990-8be3-49df-950e-395a140e1b85" providerId="ADAL" clId="{6F363445-FE0E-42AA-A387-CE971745BA9F}" dt="2020-08-17T09:43:30.903" v="208" actId="2696"/>
        <pc:sldMkLst>
          <pc:docMk/>
          <pc:sldMk cId="0" sldId="1000"/>
        </pc:sldMkLst>
        <pc:spChg chg="mod">
          <ac:chgData name="jbc" userId="4bda2990-8be3-49df-950e-395a140e1b85" providerId="ADAL" clId="{6F363445-FE0E-42AA-A387-CE971745BA9F}" dt="2020-08-17T08:43:30.865" v="87"/>
          <ac:spMkLst>
            <pc:docMk/>
            <pc:sldMk cId="0" sldId="1000"/>
            <ac:spMk id="14339" creationId="{88753E25-47DF-480D-9573-62DDA8AD0638}"/>
          </ac:spMkLst>
        </pc:spChg>
      </pc:sldChg>
      <pc:sldChg chg="modSp add del">
        <pc:chgData name="jbc" userId="4bda2990-8be3-49df-950e-395a140e1b85" providerId="ADAL" clId="{6F363445-FE0E-42AA-A387-CE971745BA9F}" dt="2020-08-17T09:41:57.195" v="199" actId="2696"/>
        <pc:sldMkLst>
          <pc:docMk/>
          <pc:sldMk cId="0" sldId="1001"/>
        </pc:sldMkLst>
        <pc:spChg chg="mod">
          <ac:chgData name="jbc" userId="4bda2990-8be3-49df-950e-395a140e1b85" providerId="ADAL" clId="{6F363445-FE0E-42AA-A387-CE971745BA9F}" dt="2020-08-17T08:43:30.865" v="87"/>
          <ac:spMkLst>
            <pc:docMk/>
            <pc:sldMk cId="0" sldId="1001"/>
            <ac:spMk id="15363" creationId="{125A5C92-19FC-4884-9C35-4DF2172F835C}"/>
          </ac:spMkLst>
        </pc:spChg>
      </pc:sldChg>
      <pc:sldChg chg="modSp add mod">
        <pc:chgData name="jbc" userId="4bda2990-8be3-49df-950e-395a140e1b85" providerId="ADAL" clId="{6F363445-FE0E-42AA-A387-CE971745BA9F}" dt="2020-08-17T09:07:29.619" v="138" actId="13926"/>
        <pc:sldMkLst>
          <pc:docMk/>
          <pc:sldMk cId="0" sldId="1003"/>
        </pc:sldMkLst>
        <pc:spChg chg="mod">
          <ac:chgData name="jbc" userId="4bda2990-8be3-49df-950e-395a140e1b85" providerId="ADAL" clId="{6F363445-FE0E-42AA-A387-CE971745BA9F}" dt="2020-08-17T09:07:29.619" v="138" actId="13926"/>
          <ac:spMkLst>
            <pc:docMk/>
            <pc:sldMk cId="0" sldId="1003"/>
            <ac:spMk id="19" creationId="{2995087A-9242-40AB-8550-EBE67A73830C}"/>
          </ac:spMkLst>
        </pc:spChg>
      </pc:sldChg>
      <pc:sldChg chg="addSp modSp add">
        <pc:chgData name="jbc" userId="4bda2990-8be3-49df-950e-395a140e1b85" providerId="ADAL" clId="{6F363445-FE0E-42AA-A387-CE971745BA9F}" dt="2020-08-17T09:02:35.268" v="132" actId="207"/>
        <pc:sldMkLst>
          <pc:docMk/>
          <pc:sldMk cId="0" sldId="1005"/>
        </pc:sldMkLst>
        <pc:spChg chg="add mod">
          <ac:chgData name="jbc" userId="4bda2990-8be3-49df-950e-395a140e1b85" providerId="ADAL" clId="{6F363445-FE0E-42AA-A387-CE971745BA9F}" dt="2020-08-17T09:02:35.268" v="132" actId="207"/>
          <ac:spMkLst>
            <pc:docMk/>
            <pc:sldMk cId="0" sldId="1005"/>
            <ac:spMk id="6" creationId="{B9302E88-ACDC-4B5B-9326-65163296B083}"/>
          </ac:spMkLst>
        </pc:spChg>
      </pc:sldChg>
      <pc:sldChg chg="modSp add mod">
        <pc:chgData name="jbc" userId="4bda2990-8be3-49df-950e-395a140e1b85" providerId="ADAL" clId="{6F363445-FE0E-42AA-A387-CE971745BA9F}" dt="2020-08-17T09:10:40.291" v="146" actId="13926"/>
        <pc:sldMkLst>
          <pc:docMk/>
          <pc:sldMk cId="0" sldId="1006"/>
        </pc:sldMkLst>
        <pc:spChg chg="mod">
          <ac:chgData name="jbc" userId="4bda2990-8be3-49df-950e-395a140e1b85" providerId="ADAL" clId="{6F363445-FE0E-42AA-A387-CE971745BA9F}" dt="2020-08-17T09:10:40.291" v="146" actId="13926"/>
          <ac:spMkLst>
            <pc:docMk/>
            <pc:sldMk cId="0" sldId="1006"/>
            <ac:spMk id="5" creationId="{684E1A7A-947B-42C7-B887-13969031E13C}"/>
          </ac:spMkLst>
        </pc:spChg>
        <pc:picChg chg="mod">
          <ac:chgData name="jbc" userId="4bda2990-8be3-49df-950e-395a140e1b85" providerId="ADAL" clId="{6F363445-FE0E-42AA-A387-CE971745BA9F}" dt="2020-08-17T09:10:36.945" v="145" actId="1076"/>
          <ac:picMkLst>
            <pc:docMk/>
            <pc:sldMk cId="0" sldId="1006"/>
            <ac:picMk id="37894" creationId="{D150329D-8BE6-4A06-A5AE-A7C4943BDDE9}"/>
          </ac:picMkLst>
        </pc:picChg>
      </pc:sldChg>
      <pc:sldChg chg="addSp delSp modSp mod">
        <pc:chgData name="jbc" userId="4bda2990-8be3-49df-950e-395a140e1b85" providerId="ADAL" clId="{6F363445-FE0E-42AA-A387-CE971745BA9F}" dt="2020-08-17T09:43:09.927" v="207" actId="20577"/>
        <pc:sldMkLst>
          <pc:docMk/>
          <pc:sldMk cId="0" sldId="1022"/>
        </pc:sldMkLst>
        <pc:spChg chg="del">
          <ac:chgData name="jbc" userId="4bda2990-8be3-49df-950e-395a140e1b85" providerId="ADAL" clId="{6F363445-FE0E-42AA-A387-CE971745BA9F}" dt="2020-08-17T09:39:49.935" v="178" actId="478"/>
          <ac:spMkLst>
            <pc:docMk/>
            <pc:sldMk cId="0" sldId="1022"/>
            <ac:spMk id="4" creationId="{B42CC844-6845-4217-BC3F-15F0ED041B19}"/>
          </ac:spMkLst>
        </pc:spChg>
        <pc:spChg chg="mod">
          <ac:chgData name="jbc" userId="4bda2990-8be3-49df-950e-395a140e1b85" providerId="ADAL" clId="{6F363445-FE0E-42AA-A387-CE971745BA9F}" dt="2020-08-17T09:43:09.927" v="207" actId="20577"/>
          <ac:spMkLst>
            <pc:docMk/>
            <pc:sldMk cId="0" sldId="1022"/>
            <ac:spMk id="5" creationId="{5C0B0508-A52F-4E6D-8B10-B07C08C0F434}"/>
          </ac:spMkLst>
        </pc:spChg>
        <pc:picChg chg="add mod">
          <ac:chgData name="jbc" userId="4bda2990-8be3-49df-950e-395a140e1b85" providerId="ADAL" clId="{6F363445-FE0E-42AA-A387-CE971745BA9F}" dt="2020-08-17T09:41:12.271" v="189" actId="1076"/>
          <ac:picMkLst>
            <pc:docMk/>
            <pc:sldMk cId="0" sldId="1022"/>
            <ac:picMk id="2" creationId="{53E1E7BD-991A-4515-98B0-A5EC2C6F552D}"/>
          </ac:picMkLst>
        </pc:picChg>
        <pc:picChg chg="del">
          <ac:chgData name="jbc" userId="4bda2990-8be3-49df-950e-395a140e1b85" providerId="ADAL" clId="{6F363445-FE0E-42AA-A387-CE971745BA9F}" dt="2020-08-17T09:37:24.266" v="165" actId="478"/>
          <ac:picMkLst>
            <pc:docMk/>
            <pc:sldMk cId="0" sldId="1022"/>
            <ac:picMk id="87" creationId="{00C626F1-CD8D-4909-84AA-2289E0B3A114}"/>
          </ac:picMkLst>
        </pc:picChg>
      </pc:sldChg>
      <pc:sldChg chg="modSp mod">
        <pc:chgData name="jbc" userId="4bda2990-8be3-49df-950e-395a140e1b85" providerId="ADAL" clId="{6F363445-FE0E-42AA-A387-CE971745BA9F}" dt="2020-08-17T09:44:22.628" v="212" actId="13926"/>
        <pc:sldMkLst>
          <pc:docMk/>
          <pc:sldMk cId="0" sldId="1503"/>
        </pc:sldMkLst>
        <pc:spChg chg="mod">
          <ac:chgData name="jbc" userId="4bda2990-8be3-49df-950e-395a140e1b85" providerId="ADAL" clId="{6F363445-FE0E-42AA-A387-CE971745BA9F}" dt="2020-08-17T09:44:22.628" v="212" actId="13926"/>
          <ac:spMkLst>
            <pc:docMk/>
            <pc:sldMk cId="0" sldId="1503"/>
            <ac:spMk id="16391" creationId="{9936EE18-5B6C-4679-BA85-EFF25069A954}"/>
          </ac:spMkLst>
        </pc:spChg>
      </pc:sldChg>
      <pc:sldChg chg="modSp mod">
        <pc:chgData name="jbc" userId="4bda2990-8be3-49df-950e-395a140e1b85" providerId="ADAL" clId="{6F363445-FE0E-42AA-A387-CE971745BA9F}" dt="2020-08-17T07:09:41.114" v="84" actId="14100"/>
        <pc:sldMkLst>
          <pc:docMk/>
          <pc:sldMk cId="0" sldId="1506"/>
        </pc:sldMkLst>
        <pc:spChg chg="mod">
          <ac:chgData name="jbc" userId="4bda2990-8be3-49df-950e-395a140e1b85" providerId="ADAL" clId="{6F363445-FE0E-42AA-A387-CE971745BA9F}" dt="2020-08-17T07:09:15.946" v="82" actId="1037"/>
          <ac:spMkLst>
            <pc:docMk/>
            <pc:sldMk cId="0" sldId="1506"/>
            <ac:spMk id="9" creationId="{A91AF7A9-26D2-4990-95A3-7297C0AFFB6C}"/>
          </ac:spMkLst>
        </pc:spChg>
        <pc:spChg chg="mod">
          <ac:chgData name="jbc" userId="4bda2990-8be3-49df-950e-395a140e1b85" providerId="ADAL" clId="{6F363445-FE0E-42AA-A387-CE971745BA9F}" dt="2020-08-17T07:08:58.050" v="78" actId="1036"/>
          <ac:spMkLst>
            <pc:docMk/>
            <pc:sldMk cId="0" sldId="1506"/>
            <ac:spMk id="12" creationId="{06C547BB-2C6B-4520-8B5A-2A4B0DC82016}"/>
          </ac:spMkLst>
        </pc:spChg>
        <pc:spChg chg="mod">
          <ac:chgData name="jbc" userId="4bda2990-8be3-49df-950e-395a140e1b85" providerId="ADAL" clId="{6F363445-FE0E-42AA-A387-CE971745BA9F}" dt="2020-08-17T07:09:29.473" v="83" actId="1037"/>
          <ac:spMkLst>
            <pc:docMk/>
            <pc:sldMk cId="0" sldId="1506"/>
            <ac:spMk id="17" creationId="{AF4807EA-AA56-4CD1-8518-95C4C6BE7E4F}"/>
          </ac:spMkLst>
        </pc:spChg>
        <pc:spChg chg="mod">
          <ac:chgData name="jbc" userId="4bda2990-8be3-49df-950e-395a140e1b85" providerId="ADAL" clId="{6F363445-FE0E-42AA-A387-CE971745BA9F}" dt="2020-08-17T07:08:49.313" v="76" actId="1036"/>
          <ac:spMkLst>
            <pc:docMk/>
            <pc:sldMk cId="0" sldId="1506"/>
            <ac:spMk id="18" creationId="{91D64E80-3DCE-4ED8-8117-016797EF42E9}"/>
          </ac:spMkLst>
        </pc:spChg>
        <pc:spChg chg="mod">
          <ac:chgData name="jbc" userId="4bda2990-8be3-49df-950e-395a140e1b85" providerId="ADAL" clId="{6F363445-FE0E-42AA-A387-CE971745BA9F}" dt="2020-08-17T07:09:41.114" v="84" actId="14100"/>
          <ac:spMkLst>
            <pc:docMk/>
            <pc:sldMk cId="0" sldId="1506"/>
            <ac:spMk id="22" creationId="{F1E0F991-6CB6-4396-A624-F6DA946F4248}"/>
          </ac:spMkLst>
        </pc:spChg>
      </pc:sldChg>
      <pc:sldChg chg="modSp mod">
        <pc:chgData name="jbc" userId="4bda2990-8be3-49df-950e-395a140e1b85" providerId="ADAL" clId="{6F363445-FE0E-42AA-A387-CE971745BA9F}" dt="2020-08-17T07:04:58.845" v="56" actId="1037"/>
        <pc:sldMkLst>
          <pc:docMk/>
          <pc:sldMk cId="0" sldId="9025"/>
        </pc:sldMkLst>
        <pc:spChg chg="mod">
          <ac:chgData name="jbc" userId="4bda2990-8be3-49df-950e-395a140e1b85" providerId="ADAL" clId="{6F363445-FE0E-42AA-A387-CE971745BA9F}" dt="2020-08-17T07:04:58.845" v="56" actId="1037"/>
          <ac:spMkLst>
            <pc:docMk/>
            <pc:sldMk cId="0" sldId="9025"/>
            <ac:spMk id="7" creationId="{D0AF1596-D541-470F-83DC-DE094CE79FF9}"/>
          </ac:spMkLst>
        </pc:spChg>
        <pc:picChg chg="mod">
          <ac:chgData name="jbc" userId="4bda2990-8be3-49df-950e-395a140e1b85" providerId="ADAL" clId="{6F363445-FE0E-42AA-A387-CE971745BA9F}" dt="2020-08-17T07:04:49.724" v="42" actId="1076"/>
          <ac:picMkLst>
            <pc:docMk/>
            <pc:sldMk cId="0" sldId="9025"/>
            <ac:picMk id="6" creationId="{95217834-C408-4526-B9F3-6843B7A08F9E}"/>
          </ac:picMkLst>
        </pc:picChg>
      </pc:sldChg>
      <pc:sldChg chg="addSp delSp modSp mod">
        <pc:chgData name="jbc" userId="4bda2990-8be3-49df-950e-395a140e1b85" providerId="ADAL" clId="{6F363445-FE0E-42AA-A387-CE971745BA9F}" dt="2020-08-17T08:49:01.140" v="91" actId="1076"/>
        <pc:sldMkLst>
          <pc:docMk/>
          <pc:sldMk cId="4037003534" sldId="9028"/>
        </pc:sldMkLst>
        <pc:picChg chg="add mod">
          <ac:chgData name="jbc" userId="4bda2990-8be3-49df-950e-395a140e1b85" providerId="ADAL" clId="{6F363445-FE0E-42AA-A387-CE971745BA9F}" dt="2020-08-17T08:49:01.140" v="91" actId="1076"/>
          <ac:picMkLst>
            <pc:docMk/>
            <pc:sldMk cId="4037003534" sldId="9028"/>
            <ac:picMk id="3" creationId="{405B55EB-E3DC-4F98-82F1-382F50576A8D}"/>
          </ac:picMkLst>
        </pc:picChg>
        <pc:picChg chg="del">
          <ac:chgData name="jbc" userId="4bda2990-8be3-49df-950e-395a140e1b85" providerId="ADAL" clId="{6F363445-FE0E-42AA-A387-CE971745BA9F}" dt="2020-08-17T08:48:52.398" v="89" actId="478"/>
          <ac:picMkLst>
            <pc:docMk/>
            <pc:sldMk cId="4037003534" sldId="9028"/>
            <ac:picMk id="17410" creationId="{607714D4-C4E9-4AFE-AD52-FC6B0D21D67D}"/>
          </ac:picMkLst>
        </pc:picChg>
      </pc:sldChg>
      <pc:sldChg chg="new del">
        <pc:chgData name="jbc" userId="4bda2990-8be3-49df-950e-395a140e1b85" providerId="ADAL" clId="{6F363445-FE0E-42AA-A387-CE971745BA9F}" dt="2020-08-17T08:55:09.403" v="110" actId="2696"/>
        <pc:sldMkLst>
          <pc:docMk/>
          <pc:sldMk cId="3230107957" sldId="9036"/>
        </pc:sldMkLst>
      </pc:sldChg>
      <pc:sldChg chg="modSp add mod">
        <pc:chgData name="jbc" userId="4bda2990-8be3-49df-950e-395a140e1b85" providerId="ADAL" clId="{6F363445-FE0E-42AA-A387-CE971745BA9F}" dt="2020-08-17T08:55:04.334" v="109" actId="20577"/>
        <pc:sldMkLst>
          <pc:docMk/>
          <pc:sldMk cId="2766054254" sldId="9037"/>
        </pc:sldMkLst>
        <pc:spChg chg="mod">
          <ac:chgData name="jbc" userId="4bda2990-8be3-49df-950e-395a140e1b85" providerId="ADAL" clId="{6F363445-FE0E-42AA-A387-CE971745BA9F}" dt="2020-08-17T08:55:04.334" v="109" actId="20577"/>
          <ac:spMkLst>
            <pc:docMk/>
            <pc:sldMk cId="2766054254" sldId="9037"/>
            <ac:spMk id="2" creationId="{3602DCDB-6D19-4566-B220-710A7007BBE0}"/>
          </ac:spMkLst>
        </pc:spChg>
      </pc:sldChg>
      <pc:sldChg chg="modSp add mod">
        <pc:chgData name="jbc" userId="4bda2990-8be3-49df-950e-395a140e1b85" providerId="ADAL" clId="{6F363445-FE0E-42AA-A387-CE971745BA9F}" dt="2020-08-17T09:14:57.189" v="155" actId="13926"/>
        <pc:sldMkLst>
          <pc:docMk/>
          <pc:sldMk cId="0" sldId="9038"/>
        </pc:sldMkLst>
        <pc:spChg chg="mod">
          <ac:chgData name="jbc" userId="4bda2990-8be3-49df-950e-395a140e1b85" providerId="ADAL" clId="{6F363445-FE0E-42AA-A387-CE971745BA9F}" dt="2020-08-17T09:14:57.189" v="155" actId="13926"/>
          <ac:spMkLst>
            <pc:docMk/>
            <pc:sldMk cId="0" sldId="9038"/>
            <ac:spMk id="50178" creationId="{BB52D8FB-80C0-4BFE-9989-2C71C814FA83}"/>
          </ac:spMkLst>
        </pc:spChg>
      </pc:sldChg>
      <pc:sldChg chg="addSp modSp new del mod">
        <pc:chgData name="jbc" userId="4bda2990-8be3-49df-950e-395a140e1b85" providerId="ADAL" clId="{6F363445-FE0E-42AA-A387-CE971745BA9F}" dt="2020-08-17T09:43:36.209" v="209" actId="2696"/>
        <pc:sldMkLst>
          <pc:docMk/>
          <pc:sldMk cId="1233330714" sldId="9039"/>
        </pc:sldMkLst>
        <pc:picChg chg="add mod modCrop">
          <ac:chgData name="jbc" userId="4bda2990-8be3-49df-950e-395a140e1b85" providerId="ADAL" clId="{6F363445-FE0E-42AA-A387-CE971745BA9F}" dt="2020-08-17T09:37:05.956" v="164" actId="1076"/>
          <ac:picMkLst>
            <pc:docMk/>
            <pc:sldMk cId="1233330714" sldId="9039"/>
            <ac:picMk id="4" creationId="{52A66093-6E3F-48F7-844A-0E5FC392F174}"/>
          </ac:picMkLst>
        </pc:picChg>
      </pc:sldChg>
      <pc:sldChg chg="addSp delSp modSp add mod">
        <pc:chgData name="jbc" userId="4bda2990-8be3-49df-950e-395a140e1b85" providerId="ADAL" clId="{6F363445-FE0E-42AA-A387-CE971745BA9F}" dt="2020-08-17T09:44:02.685" v="210" actId="13926"/>
        <pc:sldMkLst>
          <pc:docMk/>
          <pc:sldMk cId="2148965342" sldId="9040"/>
        </pc:sldMkLst>
        <pc:spChg chg="mod">
          <ac:chgData name="jbc" userId="4bda2990-8be3-49df-950e-395a140e1b85" providerId="ADAL" clId="{6F363445-FE0E-42AA-A387-CE971745BA9F}" dt="2020-08-17T09:44:02.685" v="210" actId="13926"/>
          <ac:spMkLst>
            <pc:docMk/>
            <pc:sldMk cId="2148965342" sldId="9040"/>
            <ac:spMk id="4" creationId="{B42CC844-6845-4217-BC3F-15F0ED041B19}"/>
          </ac:spMkLst>
        </pc:spChg>
        <pc:spChg chg="mod">
          <ac:chgData name="jbc" userId="4bda2990-8be3-49df-950e-395a140e1b85" providerId="ADAL" clId="{6F363445-FE0E-42AA-A387-CE971745BA9F}" dt="2020-08-17T09:42:40.286" v="204" actId="20577"/>
          <ac:spMkLst>
            <pc:docMk/>
            <pc:sldMk cId="2148965342" sldId="9040"/>
            <ac:spMk id="5" creationId="{5C0B0508-A52F-4E6D-8B10-B07C08C0F434}"/>
          </ac:spMkLst>
        </pc:spChg>
        <pc:picChg chg="del">
          <ac:chgData name="jbc" userId="4bda2990-8be3-49df-950e-395a140e1b85" providerId="ADAL" clId="{6F363445-FE0E-42AA-A387-CE971745BA9F}" dt="2020-08-17T09:38:26.421" v="169" actId="478"/>
          <ac:picMkLst>
            <pc:docMk/>
            <pc:sldMk cId="2148965342" sldId="9040"/>
            <ac:picMk id="2" creationId="{53E1E7BD-991A-4515-98B0-A5EC2C6F552D}"/>
          </ac:picMkLst>
        </pc:picChg>
        <pc:picChg chg="add mod modCrop">
          <ac:chgData name="jbc" userId="4bda2990-8be3-49df-950e-395a140e1b85" providerId="ADAL" clId="{6F363445-FE0E-42AA-A387-CE971745BA9F}" dt="2020-08-17T09:41:33.383" v="198" actId="1036"/>
          <ac:picMkLst>
            <pc:docMk/>
            <pc:sldMk cId="2148965342" sldId="9040"/>
            <ac:picMk id="6" creationId="{2D6C90A5-B558-4C0C-AA66-048AAADDA1E9}"/>
          </ac:picMkLst>
        </pc:picChg>
      </pc:sldChg>
      <pc:sldChg chg="addSp delSp modSp add mod">
        <pc:chgData name="jbc" userId="4bda2990-8be3-49df-950e-395a140e1b85" providerId="ADAL" clId="{6F363445-FE0E-42AA-A387-CE971745BA9F}" dt="2020-08-17T11:14:55.978" v="226" actId="1076"/>
        <pc:sldMkLst>
          <pc:docMk/>
          <pc:sldMk cId="3899928966" sldId="9041"/>
        </pc:sldMkLst>
        <pc:spChg chg="del">
          <ac:chgData name="jbc" userId="4bda2990-8be3-49df-950e-395a140e1b85" providerId="ADAL" clId="{6F363445-FE0E-42AA-A387-CE971745BA9F}" dt="2020-08-17T11:14:23.352" v="217" actId="478"/>
          <ac:spMkLst>
            <pc:docMk/>
            <pc:sldMk cId="3899928966" sldId="9041"/>
            <ac:spMk id="7" creationId="{9CA2E07F-A940-4A1F-AB73-BB811C1E94E4}"/>
          </ac:spMkLst>
        </pc:spChg>
        <pc:spChg chg="del">
          <ac:chgData name="jbc" userId="4bda2990-8be3-49df-950e-395a140e1b85" providerId="ADAL" clId="{6F363445-FE0E-42AA-A387-CE971745BA9F}" dt="2020-08-17T11:14:14.794" v="216" actId="478"/>
          <ac:spMkLst>
            <pc:docMk/>
            <pc:sldMk cId="3899928966" sldId="9041"/>
            <ac:spMk id="61" creationId="{970A8BC9-1AA7-4627-8836-F979F4C2C3BA}"/>
          </ac:spMkLst>
        </pc:spChg>
        <pc:spChg chg="del">
          <ac:chgData name="jbc" userId="4bda2990-8be3-49df-950e-395a140e1b85" providerId="ADAL" clId="{6F363445-FE0E-42AA-A387-CE971745BA9F}" dt="2020-08-17T11:14:14.794" v="216" actId="478"/>
          <ac:spMkLst>
            <pc:docMk/>
            <pc:sldMk cId="3899928966" sldId="9041"/>
            <ac:spMk id="65" creationId="{29BFD5C7-E3BD-42CC-99FF-BD575C82CE62}"/>
          </ac:spMkLst>
        </pc:spChg>
        <pc:spChg chg="del">
          <ac:chgData name="jbc" userId="4bda2990-8be3-49df-950e-395a140e1b85" providerId="ADAL" clId="{6F363445-FE0E-42AA-A387-CE971745BA9F}" dt="2020-08-17T11:14:14.794" v="216" actId="478"/>
          <ac:spMkLst>
            <pc:docMk/>
            <pc:sldMk cId="3899928966" sldId="9041"/>
            <ac:spMk id="67" creationId="{5A244513-4862-4368-8C3B-56FD8ECD41E9}"/>
          </ac:spMkLst>
        </pc:spChg>
        <pc:spChg chg="mod">
          <ac:chgData name="jbc" userId="4bda2990-8be3-49df-950e-395a140e1b85" providerId="ADAL" clId="{6F363445-FE0E-42AA-A387-CE971745BA9F}" dt="2020-08-17T11:14:24.823" v="218"/>
          <ac:spMkLst>
            <pc:docMk/>
            <pc:sldMk cId="3899928966" sldId="9041"/>
            <ac:spMk id="70" creationId="{45F6B1C5-C566-4A36-B31A-0F7EF8630852}"/>
          </ac:spMkLst>
        </pc:spChg>
        <pc:spChg chg="mod">
          <ac:chgData name="jbc" userId="4bda2990-8be3-49df-950e-395a140e1b85" providerId="ADAL" clId="{6F363445-FE0E-42AA-A387-CE971745BA9F}" dt="2020-08-17T11:14:24.823" v="218"/>
          <ac:spMkLst>
            <pc:docMk/>
            <pc:sldMk cId="3899928966" sldId="9041"/>
            <ac:spMk id="71" creationId="{829C3770-0FE1-4F56-9FAE-18F748FE259E}"/>
          </ac:spMkLst>
        </pc:spChg>
        <pc:spChg chg="mod">
          <ac:chgData name="jbc" userId="4bda2990-8be3-49df-950e-395a140e1b85" providerId="ADAL" clId="{6F363445-FE0E-42AA-A387-CE971745BA9F}" dt="2020-08-17T11:14:24.823" v="218"/>
          <ac:spMkLst>
            <pc:docMk/>
            <pc:sldMk cId="3899928966" sldId="9041"/>
            <ac:spMk id="72" creationId="{673B86CB-5247-4A51-8CA9-5BA8F496AE6D}"/>
          </ac:spMkLst>
        </pc:spChg>
        <pc:spChg chg="mod">
          <ac:chgData name="jbc" userId="4bda2990-8be3-49df-950e-395a140e1b85" providerId="ADAL" clId="{6F363445-FE0E-42AA-A387-CE971745BA9F}" dt="2020-08-17T11:14:24.823" v="218"/>
          <ac:spMkLst>
            <pc:docMk/>
            <pc:sldMk cId="3899928966" sldId="9041"/>
            <ac:spMk id="73" creationId="{7EA818F0-5158-42EF-A3AD-B5DA5A1DBB5B}"/>
          </ac:spMkLst>
        </pc:spChg>
        <pc:spChg chg="mod">
          <ac:chgData name="jbc" userId="4bda2990-8be3-49df-950e-395a140e1b85" providerId="ADAL" clId="{6F363445-FE0E-42AA-A387-CE971745BA9F}" dt="2020-08-17T11:14:24.823" v="218"/>
          <ac:spMkLst>
            <pc:docMk/>
            <pc:sldMk cId="3899928966" sldId="9041"/>
            <ac:spMk id="76" creationId="{CA900BC8-2FBB-4AA0-868D-75F1191D9F4A}"/>
          </ac:spMkLst>
        </pc:spChg>
        <pc:spChg chg="mod">
          <ac:chgData name="jbc" userId="4bda2990-8be3-49df-950e-395a140e1b85" providerId="ADAL" clId="{6F363445-FE0E-42AA-A387-CE971745BA9F}" dt="2020-08-17T11:14:24.823" v="218"/>
          <ac:spMkLst>
            <pc:docMk/>
            <pc:sldMk cId="3899928966" sldId="9041"/>
            <ac:spMk id="77" creationId="{DF390474-6248-422B-B0C0-947AED21AF8A}"/>
          </ac:spMkLst>
        </pc:spChg>
        <pc:spChg chg="mod">
          <ac:chgData name="jbc" userId="4bda2990-8be3-49df-950e-395a140e1b85" providerId="ADAL" clId="{6F363445-FE0E-42AA-A387-CE971745BA9F}" dt="2020-08-17T11:14:24.823" v="218"/>
          <ac:spMkLst>
            <pc:docMk/>
            <pc:sldMk cId="3899928966" sldId="9041"/>
            <ac:spMk id="78" creationId="{4DD76761-42C4-42EB-BDE1-264DBA71F7A2}"/>
          </ac:spMkLst>
        </pc:spChg>
        <pc:spChg chg="mod">
          <ac:chgData name="jbc" userId="4bda2990-8be3-49df-950e-395a140e1b85" providerId="ADAL" clId="{6F363445-FE0E-42AA-A387-CE971745BA9F}" dt="2020-08-17T11:14:24.823" v="218"/>
          <ac:spMkLst>
            <pc:docMk/>
            <pc:sldMk cId="3899928966" sldId="9041"/>
            <ac:spMk id="79" creationId="{2DD8940A-2585-466D-A95D-E7A39B099059}"/>
          </ac:spMkLst>
        </pc:spChg>
        <pc:spChg chg="mod">
          <ac:chgData name="jbc" userId="4bda2990-8be3-49df-950e-395a140e1b85" providerId="ADAL" clId="{6F363445-FE0E-42AA-A387-CE971745BA9F}" dt="2020-08-17T11:14:24.823" v="218"/>
          <ac:spMkLst>
            <pc:docMk/>
            <pc:sldMk cId="3899928966" sldId="9041"/>
            <ac:spMk id="80" creationId="{7E0C8803-44EB-40CF-8105-F8EB3C0E2824}"/>
          </ac:spMkLst>
        </pc:spChg>
        <pc:spChg chg="mod">
          <ac:chgData name="jbc" userId="4bda2990-8be3-49df-950e-395a140e1b85" providerId="ADAL" clId="{6F363445-FE0E-42AA-A387-CE971745BA9F}" dt="2020-08-17T11:14:24.823" v="218"/>
          <ac:spMkLst>
            <pc:docMk/>
            <pc:sldMk cId="3899928966" sldId="9041"/>
            <ac:spMk id="81" creationId="{A63A9962-8D40-4949-987A-5D8DDFAAE7A6}"/>
          </ac:spMkLst>
        </pc:spChg>
        <pc:spChg chg="mod">
          <ac:chgData name="jbc" userId="4bda2990-8be3-49df-950e-395a140e1b85" providerId="ADAL" clId="{6F363445-FE0E-42AA-A387-CE971745BA9F}" dt="2020-08-17T11:14:24.823" v="218"/>
          <ac:spMkLst>
            <pc:docMk/>
            <pc:sldMk cId="3899928966" sldId="9041"/>
            <ac:spMk id="82" creationId="{946C5610-6A4A-413A-879C-16B3CA9D0E9F}"/>
          </ac:spMkLst>
        </pc:spChg>
        <pc:spChg chg="mod">
          <ac:chgData name="jbc" userId="4bda2990-8be3-49df-950e-395a140e1b85" providerId="ADAL" clId="{6F363445-FE0E-42AA-A387-CE971745BA9F}" dt="2020-08-17T11:14:24.823" v="218"/>
          <ac:spMkLst>
            <pc:docMk/>
            <pc:sldMk cId="3899928966" sldId="9041"/>
            <ac:spMk id="83" creationId="{8E1460C1-88AF-42E1-B727-3B6E0E9EF0C8}"/>
          </ac:spMkLst>
        </pc:spChg>
        <pc:spChg chg="mod">
          <ac:chgData name="jbc" userId="4bda2990-8be3-49df-950e-395a140e1b85" providerId="ADAL" clId="{6F363445-FE0E-42AA-A387-CE971745BA9F}" dt="2020-08-17T11:14:24.823" v="218"/>
          <ac:spMkLst>
            <pc:docMk/>
            <pc:sldMk cId="3899928966" sldId="9041"/>
            <ac:spMk id="84" creationId="{0A7CEAA6-C6B5-49F2-9982-E6CF82EC4BC4}"/>
          </ac:spMkLst>
        </pc:spChg>
        <pc:spChg chg="mod">
          <ac:chgData name="jbc" userId="4bda2990-8be3-49df-950e-395a140e1b85" providerId="ADAL" clId="{6F363445-FE0E-42AA-A387-CE971745BA9F}" dt="2020-08-17T11:14:24.823" v="218"/>
          <ac:spMkLst>
            <pc:docMk/>
            <pc:sldMk cId="3899928966" sldId="9041"/>
            <ac:spMk id="85" creationId="{50FB09E8-B525-40C9-A147-586DF97C96D5}"/>
          </ac:spMkLst>
        </pc:spChg>
        <pc:spChg chg="mod">
          <ac:chgData name="jbc" userId="4bda2990-8be3-49df-950e-395a140e1b85" providerId="ADAL" clId="{6F363445-FE0E-42AA-A387-CE971745BA9F}" dt="2020-08-17T11:14:24.823" v="218"/>
          <ac:spMkLst>
            <pc:docMk/>
            <pc:sldMk cId="3899928966" sldId="9041"/>
            <ac:spMk id="86" creationId="{6DFAC552-1E04-4AB7-B3A6-AEDD0FEBD57F}"/>
          </ac:spMkLst>
        </pc:spChg>
        <pc:spChg chg="mod">
          <ac:chgData name="jbc" userId="4bda2990-8be3-49df-950e-395a140e1b85" providerId="ADAL" clId="{6F363445-FE0E-42AA-A387-CE971745BA9F}" dt="2020-08-17T11:14:24.823" v="218"/>
          <ac:spMkLst>
            <pc:docMk/>
            <pc:sldMk cId="3899928966" sldId="9041"/>
            <ac:spMk id="91" creationId="{7097E18B-7ABF-42F7-ADAA-EB27C67AB0E3}"/>
          </ac:spMkLst>
        </pc:spChg>
        <pc:spChg chg="mod">
          <ac:chgData name="jbc" userId="4bda2990-8be3-49df-950e-395a140e1b85" providerId="ADAL" clId="{6F363445-FE0E-42AA-A387-CE971745BA9F}" dt="2020-08-17T11:14:24.823" v="218"/>
          <ac:spMkLst>
            <pc:docMk/>
            <pc:sldMk cId="3899928966" sldId="9041"/>
            <ac:spMk id="92" creationId="{FBEAA6BE-AE74-47B5-AD55-A60EA9FCE608}"/>
          </ac:spMkLst>
        </pc:spChg>
        <pc:spChg chg="del">
          <ac:chgData name="jbc" userId="4bda2990-8be3-49df-950e-395a140e1b85" providerId="ADAL" clId="{6F363445-FE0E-42AA-A387-CE971745BA9F}" dt="2020-08-17T11:14:14.794" v="216" actId="478"/>
          <ac:spMkLst>
            <pc:docMk/>
            <pc:sldMk cId="3899928966" sldId="9041"/>
            <ac:spMk id="93" creationId="{0E08E622-ABBA-4DB4-86E6-FF337B214D53}"/>
          </ac:spMkLst>
        </pc:spChg>
        <pc:spChg chg="del">
          <ac:chgData name="jbc" userId="4bda2990-8be3-49df-950e-395a140e1b85" providerId="ADAL" clId="{6F363445-FE0E-42AA-A387-CE971745BA9F}" dt="2020-08-17T11:14:23.352" v="217" actId="478"/>
          <ac:spMkLst>
            <pc:docMk/>
            <pc:sldMk cId="3899928966" sldId="9041"/>
            <ac:spMk id="94" creationId="{5AAE1854-7B71-427D-A304-1404B3255DA7}"/>
          </ac:spMkLst>
        </pc:spChg>
        <pc:spChg chg="del">
          <ac:chgData name="jbc" userId="4bda2990-8be3-49df-950e-395a140e1b85" providerId="ADAL" clId="{6F363445-FE0E-42AA-A387-CE971745BA9F}" dt="2020-08-17T11:14:23.352" v="217" actId="478"/>
          <ac:spMkLst>
            <pc:docMk/>
            <pc:sldMk cId="3899928966" sldId="9041"/>
            <ac:spMk id="95" creationId="{402CB684-FB0F-4F0C-9304-58C65A7CCA2C}"/>
          </ac:spMkLst>
        </pc:spChg>
        <pc:spChg chg="del">
          <ac:chgData name="jbc" userId="4bda2990-8be3-49df-950e-395a140e1b85" providerId="ADAL" clId="{6F363445-FE0E-42AA-A387-CE971745BA9F}" dt="2020-08-17T11:14:23.352" v="217" actId="478"/>
          <ac:spMkLst>
            <pc:docMk/>
            <pc:sldMk cId="3899928966" sldId="9041"/>
            <ac:spMk id="96" creationId="{67E32F0F-943D-475C-B094-73BB45A46722}"/>
          </ac:spMkLst>
        </pc:spChg>
        <pc:spChg chg="del">
          <ac:chgData name="jbc" userId="4bda2990-8be3-49df-950e-395a140e1b85" providerId="ADAL" clId="{6F363445-FE0E-42AA-A387-CE971745BA9F}" dt="2020-08-17T11:14:14.794" v="216" actId="478"/>
          <ac:spMkLst>
            <pc:docMk/>
            <pc:sldMk cId="3899928966" sldId="9041"/>
            <ac:spMk id="97" creationId="{FF45810A-8E2D-49FA-B70A-5C0454AEA7BE}"/>
          </ac:spMkLst>
        </pc:spChg>
        <pc:spChg chg="del">
          <ac:chgData name="jbc" userId="4bda2990-8be3-49df-950e-395a140e1b85" providerId="ADAL" clId="{6F363445-FE0E-42AA-A387-CE971745BA9F}" dt="2020-08-17T11:14:14.794" v="216" actId="478"/>
          <ac:spMkLst>
            <pc:docMk/>
            <pc:sldMk cId="3899928966" sldId="9041"/>
            <ac:spMk id="98" creationId="{9837ABEF-0EEB-48AD-9FA2-E5BA319C0780}"/>
          </ac:spMkLst>
        </pc:spChg>
        <pc:spChg chg="del">
          <ac:chgData name="jbc" userId="4bda2990-8be3-49df-950e-395a140e1b85" providerId="ADAL" clId="{6F363445-FE0E-42AA-A387-CE971745BA9F}" dt="2020-08-17T11:14:14.794" v="216" actId="478"/>
          <ac:spMkLst>
            <pc:docMk/>
            <pc:sldMk cId="3899928966" sldId="9041"/>
            <ac:spMk id="99" creationId="{87133515-0F8C-4737-BA34-F45EEBC1187B}"/>
          </ac:spMkLst>
        </pc:spChg>
        <pc:spChg chg="del">
          <ac:chgData name="jbc" userId="4bda2990-8be3-49df-950e-395a140e1b85" providerId="ADAL" clId="{6F363445-FE0E-42AA-A387-CE971745BA9F}" dt="2020-08-17T11:14:14.794" v="216" actId="478"/>
          <ac:spMkLst>
            <pc:docMk/>
            <pc:sldMk cId="3899928966" sldId="9041"/>
            <ac:spMk id="100" creationId="{6E3C720A-2FD5-474E-978B-657F509535A5}"/>
          </ac:spMkLst>
        </pc:spChg>
        <pc:spChg chg="del">
          <ac:chgData name="jbc" userId="4bda2990-8be3-49df-950e-395a140e1b85" providerId="ADAL" clId="{6F363445-FE0E-42AA-A387-CE971745BA9F}" dt="2020-08-17T11:14:14.794" v="216" actId="478"/>
          <ac:spMkLst>
            <pc:docMk/>
            <pc:sldMk cId="3899928966" sldId="9041"/>
            <ac:spMk id="101" creationId="{ACC79732-04EB-4708-9272-DA6BD636AA09}"/>
          </ac:spMkLst>
        </pc:spChg>
        <pc:spChg chg="del">
          <ac:chgData name="jbc" userId="4bda2990-8be3-49df-950e-395a140e1b85" providerId="ADAL" clId="{6F363445-FE0E-42AA-A387-CE971745BA9F}" dt="2020-08-17T11:14:14.794" v="216" actId="478"/>
          <ac:spMkLst>
            <pc:docMk/>
            <pc:sldMk cId="3899928966" sldId="9041"/>
            <ac:spMk id="102" creationId="{C738DB1B-CC53-409F-96DF-417EE0E56828}"/>
          </ac:spMkLst>
        </pc:spChg>
        <pc:spChg chg="del">
          <ac:chgData name="jbc" userId="4bda2990-8be3-49df-950e-395a140e1b85" providerId="ADAL" clId="{6F363445-FE0E-42AA-A387-CE971745BA9F}" dt="2020-08-17T11:14:14.794" v="216" actId="478"/>
          <ac:spMkLst>
            <pc:docMk/>
            <pc:sldMk cId="3899928966" sldId="9041"/>
            <ac:spMk id="103" creationId="{99B2663E-BF5E-4D5A-AB57-95485447EFA4}"/>
          </ac:spMkLst>
        </pc:spChg>
        <pc:spChg chg="del">
          <ac:chgData name="jbc" userId="4bda2990-8be3-49df-950e-395a140e1b85" providerId="ADAL" clId="{6F363445-FE0E-42AA-A387-CE971745BA9F}" dt="2020-08-17T11:14:14.794" v="216" actId="478"/>
          <ac:spMkLst>
            <pc:docMk/>
            <pc:sldMk cId="3899928966" sldId="9041"/>
            <ac:spMk id="104" creationId="{520F895E-96EF-461E-95A5-0997CF05FB3B}"/>
          </ac:spMkLst>
        </pc:spChg>
        <pc:spChg chg="mod">
          <ac:chgData name="jbc" userId="4bda2990-8be3-49df-950e-395a140e1b85" providerId="ADAL" clId="{6F363445-FE0E-42AA-A387-CE971745BA9F}" dt="2020-08-17T11:14:24.823" v="218"/>
          <ac:spMkLst>
            <pc:docMk/>
            <pc:sldMk cId="3899928966" sldId="9041"/>
            <ac:spMk id="105" creationId="{82AFE271-8019-41DE-9A8F-3C8F74C123BD}"/>
          </ac:spMkLst>
        </pc:spChg>
        <pc:spChg chg="mod">
          <ac:chgData name="jbc" userId="4bda2990-8be3-49df-950e-395a140e1b85" providerId="ADAL" clId="{6F363445-FE0E-42AA-A387-CE971745BA9F}" dt="2020-08-17T11:14:24.823" v="218"/>
          <ac:spMkLst>
            <pc:docMk/>
            <pc:sldMk cId="3899928966" sldId="9041"/>
            <ac:spMk id="108" creationId="{0AFCAB2C-03CA-41D4-8DC9-C3D6BD35F4D7}"/>
          </ac:spMkLst>
        </pc:spChg>
        <pc:spChg chg="mod">
          <ac:chgData name="jbc" userId="4bda2990-8be3-49df-950e-395a140e1b85" providerId="ADAL" clId="{6F363445-FE0E-42AA-A387-CE971745BA9F}" dt="2020-08-17T11:14:24.823" v="218"/>
          <ac:spMkLst>
            <pc:docMk/>
            <pc:sldMk cId="3899928966" sldId="9041"/>
            <ac:spMk id="109" creationId="{4E1033E3-4352-42A7-B945-C8AE6B95540F}"/>
          </ac:spMkLst>
        </pc:spChg>
        <pc:spChg chg="mod">
          <ac:chgData name="jbc" userId="4bda2990-8be3-49df-950e-395a140e1b85" providerId="ADAL" clId="{6F363445-FE0E-42AA-A387-CE971745BA9F}" dt="2020-08-17T11:14:24.823" v="218"/>
          <ac:spMkLst>
            <pc:docMk/>
            <pc:sldMk cId="3899928966" sldId="9041"/>
            <ac:spMk id="113" creationId="{0E2579DF-7553-441E-B565-1399F235F5FD}"/>
          </ac:spMkLst>
        </pc:spChg>
        <pc:spChg chg="mod">
          <ac:chgData name="jbc" userId="4bda2990-8be3-49df-950e-395a140e1b85" providerId="ADAL" clId="{6F363445-FE0E-42AA-A387-CE971745BA9F}" dt="2020-08-17T11:14:24.823" v="218"/>
          <ac:spMkLst>
            <pc:docMk/>
            <pc:sldMk cId="3899928966" sldId="9041"/>
            <ac:spMk id="114" creationId="{291972ED-3B46-434B-A21C-9CEDD9EDFEC4}"/>
          </ac:spMkLst>
        </pc:spChg>
        <pc:spChg chg="mod">
          <ac:chgData name="jbc" userId="4bda2990-8be3-49df-950e-395a140e1b85" providerId="ADAL" clId="{6F363445-FE0E-42AA-A387-CE971745BA9F}" dt="2020-08-17T11:14:24.823" v="218"/>
          <ac:spMkLst>
            <pc:docMk/>
            <pc:sldMk cId="3899928966" sldId="9041"/>
            <ac:spMk id="115" creationId="{98CF70B8-E466-425A-88AE-03CD8EE64A5C}"/>
          </ac:spMkLst>
        </pc:spChg>
        <pc:spChg chg="mod">
          <ac:chgData name="jbc" userId="4bda2990-8be3-49df-950e-395a140e1b85" providerId="ADAL" clId="{6F363445-FE0E-42AA-A387-CE971745BA9F}" dt="2020-08-17T11:14:24.823" v="218"/>
          <ac:spMkLst>
            <pc:docMk/>
            <pc:sldMk cId="3899928966" sldId="9041"/>
            <ac:spMk id="116" creationId="{4AE3310C-4FDA-4BE7-A4B6-DEB85B440913}"/>
          </ac:spMkLst>
        </pc:spChg>
        <pc:spChg chg="mod">
          <ac:chgData name="jbc" userId="4bda2990-8be3-49df-950e-395a140e1b85" providerId="ADAL" clId="{6F363445-FE0E-42AA-A387-CE971745BA9F}" dt="2020-08-17T11:14:24.823" v="218"/>
          <ac:spMkLst>
            <pc:docMk/>
            <pc:sldMk cId="3899928966" sldId="9041"/>
            <ac:spMk id="117" creationId="{8E6849B9-B95D-4547-8504-68636EF42645}"/>
          </ac:spMkLst>
        </pc:spChg>
        <pc:spChg chg="mod">
          <ac:chgData name="jbc" userId="4bda2990-8be3-49df-950e-395a140e1b85" providerId="ADAL" clId="{6F363445-FE0E-42AA-A387-CE971745BA9F}" dt="2020-08-17T11:14:24.823" v="218"/>
          <ac:spMkLst>
            <pc:docMk/>
            <pc:sldMk cId="3899928966" sldId="9041"/>
            <ac:spMk id="118" creationId="{69FA655C-31E9-4D87-8AFE-CA3BA4775972}"/>
          </ac:spMkLst>
        </pc:spChg>
        <pc:spChg chg="mod">
          <ac:chgData name="jbc" userId="4bda2990-8be3-49df-950e-395a140e1b85" providerId="ADAL" clId="{6F363445-FE0E-42AA-A387-CE971745BA9F}" dt="2020-08-17T11:14:24.823" v="218"/>
          <ac:spMkLst>
            <pc:docMk/>
            <pc:sldMk cId="3899928966" sldId="9041"/>
            <ac:spMk id="119" creationId="{8576816D-0FCE-4880-A104-D5F951ADD392}"/>
          </ac:spMkLst>
        </pc:spChg>
        <pc:spChg chg="mod">
          <ac:chgData name="jbc" userId="4bda2990-8be3-49df-950e-395a140e1b85" providerId="ADAL" clId="{6F363445-FE0E-42AA-A387-CE971745BA9F}" dt="2020-08-17T11:14:24.823" v="218"/>
          <ac:spMkLst>
            <pc:docMk/>
            <pc:sldMk cId="3899928966" sldId="9041"/>
            <ac:spMk id="120" creationId="{8AE694E0-C2A7-438E-B468-5B8EEE130B6D}"/>
          </ac:spMkLst>
        </pc:spChg>
        <pc:spChg chg="mod">
          <ac:chgData name="jbc" userId="4bda2990-8be3-49df-950e-395a140e1b85" providerId="ADAL" clId="{6F363445-FE0E-42AA-A387-CE971745BA9F}" dt="2020-08-17T11:14:24.823" v="218"/>
          <ac:spMkLst>
            <pc:docMk/>
            <pc:sldMk cId="3899928966" sldId="9041"/>
            <ac:spMk id="121" creationId="{222AF408-8B8A-4A5E-83B1-38098ACCD4E7}"/>
          </ac:spMkLst>
        </pc:spChg>
        <pc:spChg chg="mod">
          <ac:chgData name="jbc" userId="4bda2990-8be3-49df-950e-395a140e1b85" providerId="ADAL" clId="{6F363445-FE0E-42AA-A387-CE971745BA9F}" dt="2020-08-17T11:14:24.823" v="218"/>
          <ac:spMkLst>
            <pc:docMk/>
            <pc:sldMk cId="3899928966" sldId="9041"/>
            <ac:spMk id="123" creationId="{3057D219-8CA3-454F-ABAA-2D8F994374D8}"/>
          </ac:spMkLst>
        </pc:spChg>
        <pc:spChg chg="del">
          <ac:chgData name="jbc" userId="4bda2990-8be3-49df-950e-395a140e1b85" providerId="ADAL" clId="{6F363445-FE0E-42AA-A387-CE971745BA9F}" dt="2020-08-17T11:14:14.794" v="216" actId="478"/>
          <ac:spMkLst>
            <pc:docMk/>
            <pc:sldMk cId="3899928966" sldId="9041"/>
            <ac:spMk id="124" creationId="{06AE88FE-9A91-48C5-98BD-A8938EEDB9DC}"/>
          </ac:spMkLst>
        </pc:spChg>
        <pc:spChg chg="del">
          <ac:chgData name="jbc" userId="4bda2990-8be3-49df-950e-395a140e1b85" providerId="ADAL" clId="{6F363445-FE0E-42AA-A387-CE971745BA9F}" dt="2020-08-17T11:14:14.794" v="216" actId="478"/>
          <ac:spMkLst>
            <pc:docMk/>
            <pc:sldMk cId="3899928966" sldId="9041"/>
            <ac:spMk id="125" creationId="{95C9847F-B5A8-4CE2-AE0A-29A03609AD30}"/>
          </ac:spMkLst>
        </pc:spChg>
        <pc:spChg chg="del">
          <ac:chgData name="jbc" userId="4bda2990-8be3-49df-950e-395a140e1b85" providerId="ADAL" clId="{6F363445-FE0E-42AA-A387-CE971745BA9F}" dt="2020-08-17T11:14:14.794" v="216" actId="478"/>
          <ac:spMkLst>
            <pc:docMk/>
            <pc:sldMk cId="3899928966" sldId="9041"/>
            <ac:spMk id="126" creationId="{5EC1647C-3F39-4AC0-BBEC-58E67527ACEF}"/>
          </ac:spMkLst>
        </pc:spChg>
        <pc:spChg chg="del">
          <ac:chgData name="jbc" userId="4bda2990-8be3-49df-950e-395a140e1b85" providerId="ADAL" clId="{6F363445-FE0E-42AA-A387-CE971745BA9F}" dt="2020-08-17T11:14:14.794" v="216" actId="478"/>
          <ac:spMkLst>
            <pc:docMk/>
            <pc:sldMk cId="3899928966" sldId="9041"/>
            <ac:spMk id="127" creationId="{E7EA349E-538E-449B-9012-59C02DC9001E}"/>
          </ac:spMkLst>
        </pc:spChg>
        <pc:spChg chg="del">
          <ac:chgData name="jbc" userId="4bda2990-8be3-49df-950e-395a140e1b85" providerId="ADAL" clId="{6F363445-FE0E-42AA-A387-CE971745BA9F}" dt="2020-08-17T11:14:14.794" v="216" actId="478"/>
          <ac:spMkLst>
            <pc:docMk/>
            <pc:sldMk cId="3899928966" sldId="9041"/>
            <ac:spMk id="128" creationId="{F71D0E0F-6099-4A77-ACC8-B04AC5FED14F}"/>
          </ac:spMkLst>
        </pc:spChg>
        <pc:spChg chg="del">
          <ac:chgData name="jbc" userId="4bda2990-8be3-49df-950e-395a140e1b85" providerId="ADAL" clId="{6F363445-FE0E-42AA-A387-CE971745BA9F}" dt="2020-08-17T11:14:14.794" v="216" actId="478"/>
          <ac:spMkLst>
            <pc:docMk/>
            <pc:sldMk cId="3899928966" sldId="9041"/>
            <ac:spMk id="129" creationId="{34298504-35B9-42AE-8EAB-53CF991CE9EA}"/>
          </ac:spMkLst>
        </pc:spChg>
        <pc:spChg chg="del">
          <ac:chgData name="jbc" userId="4bda2990-8be3-49df-950e-395a140e1b85" providerId="ADAL" clId="{6F363445-FE0E-42AA-A387-CE971745BA9F}" dt="2020-08-17T11:14:14.794" v="216" actId="478"/>
          <ac:spMkLst>
            <pc:docMk/>
            <pc:sldMk cId="3899928966" sldId="9041"/>
            <ac:spMk id="130" creationId="{E1C05D1E-7C66-42E8-BDE4-C264768E6D3F}"/>
          </ac:spMkLst>
        </pc:spChg>
        <pc:spChg chg="del">
          <ac:chgData name="jbc" userId="4bda2990-8be3-49df-950e-395a140e1b85" providerId="ADAL" clId="{6F363445-FE0E-42AA-A387-CE971745BA9F}" dt="2020-08-17T11:14:14.794" v="216" actId="478"/>
          <ac:spMkLst>
            <pc:docMk/>
            <pc:sldMk cId="3899928966" sldId="9041"/>
            <ac:spMk id="131" creationId="{DA786DB6-F7FA-49C4-8FF7-0D1A5FF20BFB}"/>
          </ac:spMkLst>
        </pc:spChg>
        <pc:spChg chg="mod">
          <ac:chgData name="jbc" userId="4bda2990-8be3-49df-950e-395a140e1b85" providerId="ADAL" clId="{6F363445-FE0E-42AA-A387-CE971745BA9F}" dt="2020-08-17T11:14:24.823" v="218"/>
          <ac:spMkLst>
            <pc:docMk/>
            <pc:sldMk cId="3899928966" sldId="9041"/>
            <ac:spMk id="132" creationId="{BD1DD6F9-90BF-4A48-8BC6-846BB36D21FF}"/>
          </ac:spMkLst>
        </pc:spChg>
        <pc:spChg chg="del">
          <ac:chgData name="jbc" userId="4bda2990-8be3-49df-950e-395a140e1b85" providerId="ADAL" clId="{6F363445-FE0E-42AA-A387-CE971745BA9F}" dt="2020-08-17T11:14:14.794" v="216" actId="478"/>
          <ac:spMkLst>
            <pc:docMk/>
            <pc:sldMk cId="3899928966" sldId="9041"/>
            <ac:spMk id="133" creationId="{EBF3DF6F-2DE5-4194-A756-64112C5506A5}"/>
          </ac:spMkLst>
        </pc:spChg>
        <pc:spChg chg="del">
          <ac:chgData name="jbc" userId="4bda2990-8be3-49df-950e-395a140e1b85" providerId="ADAL" clId="{6F363445-FE0E-42AA-A387-CE971745BA9F}" dt="2020-08-17T11:14:14.794" v="216" actId="478"/>
          <ac:spMkLst>
            <pc:docMk/>
            <pc:sldMk cId="3899928966" sldId="9041"/>
            <ac:spMk id="134" creationId="{3FCAAEE4-4FD8-4269-8041-F2EA57AADA41}"/>
          </ac:spMkLst>
        </pc:spChg>
        <pc:spChg chg="del">
          <ac:chgData name="jbc" userId="4bda2990-8be3-49df-950e-395a140e1b85" providerId="ADAL" clId="{6F363445-FE0E-42AA-A387-CE971745BA9F}" dt="2020-08-17T11:14:14.794" v="216" actId="478"/>
          <ac:spMkLst>
            <pc:docMk/>
            <pc:sldMk cId="3899928966" sldId="9041"/>
            <ac:spMk id="135" creationId="{8ABF9746-568E-4A79-A299-BDC2D9C95921}"/>
          </ac:spMkLst>
        </pc:spChg>
        <pc:spChg chg="del">
          <ac:chgData name="jbc" userId="4bda2990-8be3-49df-950e-395a140e1b85" providerId="ADAL" clId="{6F363445-FE0E-42AA-A387-CE971745BA9F}" dt="2020-08-17T11:14:14.794" v="216" actId="478"/>
          <ac:spMkLst>
            <pc:docMk/>
            <pc:sldMk cId="3899928966" sldId="9041"/>
            <ac:spMk id="136" creationId="{9CD3E7A3-6A0C-4F71-9DD5-A7AE82A70574}"/>
          </ac:spMkLst>
        </pc:spChg>
        <pc:spChg chg="del">
          <ac:chgData name="jbc" userId="4bda2990-8be3-49df-950e-395a140e1b85" providerId="ADAL" clId="{6F363445-FE0E-42AA-A387-CE971745BA9F}" dt="2020-08-17T11:14:14.794" v="216" actId="478"/>
          <ac:spMkLst>
            <pc:docMk/>
            <pc:sldMk cId="3899928966" sldId="9041"/>
            <ac:spMk id="137" creationId="{5D8B9964-3210-4D20-B5BC-8843AD14932D}"/>
          </ac:spMkLst>
        </pc:spChg>
        <pc:spChg chg="del">
          <ac:chgData name="jbc" userId="4bda2990-8be3-49df-950e-395a140e1b85" providerId="ADAL" clId="{6F363445-FE0E-42AA-A387-CE971745BA9F}" dt="2020-08-17T11:14:14.794" v="216" actId="478"/>
          <ac:spMkLst>
            <pc:docMk/>
            <pc:sldMk cId="3899928966" sldId="9041"/>
            <ac:spMk id="138" creationId="{FC1D58E1-FE94-4365-8264-C8C46E6AE923}"/>
          </ac:spMkLst>
        </pc:spChg>
        <pc:spChg chg="del">
          <ac:chgData name="jbc" userId="4bda2990-8be3-49df-950e-395a140e1b85" providerId="ADAL" clId="{6F363445-FE0E-42AA-A387-CE971745BA9F}" dt="2020-08-17T11:14:14.794" v="216" actId="478"/>
          <ac:spMkLst>
            <pc:docMk/>
            <pc:sldMk cId="3899928966" sldId="9041"/>
            <ac:spMk id="139" creationId="{089EAC67-5227-4734-AB50-1EE80D55D5E5}"/>
          </ac:spMkLst>
        </pc:spChg>
        <pc:spChg chg="del">
          <ac:chgData name="jbc" userId="4bda2990-8be3-49df-950e-395a140e1b85" providerId="ADAL" clId="{6F363445-FE0E-42AA-A387-CE971745BA9F}" dt="2020-08-17T11:14:14.794" v="216" actId="478"/>
          <ac:spMkLst>
            <pc:docMk/>
            <pc:sldMk cId="3899928966" sldId="9041"/>
            <ac:spMk id="140" creationId="{3843F37C-EE58-4A73-A742-BEDE5C8F23B4}"/>
          </ac:spMkLst>
        </pc:spChg>
        <pc:spChg chg="del">
          <ac:chgData name="jbc" userId="4bda2990-8be3-49df-950e-395a140e1b85" providerId="ADAL" clId="{6F363445-FE0E-42AA-A387-CE971745BA9F}" dt="2020-08-17T11:14:14.794" v="216" actId="478"/>
          <ac:spMkLst>
            <pc:docMk/>
            <pc:sldMk cId="3899928966" sldId="9041"/>
            <ac:spMk id="141" creationId="{AD6EF6B2-9696-4885-AA9D-E9B66CD643F7}"/>
          </ac:spMkLst>
        </pc:spChg>
        <pc:spChg chg="del">
          <ac:chgData name="jbc" userId="4bda2990-8be3-49df-950e-395a140e1b85" providerId="ADAL" clId="{6F363445-FE0E-42AA-A387-CE971745BA9F}" dt="2020-08-17T11:14:14.794" v="216" actId="478"/>
          <ac:spMkLst>
            <pc:docMk/>
            <pc:sldMk cId="3899928966" sldId="9041"/>
            <ac:spMk id="142" creationId="{A3172B7C-BDDB-4040-BA9C-39B4AABC7145}"/>
          </ac:spMkLst>
        </pc:spChg>
        <pc:spChg chg="del">
          <ac:chgData name="jbc" userId="4bda2990-8be3-49df-950e-395a140e1b85" providerId="ADAL" clId="{6F363445-FE0E-42AA-A387-CE971745BA9F}" dt="2020-08-17T11:14:14.794" v="216" actId="478"/>
          <ac:spMkLst>
            <pc:docMk/>
            <pc:sldMk cId="3899928966" sldId="9041"/>
            <ac:spMk id="143" creationId="{F197D986-47BA-47D9-A31F-01BD81F76F9E}"/>
          </ac:spMkLst>
        </pc:spChg>
        <pc:spChg chg="del">
          <ac:chgData name="jbc" userId="4bda2990-8be3-49df-950e-395a140e1b85" providerId="ADAL" clId="{6F363445-FE0E-42AA-A387-CE971745BA9F}" dt="2020-08-17T11:14:14.794" v="216" actId="478"/>
          <ac:spMkLst>
            <pc:docMk/>
            <pc:sldMk cId="3899928966" sldId="9041"/>
            <ac:spMk id="144" creationId="{73414EF1-B4F7-4DAC-A1F9-14AA3145238D}"/>
          </ac:spMkLst>
        </pc:spChg>
        <pc:spChg chg="mod">
          <ac:chgData name="jbc" userId="4bda2990-8be3-49df-950e-395a140e1b85" providerId="ADAL" clId="{6F363445-FE0E-42AA-A387-CE971745BA9F}" dt="2020-08-17T11:14:24.823" v="218"/>
          <ac:spMkLst>
            <pc:docMk/>
            <pc:sldMk cId="3899928966" sldId="9041"/>
            <ac:spMk id="148" creationId="{91139A4A-8060-4E49-8270-E7FEB1817799}"/>
          </ac:spMkLst>
        </pc:spChg>
        <pc:spChg chg="mod">
          <ac:chgData name="jbc" userId="4bda2990-8be3-49df-950e-395a140e1b85" providerId="ADAL" clId="{6F363445-FE0E-42AA-A387-CE971745BA9F}" dt="2020-08-17T11:14:24.823" v="218"/>
          <ac:spMkLst>
            <pc:docMk/>
            <pc:sldMk cId="3899928966" sldId="9041"/>
            <ac:spMk id="149" creationId="{026E311A-2AF0-4385-858A-29D6929FC837}"/>
          </ac:spMkLst>
        </pc:spChg>
        <pc:spChg chg="mod">
          <ac:chgData name="jbc" userId="4bda2990-8be3-49df-950e-395a140e1b85" providerId="ADAL" clId="{6F363445-FE0E-42AA-A387-CE971745BA9F}" dt="2020-08-17T11:14:24.823" v="218"/>
          <ac:spMkLst>
            <pc:docMk/>
            <pc:sldMk cId="3899928966" sldId="9041"/>
            <ac:spMk id="150" creationId="{55E1E495-3E97-4E72-8122-1EADA720327E}"/>
          </ac:spMkLst>
        </pc:spChg>
        <pc:spChg chg="del">
          <ac:chgData name="jbc" userId="4bda2990-8be3-49df-950e-395a140e1b85" providerId="ADAL" clId="{6F363445-FE0E-42AA-A387-CE971745BA9F}" dt="2020-08-17T11:14:14.794" v="216" actId="478"/>
          <ac:spMkLst>
            <pc:docMk/>
            <pc:sldMk cId="3899928966" sldId="9041"/>
            <ac:spMk id="152" creationId="{BC4A2B01-B2EF-42B7-BE7B-45E2BC9DA65A}"/>
          </ac:spMkLst>
        </pc:spChg>
        <pc:spChg chg="mod">
          <ac:chgData name="jbc" userId="4bda2990-8be3-49df-950e-395a140e1b85" providerId="ADAL" clId="{6F363445-FE0E-42AA-A387-CE971745BA9F}" dt="2020-08-17T11:14:24.823" v="218"/>
          <ac:spMkLst>
            <pc:docMk/>
            <pc:sldMk cId="3899928966" sldId="9041"/>
            <ac:spMk id="153" creationId="{236FD2F8-5680-4E92-8C44-C3C72F9F4499}"/>
          </ac:spMkLst>
        </pc:spChg>
        <pc:spChg chg="del">
          <ac:chgData name="jbc" userId="4bda2990-8be3-49df-950e-395a140e1b85" providerId="ADAL" clId="{6F363445-FE0E-42AA-A387-CE971745BA9F}" dt="2020-08-17T11:14:14.794" v="216" actId="478"/>
          <ac:spMkLst>
            <pc:docMk/>
            <pc:sldMk cId="3899928966" sldId="9041"/>
            <ac:spMk id="154" creationId="{3E7354A7-52D5-4E46-AA54-691DAED46CF9}"/>
          </ac:spMkLst>
        </pc:spChg>
        <pc:spChg chg="del">
          <ac:chgData name="jbc" userId="4bda2990-8be3-49df-950e-395a140e1b85" providerId="ADAL" clId="{6F363445-FE0E-42AA-A387-CE971745BA9F}" dt="2020-08-17T11:14:14.794" v="216" actId="478"/>
          <ac:spMkLst>
            <pc:docMk/>
            <pc:sldMk cId="3899928966" sldId="9041"/>
            <ac:spMk id="155" creationId="{98DF3B6B-B8DF-45E9-AD34-3DE730F8D019}"/>
          </ac:spMkLst>
        </pc:spChg>
        <pc:spChg chg="del">
          <ac:chgData name="jbc" userId="4bda2990-8be3-49df-950e-395a140e1b85" providerId="ADAL" clId="{6F363445-FE0E-42AA-A387-CE971745BA9F}" dt="2020-08-17T11:14:14.794" v="216" actId="478"/>
          <ac:spMkLst>
            <pc:docMk/>
            <pc:sldMk cId="3899928966" sldId="9041"/>
            <ac:spMk id="156" creationId="{FDCCABCE-73D4-414C-9D2E-46829BB3396A}"/>
          </ac:spMkLst>
        </pc:spChg>
        <pc:spChg chg="del">
          <ac:chgData name="jbc" userId="4bda2990-8be3-49df-950e-395a140e1b85" providerId="ADAL" clId="{6F363445-FE0E-42AA-A387-CE971745BA9F}" dt="2020-08-17T11:14:14.794" v="216" actId="478"/>
          <ac:spMkLst>
            <pc:docMk/>
            <pc:sldMk cId="3899928966" sldId="9041"/>
            <ac:spMk id="157" creationId="{C1EE4329-B98A-49BD-8D9C-CFDEFF683196}"/>
          </ac:spMkLst>
        </pc:spChg>
        <pc:spChg chg="del">
          <ac:chgData name="jbc" userId="4bda2990-8be3-49df-950e-395a140e1b85" providerId="ADAL" clId="{6F363445-FE0E-42AA-A387-CE971745BA9F}" dt="2020-08-17T11:14:14.794" v="216" actId="478"/>
          <ac:spMkLst>
            <pc:docMk/>
            <pc:sldMk cId="3899928966" sldId="9041"/>
            <ac:spMk id="158" creationId="{13148BD6-2776-4D48-A969-F6C357484FF0}"/>
          </ac:spMkLst>
        </pc:spChg>
        <pc:spChg chg="del">
          <ac:chgData name="jbc" userId="4bda2990-8be3-49df-950e-395a140e1b85" providerId="ADAL" clId="{6F363445-FE0E-42AA-A387-CE971745BA9F}" dt="2020-08-17T11:14:14.794" v="216" actId="478"/>
          <ac:spMkLst>
            <pc:docMk/>
            <pc:sldMk cId="3899928966" sldId="9041"/>
            <ac:spMk id="159" creationId="{9AECD1FD-BCC0-434E-BD4E-93A2616BA443}"/>
          </ac:spMkLst>
        </pc:spChg>
        <pc:spChg chg="del">
          <ac:chgData name="jbc" userId="4bda2990-8be3-49df-950e-395a140e1b85" providerId="ADAL" clId="{6F363445-FE0E-42AA-A387-CE971745BA9F}" dt="2020-08-17T11:14:14.794" v="216" actId="478"/>
          <ac:spMkLst>
            <pc:docMk/>
            <pc:sldMk cId="3899928966" sldId="9041"/>
            <ac:spMk id="160" creationId="{41775A65-9CA2-4B07-9B81-4AC9C90A1AEB}"/>
          </ac:spMkLst>
        </pc:spChg>
        <pc:spChg chg="del">
          <ac:chgData name="jbc" userId="4bda2990-8be3-49df-950e-395a140e1b85" providerId="ADAL" clId="{6F363445-FE0E-42AA-A387-CE971745BA9F}" dt="2020-08-17T11:14:14.794" v="216" actId="478"/>
          <ac:spMkLst>
            <pc:docMk/>
            <pc:sldMk cId="3899928966" sldId="9041"/>
            <ac:spMk id="161" creationId="{C11D7F28-3293-4D84-84EC-ACFE217BD082}"/>
          </ac:spMkLst>
        </pc:spChg>
        <pc:spChg chg="del">
          <ac:chgData name="jbc" userId="4bda2990-8be3-49df-950e-395a140e1b85" providerId="ADAL" clId="{6F363445-FE0E-42AA-A387-CE971745BA9F}" dt="2020-08-17T11:14:14.794" v="216" actId="478"/>
          <ac:spMkLst>
            <pc:docMk/>
            <pc:sldMk cId="3899928966" sldId="9041"/>
            <ac:spMk id="162" creationId="{CF18242F-F8CE-4499-A458-6AF15EE8A286}"/>
          </ac:spMkLst>
        </pc:spChg>
        <pc:spChg chg="del">
          <ac:chgData name="jbc" userId="4bda2990-8be3-49df-950e-395a140e1b85" providerId="ADAL" clId="{6F363445-FE0E-42AA-A387-CE971745BA9F}" dt="2020-08-17T11:14:14.794" v="216" actId="478"/>
          <ac:spMkLst>
            <pc:docMk/>
            <pc:sldMk cId="3899928966" sldId="9041"/>
            <ac:spMk id="163" creationId="{3CDE841C-ABAF-4D87-AD8B-C38B8F319F72}"/>
          </ac:spMkLst>
        </pc:spChg>
        <pc:spChg chg="mod">
          <ac:chgData name="jbc" userId="4bda2990-8be3-49df-950e-395a140e1b85" providerId="ADAL" clId="{6F363445-FE0E-42AA-A387-CE971745BA9F}" dt="2020-08-17T11:14:24.823" v="218"/>
          <ac:spMkLst>
            <pc:docMk/>
            <pc:sldMk cId="3899928966" sldId="9041"/>
            <ac:spMk id="164" creationId="{1EAF745B-1315-4992-AE23-C5B062D9DB0B}"/>
          </ac:spMkLst>
        </pc:spChg>
        <pc:spChg chg="mod">
          <ac:chgData name="jbc" userId="4bda2990-8be3-49df-950e-395a140e1b85" providerId="ADAL" clId="{6F363445-FE0E-42AA-A387-CE971745BA9F}" dt="2020-08-17T11:14:24.823" v="218"/>
          <ac:spMkLst>
            <pc:docMk/>
            <pc:sldMk cId="3899928966" sldId="9041"/>
            <ac:spMk id="165" creationId="{776617A5-AAC1-453F-8AC9-94C02D0E1DD7}"/>
          </ac:spMkLst>
        </pc:spChg>
        <pc:spChg chg="mod">
          <ac:chgData name="jbc" userId="4bda2990-8be3-49df-950e-395a140e1b85" providerId="ADAL" clId="{6F363445-FE0E-42AA-A387-CE971745BA9F}" dt="2020-08-17T11:14:24.823" v="218"/>
          <ac:spMkLst>
            <pc:docMk/>
            <pc:sldMk cId="3899928966" sldId="9041"/>
            <ac:spMk id="166" creationId="{D7BE0C35-020C-44B8-BEF9-6B3508253F68}"/>
          </ac:spMkLst>
        </pc:spChg>
        <pc:spChg chg="mod">
          <ac:chgData name="jbc" userId="4bda2990-8be3-49df-950e-395a140e1b85" providerId="ADAL" clId="{6F363445-FE0E-42AA-A387-CE971745BA9F}" dt="2020-08-17T11:14:24.823" v="218"/>
          <ac:spMkLst>
            <pc:docMk/>
            <pc:sldMk cId="3899928966" sldId="9041"/>
            <ac:spMk id="167" creationId="{88ACB922-B56F-41E7-A47B-7F3C4AD797DE}"/>
          </ac:spMkLst>
        </pc:spChg>
        <pc:spChg chg="mod">
          <ac:chgData name="jbc" userId="4bda2990-8be3-49df-950e-395a140e1b85" providerId="ADAL" clId="{6F363445-FE0E-42AA-A387-CE971745BA9F}" dt="2020-08-17T11:14:24.823" v="218"/>
          <ac:spMkLst>
            <pc:docMk/>
            <pc:sldMk cId="3899928966" sldId="9041"/>
            <ac:spMk id="168" creationId="{BC8B52C5-75C9-43D2-A42F-9D23E495E7FA}"/>
          </ac:spMkLst>
        </pc:spChg>
        <pc:spChg chg="mod">
          <ac:chgData name="jbc" userId="4bda2990-8be3-49df-950e-395a140e1b85" providerId="ADAL" clId="{6F363445-FE0E-42AA-A387-CE971745BA9F}" dt="2020-08-17T11:14:24.823" v="218"/>
          <ac:spMkLst>
            <pc:docMk/>
            <pc:sldMk cId="3899928966" sldId="9041"/>
            <ac:spMk id="169" creationId="{FFF041D4-5049-4766-B215-A20F5A0CE950}"/>
          </ac:spMkLst>
        </pc:spChg>
        <pc:spChg chg="mod">
          <ac:chgData name="jbc" userId="4bda2990-8be3-49df-950e-395a140e1b85" providerId="ADAL" clId="{6F363445-FE0E-42AA-A387-CE971745BA9F}" dt="2020-08-17T11:14:24.823" v="218"/>
          <ac:spMkLst>
            <pc:docMk/>
            <pc:sldMk cId="3899928966" sldId="9041"/>
            <ac:spMk id="170" creationId="{44DE31F6-40EB-472D-9694-6B226E8F8C3A}"/>
          </ac:spMkLst>
        </pc:spChg>
        <pc:spChg chg="mod">
          <ac:chgData name="jbc" userId="4bda2990-8be3-49df-950e-395a140e1b85" providerId="ADAL" clId="{6F363445-FE0E-42AA-A387-CE971745BA9F}" dt="2020-08-17T11:14:24.823" v="218"/>
          <ac:spMkLst>
            <pc:docMk/>
            <pc:sldMk cId="3899928966" sldId="9041"/>
            <ac:spMk id="171" creationId="{DB8BA3E6-A90A-46E8-897E-60373D0F83F4}"/>
          </ac:spMkLst>
        </pc:spChg>
        <pc:spChg chg="mod">
          <ac:chgData name="jbc" userId="4bda2990-8be3-49df-950e-395a140e1b85" providerId="ADAL" clId="{6F363445-FE0E-42AA-A387-CE971745BA9F}" dt="2020-08-17T11:14:24.823" v="218"/>
          <ac:spMkLst>
            <pc:docMk/>
            <pc:sldMk cId="3899928966" sldId="9041"/>
            <ac:spMk id="172" creationId="{7D346ED7-66C1-4AB7-B75D-06C3683BB855}"/>
          </ac:spMkLst>
        </pc:spChg>
        <pc:spChg chg="mod">
          <ac:chgData name="jbc" userId="4bda2990-8be3-49df-950e-395a140e1b85" providerId="ADAL" clId="{6F363445-FE0E-42AA-A387-CE971745BA9F}" dt="2020-08-17T11:14:24.823" v="218"/>
          <ac:spMkLst>
            <pc:docMk/>
            <pc:sldMk cId="3899928966" sldId="9041"/>
            <ac:spMk id="173" creationId="{9B701482-2E5A-4A1A-BB04-722D030F7E94}"/>
          </ac:spMkLst>
        </pc:spChg>
        <pc:spChg chg="mod">
          <ac:chgData name="jbc" userId="4bda2990-8be3-49df-950e-395a140e1b85" providerId="ADAL" clId="{6F363445-FE0E-42AA-A387-CE971745BA9F}" dt="2020-08-17T11:14:24.823" v="218"/>
          <ac:spMkLst>
            <pc:docMk/>
            <pc:sldMk cId="3899928966" sldId="9041"/>
            <ac:spMk id="174" creationId="{7BB27CBA-87ED-4401-85FD-9859F8C6A507}"/>
          </ac:spMkLst>
        </pc:spChg>
        <pc:spChg chg="mod">
          <ac:chgData name="jbc" userId="4bda2990-8be3-49df-950e-395a140e1b85" providerId="ADAL" clId="{6F363445-FE0E-42AA-A387-CE971745BA9F}" dt="2020-08-17T11:14:24.823" v="218"/>
          <ac:spMkLst>
            <pc:docMk/>
            <pc:sldMk cId="3899928966" sldId="9041"/>
            <ac:spMk id="176" creationId="{21103DF7-2C93-420C-BC56-10DD2DF2FD8B}"/>
          </ac:spMkLst>
        </pc:spChg>
        <pc:spChg chg="mod">
          <ac:chgData name="jbc" userId="4bda2990-8be3-49df-950e-395a140e1b85" providerId="ADAL" clId="{6F363445-FE0E-42AA-A387-CE971745BA9F}" dt="2020-08-17T11:14:24.823" v="218"/>
          <ac:spMkLst>
            <pc:docMk/>
            <pc:sldMk cId="3899928966" sldId="9041"/>
            <ac:spMk id="177" creationId="{5EBF25F9-1E7D-4DCD-97E0-F13BB825FB85}"/>
          </ac:spMkLst>
        </pc:spChg>
        <pc:spChg chg="mod">
          <ac:chgData name="jbc" userId="4bda2990-8be3-49df-950e-395a140e1b85" providerId="ADAL" clId="{6F363445-FE0E-42AA-A387-CE971745BA9F}" dt="2020-08-17T11:14:24.823" v="218"/>
          <ac:spMkLst>
            <pc:docMk/>
            <pc:sldMk cId="3899928966" sldId="9041"/>
            <ac:spMk id="178" creationId="{A29F113E-4612-4E19-8578-79510DB94C5A}"/>
          </ac:spMkLst>
        </pc:spChg>
        <pc:spChg chg="mod">
          <ac:chgData name="jbc" userId="4bda2990-8be3-49df-950e-395a140e1b85" providerId="ADAL" clId="{6F363445-FE0E-42AA-A387-CE971745BA9F}" dt="2020-08-17T11:14:24.823" v="218"/>
          <ac:spMkLst>
            <pc:docMk/>
            <pc:sldMk cId="3899928966" sldId="9041"/>
            <ac:spMk id="179" creationId="{F690FC18-49E7-40BC-A975-861D500872B8}"/>
          </ac:spMkLst>
        </pc:spChg>
        <pc:spChg chg="mod">
          <ac:chgData name="jbc" userId="4bda2990-8be3-49df-950e-395a140e1b85" providerId="ADAL" clId="{6F363445-FE0E-42AA-A387-CE971745BA9F}" dt="2020-08-17T11:14:24.823" v="218"/>
          <ac:spMkLst>
            <pc:docMk/>
            <pc:sldMk cId="3899928966" sldId="9041"/>
            <ac:spMk id="180" creationId="{C4C09FA1-F377-4F3E-B741-01B14B922B29}"/>
          </ac:spMkLst>
        </pc:spChg>
        <pc:spChg chg="mod">
          <ac:chgData name="jbc" userId="4bda2990-8be3-49df-950e-395a140e1b85" providerId="ADAL" clId="{6F363445-FE0E-42AA-A387-CE971745BA9F}" dt="2020-08-17T11:14:24.823" v="218"/>
          <ac:spMkLst>
            <pc:docMk/>
            <pc:sldMk cId="3899928966" sldId="9041"/>
            <ac:spMk id="181" creationId="{88093196-6201-4A6F-9FD5-E2808F169E8B}"/>
          </ac:spMkLst>
        </pc:spChg>
        <pc:spChg chg="del">
          <ac:chgData name="jbc" userId="4bda2990-8be3-49df-950e-395a140e1b85" providerId="ADAL" clId="{6F363445-FE0E-42AA-A387-CE971745BA9F}" dt="2020-08-17T11:14:14.794" v="216" actId="478"/>
          <ac:spMkLst>
            <pc:docMk/>
            <pc:sldMk cId="3899928966" sldId="9041"/>
            <ac:spMk id="182" creationId="{F3893979-B9B2-49B4-8311-29A75BEB3DE9}"/>
          </ac:spMkLst>
        </pc:spChg>
        <pc:spChg chg="mod">
          <ac:chgData name="jbc" userId="4bda2990-8be3-49df-950e-395a140e1b85" providerId="ADAL" clId="{6F363445-FE0E-42AA-A387-CE971745BA9F}" dt="2020-08-17T11:14:24.823" v="218"/>
          <ac:spMkLst>
            <pc:docMk/>
            <pc:sldMk cId="3899928966" sldId="9041"/>
            <ac:spMk id="183" creationId="{615AAF56-6C8B-42D0-8FE0-AD176F8DEF6F}"/>
          </ac:spMkLst>
        </pc:spChg>
        <pc:grpChg chg="del">
          <ac:chgData name="jbc" userId="4bda2990-8be3-49df-950e-395a140e1b85" providerId="ADAL" clId="{6F363445-FE0E-42AA-A387-CE971745BA9F}" dt="2020-08-17T11:14:14.794" v="216" actId="478"/>
          <ac:grpSpMkLst>
            <pc:docMk/>
            <pc:sldMk cId="3899928966" sldId="9041"/>
            <ac:grpSpMk id="14" creationId="{EA76BDE2-18A6-409E-84C1-464A1568918C}"/>
          </ac:grpSpMkLst>
        </pc:grpChg>
        <pc:grpChg chg="add del mod">
          <ac:chgData name="jbc" userId="4bda2990-8be3-49df-950e-395a140e1b85" providerId="ADAL" clId="{6F363445-FE0E-42AA-A387-CE971745BA9F}" dt="2020-08-17T11:14:35.802" v="221"/>
          <ac:grpSpMkLst>
            <pc:docMk/>
            <pc:sldMk cId="3899928966" sldId="9041"/>
            <ac:grpSpMk id="68" creationId="{892C85B4-E89C-40A0-8950-BD273D553B05}"/>
          </ac:grpSpMkLst>
        </pc:grpChg>
        <pc:grpChg chg="mod">
          <ac:chgData name="jbc" userId="4bda2990-8be3-49df-950e-395a140e1b85" providerId="ADAL" clId="{6F363445-FE0E-42AA-A387-CE971745BA9F}" dt="2020-08-17T11:14:24.823" v="218"/>
          <ac:grpSpMkLst>
            <pc:docMk/>
            <pc:sldMk cId="3899928966" sldId="9041"/>
            <ac:grpSpMk id="88" creationId="{39A39C78-C9A4-4113-BC86-0C2BD0628BA8}"/>
          </ac:grpSpMkLst>
        </pc:grpChg>
        <pc:grpChg chg="del">
          <ac:chgData name="jbc" userId="4bda2990-8be3-49df-950e-395a140e1b85" providerId="ADAL" clId="{6F363445-FE0E-42AA-A387-CE971745BA9F}" dt="2020-08-17T11:14:14.794" v="216" actId="478"/>
          <ac:grpSpMkLst>
            <pc:docMk/>
            <pc:sldMk cId="3899928966" sldId="9041"/>
            <ac:grpSpMk id="145" creationId="{820FD94A-0CF6-493B-B2BE-A13FBF85FE70}"/>
          </ac:grpSpMkLst>
        </pc:grpChg>
        <pc:grpChg chg="mod">
          <ac:chgData name="jbc" userId="4bda2990-8be3-49df-950e-395a140e1b85" providerId="ADAL" clId="{6F363445-FE0E-42AA-A387-CE971745BA9F}" dt="2020-08-17T11:14:24.823" v="218"/>
          <ac:grpSpMkLst>
            <pc:docMk/>
            <pc:sldMk cId="3899928966" sldId="9041"/>
            <ac:grpSpMk id="151" creationId="{8C4FB26C-5CF9-4C21-BC36-ECB5B8845791}"/>
          </ac:grpSpMkLst>
        </pc:grpChg>
        <pc:picChg chg="add mod">
          <ac:chgData name="jbc" userId="4bda2990-8be3-49df-950e-395a140e1b85" providerId="ADAL" clId="{6F363445-FE0E-42AA-A387-CE971745BA9F}" dt="2020-08-17T11:14:55.978" v="226" actId="1076"/>
          <ac:picMkLst>
            <pc:docMk/>
            <pc:sldMk cId="3899928966" sldId="9041"/>
            <ac:picMk id="4" creationId="{2A3C00DF-C227-476F-A8B0-089AA1D69AC6}"/>
          </ac:picMkLst>
        </pc:picChg>
        <pc:cxnChg chg="del">
          <ac:chgData name="jbc" userId="4bda2990-8be3-49df-950e-395a140e1b85" providerId="ADAL" clId="{6F363445-FE0E-42AA-A387-CE971745BA9F}" dt="2020-08-17T11:14:14.794" v="216" actId="478"/>
          <ac:cxnSpMkLst>
            <pc:docMk/>
            <pc:sldMk cId="3899928966" sldId="9041"/>
            <ac:cxnSpMk id="10" creationId="{EC4C96CC-05BA-476D-9249-23BBFFFE5F87}"/>
          </ac:cxnSpMkLst>
        </pc:cxnChg>
        <pc:cxnChg chg="del">
          <ac:chgData name="jbc" userId="4bda2990-8be3-49df-950e-395a140e1b85" providerId="ADAL" clId="{6F363445-FE0E-42AA-A387-CE971745BA9F}" dt="2020-08-17T11:14:14.794" v="216" actId="478"/>
          <ac:cxnSpMkLst>
            <pc:docMk/>
            <pc:sldMk cId="3899928966" sldId="9041"/>
            <ac:cxnSpMk id="63" creationId="{1446D6C6-0C98-4E57-BA40-FC5E08B64C26}"/>
          </ac:cxnSpMkLst>
        </pc:cxnChg>
        <pc:cxnChg chg="del">
          <ac:chgData name="jbc" userId="4bda2990-8be3-49df-950e-395a140e1b85" providerId="ADAL" clId="{6F363445-FE0E-42AA-A387-CE971745BA9F}" dt="2020-08-17T11:14:14.794" v="216" actId="478"/>
          <ac:cxnSpMkLst>
            <pc:docMk/>
            <pc:sldMk cId="3899928966" sldId="9041"/>
            <ac:cxnSpMk id="64" creationId="{EC51B7CC-C342-48F8-A75B-B6CF16F9533C}"/>
          </ac:cxnSpMkLst>
        </pc:cxnChg>
        <pc:cxnChg chg="del">
          <ac:chgData name="jbc" userId="4bda2990-8be3-49df-950e-395a140e1b85" providerId="ADAL" clId="{6F363445-FE0E-42AA-A387-CE971745BA9F}" dt="2020-08-17T11:14:14.794" v="216" actId="478"/>
          <ac:cxnSpMkLst>
            <pc:docMk/>
            <pc:sldMk cId="3899928966" sldId="9041"/>
            <ac:cxnSpMk id="66" creationId="{BCFA84B6-25F1-4825-92C6-FA84E2BCA8EC}"/>
          </ac:cxnSpMkLst>
        </pc:cxnChg>
        <pc:cxnChg chg="mod">
          <ac:chgData name="jbc" userId="4bda2990-8be3-49df-950e-395a140e1b85" providerId="ADAL" clId="{6F363445-FE0E-42AA-A387-CE971745BA9F}" dt="2020-08-17T11:14:24.823" v="218"/>
          <ac:cxnSpMkLst>
            <pc:docMk/>
            <pc:sldMk cId="3899928966" sldId="9041"/>
            <ac:cxnSpMk id="69" creationId="{B2DF6DD6-CFD8-44E0-93D2-CAC754863076}"/>
          </ac:cxnSpMkLst>
        </pc:cxnChg>
        <pc:cxnChg chg="mod">
          <ac:chgData name="jbc" userId="4bda2990-8be3-49df-950e-395a140e1b85" providerId="ADAL" clId="{6F363445-FE0E-42AA-A387-CE971745BA9F}" dt="2020-08-17T11:14:24.823" v="218"/>
          <ac:cxnSpMkLst>
            <pc:docMk/>
            <pc:sldMk cId="3899928966" sldId="9041"/>
            <ac:cxnSpMk id="74" creationId="{3215942D-0EF6-4C14-A5EA-FE209C9D4415}"/>
          </ac:cxnSpMkLst>
        </pc:cxnChg>
        <pc:cxnChg chg="mod">
          <ac:chgData name="jbc" userId="4bda2990-8be3-49df-950e-395a140e1b85" providerId="ADAL" clId="{6F363445-FE0E-42AA-A387-CE971745BA9F}" dt="2020-08-17T11:14:24.823" v="218"/>
          <ac:cxnSpMkLst>
            <pc:docMk/>
            <pc:sldMk cId="3899928966" sldId="9041"/>
            <ac:cxnSpMk id="75" creationId="{5A7FAE48-E628-40D1-96EC-1A803640E182}"/>
          </ac:cxnSpMkLst>
        </pc:cxnChg>
        <pc:cxnChg chg="mod">
          <ac:chgData name="jbc" userId="4bda2990-8be3-49df-950e-395a140e1b85" providerId="ADAL" clId="{6F363445-FE0E-42AA-A387-CE971745BA9F}" dt="2020-08-17T11:14:24.823" v="218"/>
          <ac:cxnSpMkLst>
            <pc:docMk/>
            <pc:sldMk cId="3899928966" sldId="9041"/>
            <ac:cxnSpMk id="87" creationId="{5597B1F0-E10F-4DD9-BEE0-B3230ACE11A2}"/>
          </ac:cxnSpMkLst>
        </pc:cxnChg>
        <pc:cxnChg chg="mod">
          <ac:chgData name="jbc" userId="4bda2990-8be3-49df-950e-395a140e1b85" providerId="ADAL" clId="{6F363445-FE0E-42AA-A387-CE971745BA9F}" dt="2020-08-17T11:14:24.823" v="218"/>
          <ac:cxnSpMkLst>
            <pc:docMk/>
            <pc:sldMk cId="3899928966" sldId="9041"/>
            <ac:cxnSpMk id="89" creationId="{3A7AED49-C989-48D5-A0DC-806981EDA0C1}"/>
          </ac:cxnSpMkLst>
        </pc:cxnChg>
        <pc:cxnChg chg="mod">
          <ac:chgData name="jbc" userId="4bda2990-8be3-49df-950e-395a140e1b85" providerId="ADAL" clId="{6F363445-FE0E-42AA-A387-CE971745BA9F}" dt="2020-08-17T11:14:24.823" v="218"/>
          <ac:cxnSpMkLst>
            <pc:docMk/>
            <pc:sldMk cId="3899928966" sldId="9041"/>
            <ac:cxnSpMk id="90" creationId="{C996D37A-597D-4D55-93C2-2531C66C163B}"/>
          </ac:cxnSpMkLst>
        </pc:cxnChg>
        <pc:cxnChg chg="del">
          <ac:chgData name="jbc" userId="4bda2990-8be3-49df-950e-395a140e1b85" providerId="ADAL" clId="{6F363445-FE0E-42AA-A387-CE971745BA9F}" dt="2020-08-17T11:14:14.794" v="216" actId="478"/>
          <ac:cxnSpMkLst>
            <pc:docMk/>
            <pc:sldMk cId="3899928966" sldId="9041"/>
            <ac:cxnSpMk id="106" creationId="{AE50254B-0E68-46B0-B933-6A3B1EF3D595}"/>
          </ac:cxnSpMkLst>
        </pc:cxnChg>
        <pc:cxnChg chg="del">
          <ac:chgData name="jbc" userId="4bda2990-8be3-49df-950e-395a140e1b85" providerId="ADAL" clId="{6F363445-FE0E-42AA-A387-CE971745BA9F}" dt="2020-08-17T11:14:14.794" v="216" actId="478"/>
          <ac:cxnSpMkLst>
            <pc:docMk/>
            <pc:sldMk cId="3899928966" sldId="9041"/>
            <ac:cxnSpMk id="107" creationId="{95F01FEE-EDB2-4B78-9C30-D26B34543317}"/>
          </ac:cxnSpMkLst>
        </pc:cxnChg>
        <pc:cxnChg chg="del">
          <ac:chgData name="jbc" userId="4bda2990-8be3-49df-950e-395a140e1b85" providerId="ADAL" clId="{6F363445-FE0E-42AA-A387-CE971745BA9F}" dt="2020-08-17T11:14:14.794" v="216" actId="478"/>
          <ac:cxnSpMkLst>
            <pc:docMk/>
            <pc:sldMk cId="3899928966" sldId="9041"/>
            <ac:cxnSpMk id="110" creationId="{74A58AA1-53BC-458C-9884-CC330D77C42C}"/>
          </ac:cxnSpMkLst>
        </pc:cxnChg>
        <pc:cxnChg chg="del">
          <ac:chgData name="jbc" userId="4bda2990-8be3-49df-950e-395a140e1b85" providerId="ADAL" clId="{6F363445-FE0E-42AA-A387-CE971745BA9F}" dt="2020-08-17T11:14:14.794" v="216" actId="478"/>
          <ac:cxnSpMkLst>
            <pc:docMk/>
            <pc:sldMk cId="3899928966" sldId="9041"/>
            <ac:cxnSpMk id="122" creationId="{75555EA4-7B10-43E3-BCA1-789B74B32519}"/>
          </ac:cxnSpMkLst>
        </pc:cxnChg>
        <pc:cxnChg chg="mod">
          <ac:chgData name="jbc" userId="4bda2990-8be3-49df-950e-395a140e1b85" providerId="ADAL" clId="{6F363445-FE0E-42AA-A387-CE971745BA9F}" dt="2020-08-17T11:14:24.823" v="218"/>
          <ac:cxnSpMkLst>
            <pc:docMk/>
            <pc:sldMk cId="3899928966" sldId="9041"/>
            <ac:cxnSpMk id="175" creationId="{FD57AB5C-AD42-4A39-9655-1294FFF87741}"/>
          </ac:cxnSpMkLst>
        </pc:cxnChg>
      </pc:sldChg>
      <pc:sldMasterChg chg="modSp mod">
        <pc:chgData name="jbc" userId="4bda2990-8be3-49df-950e-395a140e1b85" providerId="ADAL" clId="{6F363445-FE0E-42AA-A387-CE971745BA9F}" dt="2020-08-16T18:14:51.177" v="5" actId="20577"/>
        <pc:sldMasterMkLst>
          <pc:docMk/>
          <pc:sldMasterMk cId="3745348978" sldId="2147483699"/>
        </pc:sldMasterMkLst>
        <pc:spChg chg="mod">
          <ac:chgData name="jbc" userId="4bda2990-8be3-49df-950e-395a140e1b85" providerId="ADAL" clId="{6F363445-FE0E-42AA-A387-CE971745BA9F}" dt="2020-08-16T18:14:51.177" v="5" actId="20577"/>
          <ac:spMkLst>
            <pc:docMk/>
            <pc:sldMasterMk cId="3745348978" sldId="2147483699"/>
            <ac:spMk id="2059" creationId="{C53A7354-154A-41B3-97F4-F2F71DE9A2A5}"/>
          </ac:spMkLst>
        </pc:sp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Feuil1!$A$3</c:f>
              <c:strCache>
                <c:ptCount val="1"/>
                <c:pt idx="0">
                  <c:v>Members</c:v>
                </c:pt>
              </c:strCache>
            </c:strRef>
          </c:tx>
          <c:spPr>
            <a:solidFill>
              <a:schemeClr val="accent1"/>
            </a:solidFill>
            <a:ln>
              <a:noFill/>
            </a:ln>
            <a:effectLst/>
            <a:sp3d/>
          </c:spPr>
          <c:invertIfNegative val="0"/>
          <c:dPt>
            <c:idx val="8"/>
            <c:invertIfNegative val="0"/>
            <c:bubble3D val="0"/>
            <c:spPr>
              <a:solidFill>
                <a:schemeClr val="accent1"/>
              </a:solidFill>
              <a:ln>
                <a:noFill/>
              </a:ln>
              <a:effectLst/>
              <a:sp3d/>
            </c:spPr>
            <c:extLst>
              <c:ext xmlns:c16="http://schemas.microsoft.com/office/drawing/2014/chart" uri="{C3380CC4-5D6E-409C-BE32-E72D297353CC}">
                <c16:uniqueId val="{00000001-1990-4F56-AC51-7D84B6C5373A}"/>
              </c:ext>
            </c:extLst>
          </c:dPt>
          <c:cat>
            <c:numRef>
              <c:f>Feuil1!$B$2:$J$2</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Feuil1!$B$3:$J$3</c:f>
              <c:numCache>
                <c:formatCode>General</c:formatCode>
                <c:ptCount val="9"/>
                <c:pt idx="0">
                  <c:v>15</c:v>
                </c:pt>
                <c:pt idx="1">
                  <c:v>35</c:v>
                </c:pt>
                <c:pt idx="2">
                  <c:v>50</c:v>
                </c:pt>
                <c:pt idx="3">
                  <c:v>80</c:v>
                </c:pt>
                <c:pt idx="4">
                  <c:v>150</c:v>
                </c:pt>
                <c:pt idx="5">
                  <c:v>200</c:v>
                </c:pt>
                <c:pt idx="6">
                  <c:v>300</c:v>
                </c:pt>
                <c:pt idx="7">
                  <c:v>380</c:v>
                </c:pt>
                <c:pt idx="8">
                  <c:v>600</c:v>
                </c:pt>
              </c:numCache>
            </c:numRef>
          </c:val>
          <c:extLst>
            <c:ext xmlns:c16="http://schemas.microsoft.com/office/drawing/2014/chart" uri="{C3380CC4-5D6E-409C-BE32-E72D297353CC}">
              <c16:uniqueId val="{00000002-1990-4F56-AC51-7D84B6C5373A}"/>
            </c:ext>
          </c:extLst>
        </c:ser>
        <c:dLbls>
          <c:showLegendKey val="0"/>
          <c:showVal val="0"/>
          <c:showCatName val="0"/>
          <c:showSerName val="0"/>
          <c:showPercent val="0"/>
          <c:showBubbleSize val="0"/>
        </c:dLbls>
        <c:gapWidth val="150"/>
        <c:shape val="cylinder"/>
        <c:axId val="921013576"/>
        <c:axId val="921013904"/>
        <c:axId val="0"/>
      </c:bar3DChart>
      <c:catAx>
        <c:axId val="9210135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crossAx val="921013904"/>
        <c:crosses val="autoZero"/>
        <c:auto val="1"/>
        <c:lblAlgn val="ctr"/>
        <c:lblOffset val="100"/>
        <c:noMultiLvlLbl val="0"/>
      </c:catAx>
      <c:valAx>
        <c:axId val="921013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921013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E67424-1DD7-499F-96BF-258C668360A4}" type="doc">
      <dgm:prSet loTypeId="urn:microsoft.com/office/officeart/2005/8/layout/hList9" loCatId="list" qsTypeId="urn:microsoft.com/office/officeart/2005/8/quickstyle/3d5" qsCatId="3D" csTypeId="urn:microsoft.com/office/officeart/2005/8/colors/colorful1" csCatId="colorful" phldr="1"/>
      <dgm:spPr/>
      <dgm:t>
        <a:bodyPr/>
        <a:lstStyle/>
        <a:p>
          <a:endParaRPr lang="fr-FR"/>
        </a:p>
      </dgm:t>
    </dgm:pt>
    <dgm:pt modelId="{591463BB-953C-4B76-919C-8B55AE05CCC4}">
      <dgm:prSet phldrT="[Texte]" custT="1"/>
      <dgm:spPr>
        <a:solidFill>
          <a:srgbClr val="639F1F"/>
        </a:solidFill>
      </dgm:spPr>
      <dgm:t>
        <a:bodyPr/>
        <a:lstStyle/>
        <a:p>
          <a:r>
            <a:rPr lang="en-US" sz="1600" b="1" noProof="0" dirty="0"/>
            <a:t>Technical</a:t>
          </a:r>
        </a:p>
      </dgm:t>
    </dgm:pt>
    <dgm:pt modelId="{29D0393B-418B-4DED-93F8-70E15B6B9F8C}" type="parTrans" cxnId="{A5149110-BD28-49C7-AD8B-166C773477D9}">
      <dgm:prSet/>
      <dgm:spPr/>
      <dgm:t>
        <a:bodyPr/>
        <a:lstStyle/>
        <a:p>
          <a:endParaRPr lang="en-US" noProof="0" dirty="0"/>
        </a:p>
      </dgm:t>
    </dgm:pt>
    <dgm:pt modelId="{2A520320-D42C-45CF-B0F0-8F35574DA24D}" type="sibTrans" cxnId="{A5149110-BD28-49C7-AD8B-166C773477D9}">
      <dgm:prSet/>
      <dgm:spPr/>
      <dgm:t>
        <a:bodyPr/>
        <a:lstStyle/>
        <a:p>
          <a:endParaRPr lang="en-US" noProof="0" dirty="0"/>
        </a:p>
      </dgm:t>
    </dgm:pt>
    <dgm:pt modelId="{04EB1CE6-5536-4361-9504-A4B958E05F35}">
      <dgm:prSet phldrT="[Texte]"/>
      <dgm:spPr>
        <a:solidFill>
          <a:srgbClr val="639F1F">
            <a:alpha val="90000"/>
          </a:srgbClr>
        </a:solidFill>
      </dgm:spPr>
      <dgm:t>
        <a:bodyPr/>
        <a:lstStyle/>
        <a:p>
          <a:r>
            <a:rPr lang="en-US" noProof="0" dirty="0"/>
            <a:t>R2S enabled urban infrastructure</a:t>
          </a:r>
        </a:p>
      </dgm:t>
    </dgm:pt>
    <dgm:pt modelId="{13F7522B-E192-416D-B40A-FAD995D52ED1}" type="parTrans" cxnId="{948661C0-6AD4-4111-A1DC-84D0A5C7B92A}">
      <dgm:prSet/>
      <dgm:spPr/>
      <dgm:t>
        <a:bodyPr/>
        <a:lstStyle/>
        <a:p>
          <a:endParaRPr lang="en-US" noProof="0" dirty="0"/>
        </a:p>
      </dgm:t>
    </dgm:pt>
    <dgm:pt modelId="{99E3F233-DA22-4D27-9395-D8416CF03351}" type="sibTrans" cxnId="{948661C0-6AD4-4111-A1DC-84D0A5C7B92A}">
      <dgm:prSet/>
      <dgm:spPr/>
      <dgm:t>
        <a:bodyPr/>
        <a:lstStyle/>
        <a:p>
          <a:endParaRPr lang="en-US" noProof="0" dirty="0"/>
        </a:p>
      </dgm:t>
    </dgm:pt>
    <dgm:pt modelId="{4EC98B12-C36B-4D4B-9785-FC04441BBA18}">
      <dgm:prSet phldrT="[Texte]" custT="1"/>
      <dgm:spPr/>
      <dgm:t>
        <a:bodyPr/>
        <a:lstStyle/>
        <a:p>
          <a:pPr marL="0" lvl="0" indent="0" algn="ctr" defTabSz="889000">
            <a:lnSpc>
              <a:spcPct val="90000"/>
            </a:lnSpc>
            <a:spcBef>
              <a:spcPct val="0"/>
            </a:spcBef>
            <a:spcAft>
              <a:spcPct val="35000"/>
            </a:spcAft>
            <a:buNone/>
          </a:pPr>
          <a:r>
            <a:rPr lang="en-US" sz="2000" b="1" kern="1200" noProof="0" dirty="0">
              <a:latin typeface="Calibri"/>
              <a:ea typeface="+mn-ea"/>
              <a:cs typeface="+mn-cs"/>
            </a:rPr>
            <a:t>Organizational</a:t>
          </a:r>
        </a:p>
      </dgm:t>
    </dgm:pt>
    <dgm:pt modelId="{D96FBC64-44C2-4992-B85A-E130852CC28C}" type="parTrans" cxnId="{B98030F5-F867-4471-82F6-F57C2D621305}">
      <dgm:prSet/>
      <dgm:spPr/>
      <dgm:t>
        <a:bodyPr/>
        <a:lstStyle/>
        <a:p>
          <a:endParaRPr lang="en-US" noProof="0" dirty="0"/>
        </a:p>
      </dgm:t>
    </dgm:pt>
    <dgm:pt modelId="{1C59B6A1-C77C-435E-9CFA-2A9757CFF753}" type="sibTrans" cxnId="{B98030F5-F867-4471-82F6-F57C2D621305}">
      <dgm:prSet/>
      <dgm:spPr/>
      <dgm:t>
        <a:bodyPr/>
        <a:lstStyle/>
        <a:p>
          <a:endParaRPr lang="en-US" noProof="0" dirty="0"/>
        </a:p>
      </dgm:t>
    </dgm:pt>
    <dgm:pt modelId="{CCA46B19-5523-4BC6-A428-A5EC5E83EDB6}">
      <dgm:prSet phldrT="[Texte]"/>
      <dgm:spPr/>
      <dgm:t>
        <a:bodyPr/>
        <a:lstStyle/>
        <a:p>
          <a:r>
            <a:rPr lang="en-US" noProof="0" dirty="0"/>
            <a:t>Multi Scale – Multi Service Urban Operator</a:t>
          </a:r>
        </a:p>
      </dgm:t>
    </dgm:pt>
    <dgm:pt modelId="{AD487FE3-1C45-4481-B0DF-8B712336B437}" type="parTrans" cxnId="{43D4BB8D-CBE1-4AE6-B1D6-4CD3B6B467FD}">
      <dgm:prSet/>
      <dgm:spPr/>
      <dgm:t>
        <a:bodyPr/>
        <a:lstStyle/>
        <a:p>
          <a:endParaRPr lang="en-US" noProof="0" dirty="0"/>
        </a:p>
      </dgm:t>
    </dgm:pt>
    <dgm:pt modelId="{0A62ED29-51F3-4362-BD46-5BF82E0E109E}" type="sibTrans" cxnId="{43D4BB8D-CBE1-4AE6-B1D6-4CD3B6B467FD}">
      <dgm:prSet/>
      <dgm:spPr/>
      <dgm:t>
        <a:bodyPr/>
        <a:lstStyle/>
        <a:p>
          <a:endParaRPr lang="en-US" noProof="0" dirty="0"/>
        </a:p>
      </dgm:t>
    </dgm:pt>
    <dgm:pt modelId="{96808EBE-575D-4CAB-9569-8824AD552DA0}">
      <dgm:prSet/>
      <dgm:spPr/>
      <dgm:t>
        <a:bodyPr/>
        <a:lstStyle/>
        <a:p>
          <a:r>
            <a:rPr lang="en-US" noProof="0" dirty="0"/>
            <a:t>Urban Data Platforms</a:t>
          </a:r>
        </a:p>
      </dgm:t>
    </dgm:pt>
    <dgm:pt modelId="{CDD2C406-75AC-4103-87E5-A489F7352AED}" type="parTrans" cxnId="{AD1AB70A-D068-4D91-AA67-AC6EB184DF35}">
      <dgm:prSet/>
      <dgm:spPr/>
      <dgm:t>
        <a:bodyPr/>
        <a:lstStyle/>
        <a:p>
          <a:endParaRPr lang="en-US" noProof="0" dirty="0"/>
        </a:p>
      </dgm:t>
    </dgm:pt>
    <dgm:pt modelId="{46F52771-A659-4E6C-9BBE-A932EFD9B396}" type="sibTrans" cxnId="{AD1AB70A-D068-4D91-AA67-AC6EB184DF35}">
      <dgm:prSet/>
      <dgm:spPr/>
      <dgm:t>
        <a:bodyPr/>
        <a:lstStyle/>
        <a:p>
          <a:endParaRPr lang="en-US" noProof="0" dirty="0"/>
        </a:p>
      </dgm:t>
    </dgm:pt>
    <dgm:pt modelId="{4890059D-5283-4766-B922-F2CC944B1093}">
      <dgm:prSet/>
      <dgm:spPr>
        <a:solidFill>
          <a:srgbClr val="B6CA00"/>
        </a:solidFill>
      </dgm:spPr>
      <dgm:t>
        <a:bodyPr/>
        <a:lstStyle/>
        <a:p>
          <a:r>
            <a:rPr lang="en-US" noProof="0" dirty="0"/>
            <a:t>Smart Contracts / Virtual local currencies</a:t>
          </a:r>
        </a:p>
      </dgm:t>
    </dgm:pt>
    <dgm:pt modelId="{E7BAF0EF-77BA-41FF-B355-BD1AAE7D49EC}" type="parTrans" cxnId="{129CCFF4-EDF6-4422-B3BB-3B0B8C71F149}">
      <dgm:prSet/>
      <dgm:spPr/>
      <dgm:t>
        <a:bodyPr/>
        <a:lstStyle/>
        <a:p>
          <a:endParaRPr lang="en-US" noProof="0" dirty="0"/>
        </a:p>
      </dgm:t>
    </dgm:pt>
    <dgm:pt modelId="{5851818D-AF22-4F6A-860F-3EDE63A7554E}" type="sibTrans" cxnId="{129CCFF4-EDF6-4422-B3BB-3B0B8C71F149}">
      <dgm:prSet/>
      <dgm:spPr/>
      <dgm:t>
        <a:bodyPr/>
        <a:lstStyle/>
        <a:p>
          <a:endParaRPr lang="en-US" noProof="0" dirty="0"/>
        </a:p>
      </dgm:t>
    </dgm:pt>
    <dgm:pt modelId="{2E36A5B9-496A-45A2-A721-96FB59F189F0}">
      <dgm:prSet/>
      <dgm:spPr>
        <a:solidFill>
          <a:srgbClr val="156CAF">
            <a:alpha val="90000"/>
          </a:srgbClr>
        </a:solidFill>
      </dgm:spPr>
      <dgm:t>
        <a:bodyPr/>
        <a:lstStyle/>
        <a:p>
          <a:r>
            <a:rPr lang="en-US" noProof="0" dirty="0"/>
            <a:t>Citizen engagement &amp; empowerment</a:t>
          </a:r>
        </a:p>
      </dgm:t>
    </dgm:pt>
    <dgm:pt modelId="{80258841-8450-4485-9844-A561AACD2FBD}" type="parTrans" cxnId="{3F1BC1D7-FCA2-4513-B75C-5F34FBA28FC5}">
      <dgm:prSet/>
      <dgm:spPr/>
      <dgm:t>
        <a:bodyPr/>
        <a:lstStyle/>
        <a:p>
          <a:endParaRPr lang="en-US" noProof="0" dirty="0"/>
        </a:p>
      </dgm:t>
    </dgm:pt>
    <dgm:pt modelId="{24AF4070-42B1-406F-85A3-44A9A0A5536D}" type="sibTrans" cxnId="{3F1BC1D7-FCA2-4513-B75C-5F34FBA28FC5}">
      <dgm:prSet/>
      <dgm:spPr/>
      <dgm:t>
        <a:bodyPr/>
        <a:lstStyle/>
        <a:p>
          <a:endParaRPr lang="en-US" noProof="0" dirty="0"/>
        </a:p>
      </dgm:t>
    </dgm:pt>
    <dgm:pt modelId="{074C36D0-E4B1-445D-8BA6-6EEC1FDDED4C}">
      <dgm:prSet/>
      <dgm:spPr>
        <a:solidFill>
          <a:srgbClr val="5C6971">
            <a:alpha val="90000"/>
          </a:srgbClr>
        </a:solidFill>
      </dgm:spPr>
      <dgm:t>
        <a:bodyPr/>
        <a:lstStyle/>
        <a:p>
          <a:r>
            <a:rPr lang="en-US" noProof="0" dirty="0"/>
            <a:t>New regulatory frameworks</a:t>
          </a:r>
        </a:p>
      </dgm:t>
    </dgm:pt>
    <dgm:pt modelId="{83533498-376C-47A0-98B1-CF559941CBF9}" type="parTrans" cxnId="{678D874D-EC3D-4235-BFDA-039CC0772063}">
      <dgm:prSet/>
      <dgm:spPr/>
      <dgm:t>
        <a:bodyPr/>
        <a:lstStyle/>
        <a:p>
          <a:endParaRPr lang="en-US" noProof="0" dirty="0"/>
        </a:p>
      </dgm:t>
    </dgm:pt>
    <dgm:pt modelId="{EA725100-CF59-4116-81EB-4EA9E28AB439}" type="sibTrans" cxnId="{678D874D-EC3D-4235-BFDA-039CC0772063}">
      <dgm:prSet/>
      <dgm:spPr/>
      <dgm:t>
        <a:bodyPr/>
        <a:lstStyle/>
        <a:p>
          <a:endParaRPr lang="en-US" noProof="0" dirty="0"/>
        </a:p>
      </dgm:t>
    </dgm:pt>
    <dgm:pt modelId="{BB50EBAA-C52D-4069-9ED7-5EC5E7E56E07}" type="pres">
      <dgm:prSet presAssocID="{15E67424-1DD7-499F-96BF-258C668360A4}" presName="list" presStyleCnt="0">
        <dgm:presLayoutVars>
          <dgm:dir/>
          <dgm:animLvl val="lvl"/>
        </dgm:presLayoutVars>
      </dgm:prSet>
      <dgm:spPr/>
    </dgm:pt>
    <dgm:pt modelId="{3925241E-6201-4C5C-8BD0-BDEEAF06B1CC}" type="pres">
      <dgm:prSet presAssocID="{591463BB-953C-4B76-919C-8B55AE05CCC4}" presName="posSpace" presStyleCnt="0"/>
      <dgm:spPr/>
    </dgm:pt>
    <dgm:pt modelId="{A867B141-823F-4011-98AC-AF1B89AEAED7}" type="pres">
      <dgm:prSet presAssocID="{591463BB-953C-4B76-919C-8B55AE05CCC4}" presName="vertFlow" presStyleCnt="0"/>
      <dgm:spPr/>
    </dgm:pt>
    <dgm:pt modelId="{F0D1A06C-F28A-4F2D-BC0D-223443C27345}" type="pres">
      <dgm:prSet presAssocID="{591463BB-953C-4B76-919C-8B55AE05CCC4}" presName="topSpace" presStyleCnt="0"/>
      <dgm:spPr/>
    </dgm:pt>
    <dgm:pt modelId="{7EC6BD14-6549-493F-85E9-73B50AA4490E}" type="pres">
      <dgm:prSet presAssocID="{591463BB-953C-4B76-919C-8B55AE05CCC4}" presName="firstComp" presStyleCnt="0"/>
      <dgm:spPr/>
    </dgm:pt>
    <dgm:pt modelId="{44AEDC66-8AE3-45BC-B105-ED2BE531977E}" type="pres">
      <dgm:prSet presAssocID="{591463BB-953C-4B76-919C-8B55AE05CCC4}" presName="firstChild" presStyleLbl="bgAccFollowNode1" presStyleIdx="0" presStyleCnt="6"/>
      <dgm:spPr/>
    </dgm:pt>
    <dgm:pt modelId="{173BF697-BFC3-49F4-B905-81A24303A24B}" type="pres">
      <dgm:prSet presAssocID="{591463BB-953C-4B76-919C-8B55AE05CCC4}" presName="firstChildTx" presStyleLbl="bgAccFollowNode1" presStyleIdx="0" presStyleCnt="6">
        <dgm:presLayoutVars>
          <dgm:bulletEnabled val="1"/>
        </dgm:presLayoutVars>
      </dgm:prSet>
      <dgm:spPr/>
    </dgm:pt>
    <dgm:pt modelId="{12946A0C-5223-4491-94A8-C0FE85ABFFB5}" type="pres">
      <dgm:prSet presAssocID="{96808EBE-575D-4CAB-9569-8824AD552DA0}" presName="comp" presStyleCnt="0"/>
      <dgm:spPr/>
    </dgm:pt>
    <dgm:pt modelId="{B2403997-9F4A-4B6E-B81E-E5DD5AEF90C8}" type="pres">
      <dgm:prSet presAssocID="{96808EBE-575D-4CAB-9569-8824AD552DA0}" presName="child" presStyleLbl="bgAccFollowNode1" presStyleIdx="1" presStyleCnt="6"/>
      <dgm:spPr/>
    </dgm:pt>
    <dgm:pt modelId="{D1613522-D142-4762-BACD-239589646594}" type="pres">
      <dgm:prSet presAssocID="{96808EBE-575D-4CAB-9569-8824AD552DA0}" presName="childTx" presStyleLbl="bgAccFollowNode1" presStyleIdx="1" presStyleCnt="6">
        <dgm:presLayoutVars>
          <dgm:bulletEnabled val="1"/>
        </dgm:presLayoutVars>
      </dgm:prSet>
      <dgm:spPr/>
    </dgm:pt>
    <dgm:pt modelId="{7D6ABA2E-73BA-49EF-BE2C-98D9FE5D2A65}" type="pres">
      <dgm:prSet presAssocID="{4890059D-5283-4766-B922-F2CC944B1093}" presName="comp" presStyleCnt="0"/>
      <dgm:spPr/>
    </dgm:pt>
    <dgm:pt modelId="{334CAA28-A497-435B-825B-32CC33F6622F}" type="pres">
      <dgm:prSet presAssocID="{4890059D-5283-4766-B922-F2CC944B1093}" presName="child" presStyleLbl="bgAccFollowNode1" presStyleIdx="2" presStyleCnt="6"/>
      <dgm:spPr/>
    </dgm:pt>
    <dgm:pt modelId="{3018889B-C0BB-41BB-A158-E917AC8C7269}" type="pres">
      <dgm:prSet presAssocID="{4890059D-5283-4766-B922-F2CC944B1093}" presName="childTx" presStyleLbl="bgAccFollowNode1" presStyleIdx="2" presStyleCnt="6">
        <dgm:presLayoutVars>
          <dgm:bulletEnabled val="1"/>
        </dgm:presLayoutVars>
      </dgm:prSet>
      <dgm:spPr/>
    </dgm:pt>
    <dgm:pt modelId="{BBBDEF7E-A454-4BE5-A8B5-320C8266A146}" type="pres">
      <dgm:prSet presAssocID="{591463BB-953C-4B76-919C-8B55AE05CCC4}" presName="negSpace" presStyleCnt="0"/>
      <dgm:spPr/>
    </dgm:pt>
    <dgm:pt modelId="{E842B351-E54E-46E6-9043-D871E4C7E5CA}" type="pres">
      <dgm:prSet presAssocID="{591463BB-953C-4B76-919C-8B55AE05CCC4}" presName="circle" presStyleLbl="node1" presStyleIdx="0" presStyleCnt="2"/>
      <dgm:spPr/>
    </dgm:pt>
    <dgm:pt modelId="{7664D774-53BD-475F-B9FF-ECC4F44A6CFB}" type="pres">
      <dgm:prSet presAssocID="{2A520320-D42C-45CF-B0F0-8F35574DA24D}" presName="transSpace" presStyleCnt="0"/>
      <dgm:spPr/>
    </dgm:pt>
    <dgm:pt modelId="{DEBFE181-AD36-4B32-9151-93D5F44B5459}" type="pres">
      <dgm:prSet presAssocID="{4EC98B12-C36B-4D4B-9785-FC04441BBA18}" presName="posSpace" presStyleCnt="0"/>
      <dgm:spPr/>
    </dgm:pt>
    <dgm:pt modelId="{5D22E5A3-11B8-46A5-B49D-4C621A7C1D4B}" type="pres">
      <dgm:prSet presAssocID="{4EC98B12-C36B-4D4B-9785-FC04441BBA18}" presName="vertFlow" presStyleCnt="0"/>
      <dgm:spPr/>
    </dgm:pt>
    <dgm:pt modelId="{685BC3BC-21C7-4CF8-A142-6DABFB2DCCA7}" type="pres">
      <dgm:prSet presAssocID="{4EC98B12-C36B-4D4B-9785-FC04441BBA18}" presName="topSpace" presStyleCnt="0"/>
      <dgm:spPr/>
    </dgm:pt>
    <dgm:pt modelId="{6184673E-2EEE-433A-8925-698719A0B531}" type="pres">
      <dgm:prSet presAssocID="{4EC98B12-C36B-4D4B-9785-FC04441BBA18}" presName="firstComp" presStyleCnt="0"/>
      <dgm:spPr/>
    </dgm:pt>
    <dgm:pt modelId="{88F306CC-8010-413F-AD1B-716604717DAD}" type="pres">
      <dgm:prSet presAssocID="{4EC98B12-C36B-4D4B-9785-FC04441BBA18}" presName="firstChild" presStyleLbl="bgAccFollowNode1" presStyleIdx="3" presStyleCnt="6"/>
      <dgm:spPr/>
    </dgm:pt>
    <dgm:pt modelId="{5003F9BE-A494-4BFC-AAA4-4DD3F0B45DA5}" type="pres">
      <dgm:prSet presAssocID="{4EC98B12-C36B-4D4B-9785-FC04441BBA18}" presName="firstChildTx" presStyleLbl="bgAccFollowNode1" presStyleIdx="3" presStyleCnt="6">
        <dgm:presLayoutVars>
          <dgm:bulletEnabled val="1"/>
        </dgm:presLayoutVars>
      </dgm:prSet>
      <dgm:spPr/>
    </dgm:pt>
    <dgm:pt modelId="{0A3901FE-D36C-409C-BD7D-847F65D59298}" type="pres">
      <dgm:prSet presAssocID="{2E36A5B9-496A-45A2-A721-96FB59F189F0}" presName="comp" presStyleCnt="0"/>
      <dgm:spPr/>
    </dgm:pt>
    <dgm:pt modelId="{E8DE9285-27F3-4D26-AF3F-CD0DEFF61215}" type="pres">
      <dgm:prSet presAssocID="{2E36A5B9-496A-45A2-A721-96FB59F189F0}" presName="child" presStyleLbl="bgAccFollowNode1" presStyleIdx="4" presStyleCnt="6"/>
      <dgm:spPr/>
    </dgm:pt>
    <dgm:pt modelId="{109A85CB-5571-48B2-B900-8EE3E1FE413A}" type="pres">
      <dgm:prSet presAssocID="{2E36A5B9-496A-45A2-A721-96FB59F189F0}" presName="childTx" presStyleLbl="bgAccFollowNode1" presStyleIdx="4" presStyleCnt="6">
        <dgm:presLayoutVars>
          <dgm:bulletEnabled val="1"/>
        </dgm:presLayoutVars>
      </dgm:prSet>
      <dgm:spPr/>
    </dgm:pt>
    <dgm:pt modelId="{F8BBE566-041D-4760-A7A1-F72B16A2E8DE}" type="pres">
      <dgm:prSet presAssocID="{074C36D0-E4B1-445D-8BA6-6EEC1FDDED4C}" presName="comp" presStyleCnt="0"/>
      <dgm:spPr/>
    </dgm:pt>
    <dgm:pt modelId="{D0171019-E86D-4B0B-99AC-8BEF5184A44A}" type="pres">
      <dgm:prSet presAssocID="{074C36D0-E4B1-445D-8BA6-6EEC1FDDED4C}" presName="child" presStyleLbl="bgAccFollowNode1" presStyleIdx="5" presStyleCnt="6"/>
      <dgm:spPr/>
    </dgm:pt>
    <dgm:pt modelId="{8D2DB83E-210A-42F6-91C4-9AF4D8D9864E}" type="pres">
      <dgm:prSet presAssocID="{074C36D0-E4B1-445D-8BA6-6EEC1FDDED4C}" presName="childTx" presStyleLbl="bgAccFollowNode1" presStyleIdx="5" presStyleCnt="6">
        <dgm:presLayoutVars>
          <dgm:bulletEnabled val="1"/>
        </dgm:presLayoutVars>
      </dgm:prSet>
      <dgm:spPr/>
    </dgm:pt>
    <dgm:pt modelId="{A8DCA001-6A94-4201-AFD4-BAF14EA11F86}" type="pres">
      <dgm:prSet presAssocID="{4EC98B12-C36B-4D4B-9785-FC04441BBA18}" presName="negSpace" presStyleCnt="0"/>
      <dgm:spPr/>
    </dgm:pt>
    <dgm:pt modelId="{2836FE67-41A8-4D38-9EAE-527E48FC81DF}" type="pres">
      <dgm:prSet presAssocID="{4EC98B12-C36B-4D4B-9785-FC04441BBA18}" presName="circle" presStyleLbl="node1" presStyleIdx="1" presStyleCnt="2"/>
      <dgm:spPr/>
    </dgm:pt>
  </dgm:ptLst>
  <dgm:cxnLst>
    <dgm:cxn modelId="{AD1AB70A-D068-4D91-AA67-AC6EB184DF35}" srcId="{591463BB-953C-4B76-919C-8B55AE05CCC4}" destId="{96808EBE-575D-4CAB-9569-8824AD552DA0}" srcOrd="1" destOrd="0" parTransId="{CDD2C406-75AC-4103-87E5-A489F7352AED}" sibTransId="{46F52771-A659-4E6C-9BBE-A932EFD9B396}"/>
    <dgm:cxn modelId="{2A2F0B10-2A24-48D8-BF2C-DF8648DF542A}" type="presOf" srcId="{4890059D-5283-4766-B922-F2CC944B1093}" destId="{334CAA28-A497-435B-825B-32CC33F6622F}" srcOrd="0" destOrd="0" presId="urn:microsoft.com/office/officeart/2005/8/layout/hList9"/>
    <dgm:cxn modelId="{A5149110-BD28-49C7-AD8B-166C773477D9}" srcId="{15E67424-1DD7-499F-96BF-258C668360A4}" destId="{591463BB-953C-4B76-919C-8B55AE05CCC4}" srcOrd="0" destOrd="0" parTransId="{29D0393B-418B-4DED-93F8-70E15B6B9F8C}" sibTransId="{2A520320-D42C-45CF-B0F0-8F35574DA24D}"/>
    <dgm:cxn modelId="{018DEB25-9E75-401B-8372-DB1F84521315}" type="presOf" srcId="{591463BB-953C-4B76-919C-8B55AE05CCC4}" destId="{E842B351-E54E-46E6-9043-D871E4C7E5CA}" srcOrd="0" destOrd="0" presId="urn:microsoft.com/office/officeart/2005/8/layout/hList9"/>
    <dgm:cxn modelId="{8410555F-B18C-45F0-A47A-D60403D94DFB}" type="presOf" srcId="{CCA46B19-5523-4BC6-A428-A5EC5E83EDB6}" destId="{88F306CC-8010-413F-AD1B-716604717DAD}" srcOrd="0" destOrd="0" presId="urn:microsoft.com/office/officeart/2005/8/layout/hList9"/>
    <dgm:cxn modelId="{C9513962-4E6C-4921-8ECE-43B5B6D57841}" type="presOf" srcId="{04EB1CE6-5536-4361-9504-A4B958E05F35}" destId="{44AEDC66-8AE3-45BC-B105-ED2BE531977E}" srcOrd="0" destOrd="0" presId="urn:microsoft.com/office/officeart/2005/8/layout/hList9"/>
    <dgm:cxn modelId="{678D874D-EC3D-4235-BFDA-039CC0772063}" srcId="{4EC98B12-C36B-4D4B-9785-FC04441BBA18}" destId="{074C36D0-E4B1-445D-8BA6-6EEC1FDDED4C}" srcOrd="2" destOrd="0" parTransId="{83533498-376C-47A0-98B1-CF559941CBF9}" sibTransId="{EA725100-CF59-4116-81EB-4EA9E28AB439}"/>
    <dgm:cxn modelId="{E31A2450-7EB7-4D04-B4D3-38B6324878C1}" type="presOf" srcId="{4890059D-5283-4766-B922-F2CC944B1093}" destId="{3018889B-C0BB-41BB-A158-E917AC8C7269}" srcOrd="1" destOrd="0" presId="urn:microsoft.com/office/officeart/2005/8/layout/hList9"/>
    <dgm:cxn modelId="{0BEBFA76-0A0F-47D7-B373-546F01869F37}" type="presOf" srcId="{2E36A5B9-496A-45A2-A721-96FB59F189F0}" destId="{E8DE9285-27F3-4D26-AF3F-CD0DEFF61215}" srcOrd="0" destOrd="0" presId="urn:microsoft.com/office/officeart/2005/8/layout/hList9"/>
    <dgm:cxn modelId="{43D4BB8D-CBE1-4AE6-B1D6-4CD3B6B467FD}" srcId="{4EC98B12-C36B-4D4B-9785-FC04441BBA18}" destId="{CCA46B19-5523-4BC6-A428-A5EC5E83EDB6}" srcOrd="0" destOrd="0" parTransId="{AD487FE3-1C45-4481-B0DF-8B712336B437}" sibTransId="{0A62ED29-51F3-4362-BD46-5BF82E0E109E}"/>
    <dgm:cxn modelId="{177C0A90-9CFC-43E1-A6BF-A801E0CC3D7B}" type="presOf" srcId="{15E67424-1DD7-499F-96BF-258C668360A4}" destId="{BB50EBAA-C52D-4069-9ED7-5EC5E7E56E07}" srcOrd="0" destOrd="0" presId="urn:microsoft.com/office/officeart/2005/8/layout/hList9"/>
    <dgm:cxn modelId="{82A3CFA5-7C40-46D7-ACD7-E5FE0819BA8A}" type="presOf" srcId="{4EC98B12-C36B-4D4B-9785-FC04441BBA18}" destId="{2836FE67-41A8-4D38-9EAE-527E48FC81DF}" srcOrd="0" destOrd="0" presId="urn:microsoft.com/office/officeart/2005/8/layout/hList9"/>
    <dgm:cxn modelId="{601085A7-8723-4783-AD04-5134BB0AC251}" type="presOf" srcId="{074C36D0-E4B1-445D-8BA6-6EEC1FDDED4C}" destId="{8D2DB83E-210A-42F6-91C4-9AF4D8D9864E}" srcOrd="1" destOrd="0" presId="urn:microsoft.com/office/officeart/2005/8/layout/hList9"/>
    <dgm:cxn modelId="{808D34A9-3C35-47C6-96BA-76A26D5D6E34}" type="presOf" srcId="{2E36A5B9-496A-45A2-A721-96FB59F189F0}" destId="{109A85CB-5571-48B2-B900-8EE3E1FE413A}" srcOrd="1" destOrd="0" presId="urn:microsoft.com/office/officeart/2005/8/layout/hList9"/>
    <dgm:cxn modelId="{DF28E2AC-1387-4BD7-8D87-4FA3B89A0DB8}" type="presOf" srcId="{074C36D0-E4B1-445D-8BA6-6EEC1FDDED4C}" destId="{D0171019-E86D-4B0B-99AC-8BEF5184A44A}" srcOrd="0" destOrd="0" presId="urn:microsoft.com/office/officeart/2005/8/layout/hList9"/>
    <dgm:cxn modelId="{948661C0-6AD4-4111-A1DC-84D0A5C7B92A}" srcId="{591463BB-953C-4B76-919C-8B55AE05CCC4}" destId="{04EB1CE6-5536-4361-9504-A4B958E05F35}" srcOrd="0" destOrd="0" parTransId="{13F7522B-E192-416D-B40A-FAD995D52ED1}" sibTransId="{99E3F233-DA22-4D27-9395-D8416CF03351}"/>
    <dgm:cxn modelId="{3C26A6C1-490F-431F-901F-EB21BAF6C87F}" type="presOf" srcId="{CCA46B19-5523-4BC6-A428-A5EC5E83EDB6}" destId="{5003F9BE-A494-4BFC-AAA4-4DD3F0B45DA5}" srcOrd="1" destOrd="0" presId="urn:microsoft.com/office/officeart/2005/8/layout/hList9"/>
    <dgm:cxn modelId="{A36A4AC9-46F0-458A-8BBF-8E627B2662A0}" type="presOf" srcId="{96808EBE-575D-4CAB-9569-8824AD552DA0}" destId="{B2403997-9F4A-4B6E-B81E-E5DD5AEF90C8}" srcOrd="0" destOrd="0" presId="urn:microsoft.com/office/officeart/2005/8/layout/hList9"/>
    <dgm:cxn modelId="{3F1BC1D7-FCA2-4513-B75C-5F34FBA28FC5}" srcId="{4EC98B12-C36B-4D4B-9785-FC04441BBA18}" destId="{2E36A5B9-496A-45A2-A721-96FB59F189F0}" srcOrd="1" destOrd="0" parTransId="{80258841-8450-4485-9844-A561AACD2FBD}" sibTransId="{24AF4070-42B1-406F-85A3-44A9A0A5536D}"/>
    <dgm:cxn modelId="{C0BC38EA-F741-4866-8039-FA8787522DEC}" type="presOf" srcId="{96808EBE-575D-4CAB-9569-8824AD552DA0}" destId="{D1613522-D142-4762-BACD-239589646594}" srcOrd="1" destOrd="0" presId="urn:microsoft.com/office/officeart/2005/8/layout/hList9"/>
    <dgm:cxn modelId="{129CCFF4-EDF6-4422-B3BB-3B0B8C71F149}" srcId="{591463BB-953C-4B76-919C-8B55AE05CCC4}" destId="{4890059D-5283-4766-B922-F2CC944B1093}" srcOrd="2" destOrd="0" parTransId="{E7BAF0EF-77BA-41FF-B355-BD1AAE7D49EC}" sibTransId="{5851818D-AF22-4F6A-860F-3EDE63A7554E}"/>
    <dgm:cxn modelId="{B98030F5-F867-4471-82F6-F57C2D621305}" srcId="{15E67424-1DD7-499F-96BF-258C668360A4}" destId="{4EC98B12-C36B-4D4B-9785-FC04441BBA18}" srcOrd="1" destOrd="0" parTransId="{D96FBC64-44C2-4992-B85A-E130852CC28C}" sibTransId="{1C59B6A1-C77C-435E-9CFA-2A9757CFF753}"/>
    <dgm:cxn modelId="{641FE1FD-2D20-4AB4-8181-99D88027351B}" type="presOf" srcId="{04EB1CE6-5536-4361-9504-A4B958E05F35}" destId="{173BF697-BFC3-49F4-B905-81A24303A24B}" srcOrd="1" destOrd="0" presId="urn:microsoft.com/office/officeart/2005/8/layout/hList9"/>
    <dgm:cxn modelId="{AF96984A-C5E1-4DB4-99A8-15396B094F83}" type="presParOf" srcId="{BB50EBAA-C52D-4069-9ED7-5EC5E7E56E07}" destId="{3925241E-6201-4C5C-8BD0-BDEEAF06B1CC}" srcOrd="0" destOrd="0" presId="urn:microsoft.com/office/officeart/2005/8/layout/hList9"/>
    <dgm:cxn modelId="{8EFA249C-1FE6-42B9-8199-0638861161AE}" type="presParOf" srcId="{BB50EBAA-C52D-4069-9ED7-5EC5E7E56E07}" destId="{A867B141-823F-4011-98AC-AF1B89AEAED7}" srcOrd="1" destOrd="0" presId="urn:microsoft.com/office/officeart/2005/8/layout/hList9"/>
    <dgm:cxn modelId="{4DC75E42-1A31-436A-BEA9-954F49D95AF0}" type="presParOf" srcId="{A867B141-823F-4011-98AC-AF1B89AEAED7}" destId="{F0D1A06C-F28A-4F2D-BC0D-223443C27345}" srcOrd="0" destOrd="0" presId="urn:microsoft.com/office/officeart/2005/8/layout/hList9"/>
    <dgm:cxn modelId="{C0686487-F0B0-4641-9AC3-7149A3ABAD00}" type="presParOf" srcId="{A867B141-823F-4011-98AC-AF1B89AEAED7}" destId="{7EC6BD14-6549-493F-85E9-73B50AA4490E}" srcOrd="1" destOrd="0" presId="urn:microsoft.com/office/officeart/2005/8/layout/hList9"/>
    <dgm:cxn modelId="{A7C89BE2-1131-4087-B93A-213F65C75A72}" type="presParOf" srcId="{7EC6BD14-6549-493F-85E9-73B50AA4490E}" destId="{44AEDC66-8AE3-45BC-B105-ED2BE531977E}" srcOrd="0" destOrd="0" presId="urn:microsoft.com/office/officeart/2005/8/layout/hList9"/>
    <dgm:cxn modelId="{49F7B7BC-6A82-4FE5-9911-BDF524E753AA}" type="presParOf" srcId="{7EC6BD14-6549-493F-85E9-73B50AA4490E}" destId="{173BF697-BFC3-49F4-B905-81A24303A24B}" srcOrd="1" destOrd="0" presId="urn:microsoft.com/office/officeart/2005/8/layout/hList9"/>
    <dgm:cxn modelId="{58DECD34-E49C-438B-8817-58054B8E5E1E}" type="presParOf" srcId="{A867B141-823F-4011-98AC-AF1B89AEAED7}" destId="{12946A0C-5223-4491-94A8-C0FE85ABFFB5}" srcOrd="2" destOrd="0" presId="urn:microsoft.com/office/officeart/2005/8/layout/hList9"/>
    <dgm:cxn modelId="{621D07B9-D198-45AC-8F04-FDA8442B0337}" type="presParOf" srcId="{12946A0C-5223-4491-94A8-C0FE85ABFFB5}" destId="{B2403997-9F4A-4B6E-B81E-E5DD5AEF90C8}" srcOrd="0" destOrd="0" presId="urn:microsoft.com/office/officeart/2005/8/layout/hList9"/>
    <dgm:cxn modelId="{CA30EA52-D0B0-45FB-B4EA-CB4F7B695960}" type="presParOf" srcId="{12946A0C-5223-4491-94A8-C0FE85ABFFB5}" destId="{D1613522-D142-4762-BACD-239589646594}" srcOrd="1" destOrd="0" presId="urn:microsoft.com/office/officeart/2005/8/layout/hList9"/>
    <dgm:cxn modelId="{A86A1D53-9A13-4F9F-8983-F2074497830F}" type="presParOf" srcId="{A867B141-823F-4011-98AC-AF1B89AEAED7}" destId="{7D6ABA2E-73BA-49EF-BE2C-98D9FE5D2A65}" srcOrd="3" destOrd="0" presId="urn:microsoft.com/office/officeart/2005/8/layout/hList9"/>
    <dgm:cxn modelId="{7803110A-CA2E-48F3-9B6D-5A7486D0FADB}" type="presParOf" srcId="{7D6ABA2E-73BA-49EF-BE2C-98D9FE5D2A65}" destId="{334CAA28-A497-435B-825B-32CC33F6622F}" srcOrd="0" destOrd="0" presId="urn:microsoft.com/office/officeart/2005/8/layout/hList9"/>
    <dgm:cxn modelId="{838ED464-1C69-4B25-82DE-3544B490E945}" type="presParOf" srcId="{7D6ABA2E-73BA-49EF-BE2C-98D9FE5D2A65}" destId="{3018889B-C0BB-41BB-A158-E917AC8C7269}" srcOrd="1" destOrd="0" presId="urn:microsoft.com/office/officeart/2005/8/layout/hList9"/>
    <dgm:cxn modelId="{126539A5-32E1-440F-BC7A-FBC1938D6263}" type="presParOf" srcId="{BB50EBAA-C52D-4069-9ED7-5EC5E7E56E07}" destId="{BBBDEF7E-A454-4BE5-A8B5-320C8266A146}" srcOrd="2" destOrd="0" presId="urn:microsoft.com/office/officeart/2005/8/layout/hList9"/>
    <dgm:cxn modelId="{A4164269-BB95-455C-8C11-6BD0C5A912B7}" type="presParOf" srcId="{BB50EBAA-C52D-4069-9ED7-5EC5E7E56E07}" destId="{E842B351-E54E-46E6-9043-D871E4C7E5CA}" srcOrd="3" destOrd="0" presId="urn:microsoft.com/office/officeart/2005/8/layout/hList9"/>
    <dgm:cxn modelId="{EA674647-62D0-49CF-86A1-136A00C84DE6}" type="presParOf" srcId="{BB50EBAA-C52D-4069-9ED7-5EC5E7E56E07}" destId="{7664D774-53BD-475F-B9FF-ECC4F44A6CFB}" srcOrd="4" destOrd="0" presId="urn:microsoft.com/office/officeart/2005/8/layout/hList9"/>
    <dgm:cxn modelId="{2860D69C-A190-4A4F-BA61-B7E477809314}" type="presParOf" srcId="{BB50EBAA-C52D-4069-9ED7-5EC5E7E56E07}" destId="{DEBFE181-AD36-4B32-9151-93D5F44B5459}" srcOrd="5" destOrd="0" presId="urn:microsoft.com/office/officeart/2005/8/layout/hList9"/>
    <dgm:cxn modelId="{79D364CD-7822-484F-AC4E-85B8DCAA0335}" type="presParOf" srcId="{BB50EBAA-C52D-4069-9ED7-5EC5E7E56E07}" destId="{5D22E5A3-11B8-46A5-B49D-4C621A7C1D4B}" srcOrd="6" destOrd="0" presId="urn:microsoft.com/office/officeart/2005/8/layout/hList9"/>
    <dgm:cxn modelId="{2FFEDFBB-3105-4DC2-B0B2-1E9F2516B57D}" type="presParOf" srcId="{5D22E5A3-11B8-46A5-B49D-4C621A7C1D4B}" destId="{685BC3BC-21C7-4CF8-A142-6DABFB2DCCA7}" srcOrd="0" destOrd="0" presId="urn:microsoft.com/office/officeart/2005/8/layout/hList9"/>
    <dgm:cxn modelId="{C25B54E7-EA01-4274-9D4B-3274A1705DAD}" type="presParOf" srcId="{5D22E5A3-11B8-46A5-B49D-4C621A7C1D4B}" destId="{6184673E-2EEE-433A-8925-698719A0B531}" srcOrd="1" destOrd="0" presId="urn:microsoft.com/office/officeart/2005/8/layout/hList9"/>
    <dgm:cxn modelId="{F841CC2C-D87B-46BE-AC33-2D72438353E7}" type="presParOf" srcId="{6184673E-2EEE-433A-8925-698719A0B531}" destId="{88F306CC-8010-413F-AD1B-716604717DAD}" srcOrd="0" destOrd="0" presId="urn:microsoft.com/office/officeart/2005/8/layout/hList9"/>
    <dgm:cxn modelId="{0BDF8A42-044A-43AA-BE58-ECFB9A07A509}" type="presParOf" srcId="{6184673E-2EEE-433A-8925-698719A0B531}" destId="{5003F9BE-A494-4BFC-AAA4-4DD3F0B45DA5}" srcOrd="1" destOrd="0" presId="urn:microsoft.com/office/officeart/2005/8/layout/hList9"/>
    <dgm:cxn modelId="{179D1567-5F18-4445-BD97-FBA9C73283E7}" type="presParOf" srcId="{5D22E5A3-11B8-46A5-B49D-4C621A7C1D4B}" destId="{0A3901FE-D36C-409C-BD7D-847F65D59298}" srcOrd="2" destOrd="0" presId="urn:microsoft.com/office/officeart/2005/8/layout/hList9"/>
    <dgm:cxn modelId="{3E25747F-22BC-4BE9-B8F6-2784EC90C855}" type="presParOf" srcId="{0A3901FE-D36C-409C-BD7D-847F65D59298}" destId="{E8DE9285-27F3-4D26-AF3F-CD0DEFF61215}" srcOrd="0" destOrd="0" presId="urn:microsoft.com/office/officeart/2005/8/layout/hList9"/>
    <dgm:cxn modelId="{EB87062A-55CA-4738-B4D7-468718A6116B}" type="presParOf" srcId="{0A3901FE-D36C-409C-BD7D-847F65D59298}" destId="{109A85CB-5571-48B2-B900-8EE3E1FE413A}" srcOrd="1" destOrd="0" presId="urn:microsoft.com/office/officeart/2005/8/layout/hList9"/>
    <dgm:cxn modelId="{3CEBDF0A-DA15-4BEC-99C1-1AA2B28692EF}" type="presParOf" srcId="{5D22E5A3-11B8-46A5-B49D-4C621A7C1D4B}" destId="{F8BBE566-041D-4760-A7A1-F72B16A2E8DE}" srcOrd="3" destOrd="0" presId="urn:microsoft.com/office/officeart/2005/8/layout/hList9"/>
    <dgm:cxn modelId="{6EC6C1F4-C409-49F8-83C7-9D3AAD12C64E}" type="presParOf" srcId="{F8BBE566-041D-4760-A7A1-F72B16A2E8DE}" destId="{D0171019-E86D-4B0B-99AC-8BEF5184A44A}" srcOrd="0" destOrd="0" presId="urn:microsoft.com/office/officeart/2005/8/layout/hList9"/>
    <dgm:cxn modelId="{A8B26FBD-94F4-4177-AAF2-D79C6BD97F40}" type="presParOf" srcId="{F8BBE566-041D-4760-A7A1-F72B16A2E8DE}" destId="{8D2DB83E-210A-42F6-91C4-9AF4D8D9864E}" srcOrd="1" destOrd="0" presId="urn:microsoft.com/office/officeart/2005/8/layout/hList9"/>
    <dgm:cxn modelId="{17EDE0F1-96C2-4F44-9C27-1B15971D658C}" type="presParOf" srcId="{BB50EBAA-C52D-4069-9ED7-5EC5E7E56E07}" destId="{A8DCA001-6A94-4201-AFD4-BAF14EA11F86}" srcOrd="7" destOrd="0" presId="urn:microsoft.com/office/officeart/2005/8/layout/hList9"/>
    <dgm:cxn modelId="{C6D56593-FAC7-4734-AA75-D99A34D549EC}" type="presParOf" srcId="{BB50EBAA-C52D-4069-9ED7-5EC5E7E56E07}" destId="{2836FE67-41A8-4D38-9EAE-527E48FC81DF}"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EDC66-8AE3-45BC-B105-ED2BE531977E}">
      <dsp:nvSpPr>
        <dsp:cNvPr id="0" name=""/>
        <dsp:cNvSpPr/>
      </dsp:nvSpPr>
      <dsp:spPr>
        <a:xfrm>
          <a:off x="1203110" y="457324"/>
          <a:ext cx="1714077" cy="1143289"/>
        </a:xfrm>
        <a:prstGeom prst="rect">
          <a:avLst/>
        </a:prstGeom>
        <a:solidFill>
          <a:srgbClr val="639F1F">
            <a:alpha val="90000"/>
          </a:srgb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noProof="0" dirty="0"/>
            <a:t>R2S enabled urban infrastructure</a:t>
          </a:r>
        </a:p>
      </dsp:txBody>
      <dsp:txXfrm>
        <a:off x="1477363" y="457324"/>
        <a:ext cx="1439825" cy="1143289"/>
      </dsp:txXfrm>
    </dsp:sp>
    <dsp:sp modelId="{B2403997-9F4A-4B6E-B81E-E5DD5AEF90C8}">
      <dsp:nvSpPr>
        <dsp:cNvPr id="0" name=""/>
        <dsp:cNvSpPr/>
      </dsp:nvSpPr>
      <dsp:spPr>
        <a:xfrm>
          <a:off x="1203110" y="1600614"/>
          <a:ext cx="1714077" cy="1143289"/>
        </a:xfrm>
        <a:prstGeom prst="rect">
          <a:avLst/>
        </a:prstGeom>
        <a:solidFill>
          <a:schemeClr val="accent3">
            <a:tint val="40000"/>
            <a:alpha val="90000"/>
            <a:hueOff val="0"/>
            <a:satOff val="0"/>
            <a:lumOff val="0"/>
            <a:alphaOff val="0"/>
          </a:scheme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noProof="0" dirty="0"/>
            <a:t>Urban Data Platforms</a:t>
          </a:r>
        </a:p>
      </dsp:txBody>
      <dsp:txXfrm>
        <a:off x="1477363" y="1600614"/>
        <a:ext cx="1439825" cy="1143289"/>
      </dsp:txXfrm>
    </dsp:sp>
    <dsp:sp modelId="{334CAA28-A497-435B-825B-32CC33F6622F}">
      <dsp:nvSpPr>
        <dsp:cNvPr id="0" name=""/>
        <dsp:cNvSpPr/>
      </dsp:nvSpPr>
      <dsp:spPr>
        <a:xfrm>
          <a:off x="1203110" y="2743904"/>
          <a:ext cx="1714077" cy="1143289"/>
        </a:xfrm>
        <a:prstGeom prst="rect">
          <a:avLst/>
        </a:prstGeom>
        <a:solidFill>
          <a:srgbClr val="B6CA00"/>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noProof="0" dirty="0"/>
            <a:t>Smart Contracts / Virtual local currencies</a:t>
          </a:r>
        </a:p>
      </dsp:txBody>
      <dsp:txXfrm>
        <a:off x="1477363" y="2743904"/>
        <a:ext cx="1439825" cy="1143289"/>
      </dsp:txXfrm>
    </dsp:sp>
    <dsp:sp modelId="{E842B351-E54E-46E6-9043-D871E4C7E5CA}">
      <dsp:nvSpPr>
        <dsp:cNvPr id="0" name=""/>
        <dsp:cNvSpPr/>
      </dsp:nvSpPr>
      <dsp:spPr>
        <a:xfrm>
          <a:off x="288936" y="237"/>
          <a:ext cx="1142718" cy="1142718"/>
        </a:xfrm>
        <a:prstGeom prst="ellipse">
          <a:avLst/>
        </a:prstGeom>
        <a:solidFill>
          <a:srgbClr val="639F1F"/>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t>Technical</a:t>
          </a:r>
        </a:p>
      </dsp:txBody>
      <dsp:txXfrm>
        <a:off x="456283" y="167584"/>
        <a:ext cx="808024" cy="808024"/>
      </dsp:txXfrm>
    </dsp:sp>
    <dsp:sp modelId="{88F306CC-8010-413F-AD1B-716604717DAD}">
      <dsp:nvSpPr>
        <dsp:cNvPr id="0" name=""/>
        <dsp:cNvSpPr/>
      </dsp:nvSpPr>
      <dsp:spPr>
        <a:xfrm>
          <a:off x="4059906" y="457324"/>
          <a:ext cx="1714077" cy="1143289"/>
        </a:xfrm>
        <a:prstGeom prst="rect">
          <a:avLst/>
        </a:prstGeom>
        <a:solidFill>
          <a:schemeClr val="accent5">
            <a:tint val="40000"/>
            <a:alpha val="90000"/>
            <a:hueOff val="0"/>
            <a:satOff val="0"/>
            <a:lumOff val="0"/>
            <a:alphaOff val="0"/>
          </a:scheme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noProof="0" dirty="0"/>
            <a:t>Multi Scale – Multi Service Urban Operator</a:t>
          </a:r>
        </a:p>
      </dsp:txBody>
      <dsp:txXfrm>
        <a:off x="4334158" y="457324"/>
        <a:ext cx="1439825" cy="1143289"/>
      </dsp:txXfrm>
    </dsp:sp>
    <dsp:sp modelId="{E8DE9285-27F3-4D26-AF3F-CD0DEFF61215}">
      <dsp:nvSpPr>
        <dsp:cNvPr id="0" name=""/>
        <dsp:cNvSpPr/>
      </dsp:nvSpPr>
      <dsp:spPr>
        <a:xfrm>
          <a:off x="4059906" y="1600614"/>
          <a:ext cx="1714077" cy="1143289"/>
        </a:xfrm>
        <a:prstGeom prst="rect">
          <a:avLst/>
        </a:prstGeom>
        <a:solidFill>
          <a:srgbClr val="156CAF">
            <a:alpha val="90000"/>
          </a:srgb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noProof="0" dirty="0"/>
            <a:t>Citizen engagement &amp; empowerment</a:t>
          </a:r>
        </a:p>
      </dsp:txBody>
      <dsp:txXfrm>
        <a:off x="4334158" y="1600614"/>
        <a:ext cx="1439825" cy="1143289"/>
      </dsp:txXfrm>
    </dsp:sp>
    <dsp:sp modelId="{D0171019-E86D-4B0B-99AC-8BEF5184A44A}">
      <dsp:nvSpPr>
        <dsp:cNvPr id="0" name=""/>
        <dsp:cNvSpPr/>
      </dsp:nvSpPr>
      <dsp:spPr>
        <a:xfrm>
          <a:off x="4059906" y="2743904"/>
          <a:ext cx="1714077" cy="1143289"/>
        </a:xfrm>
        <a:prstGeom prst="rect">
          <a:avLst/>
        </a:prstGeom>
        <a:solidFill>
          <a:srgbClr val="5C6971">
            <a:alpha val="90000"/>
          </a:srgb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noProof="0" dirty="0"/>
            <a:t>New regulatory frameworks</a:t>
          </a:r>
        </a:p>
      </dsp:txBody>
      <dsp:txXfrm>
        <a:off x="4334158" y="2743904"/>
        <a:ext cx="1439825" cy="1143289"/>
      </dsp:txXfrm>
    </dsp:sp>
    <dsp:sp modelId="{2836FE67-41A8-4D38-9EAE-527E48FC81DF}">
      <dsp:nvSpPr>
        <dsp:cNvPr id="0" name=""/>
        <dsp:cNvSpPr/>
      </dsp:nvSpPr>
      <dsp:spPr>
        <a:xfrm>
          <a:off x="3145731" y="237"/>
          <a:ext cx="1142718" cy="1142718"/>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latin typeface="Calibri"/>
              <a:ea typeface="+mn-ea"/>
              <a:cs typeface="+mn-cs"/>
            </a:rPr>
            <a:t>Organizational</a:t>
          </a:r>
        </a:p>
      </dsp:txBody>
      <dsp:txXfrm>
        <a:off x="3313078" y="167584"/>
        <a:ext cx="808024" cy="808024"/>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37EC10-4870-479F-9C9A-8AC72248C70A}" type="datetimeFigureOut">
              <a:rPr lang="fr-FR" smtClean="0"/>
              <a:t>17/08/2020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CCC16C-CF1E-406F-8D6F-2FEBD2721906}" type="slidenum">
              <a:rPr lang="fr-FR" smtClean="0"/>
              <a:t>‹N°›</a:t>
            </a:fld>
            <a:endParaRPr lang="fr-FR"/>
          </a:p>
        </p:txBody>
      </p:sp>
    </p:spTree>
    <p:extLst>
      <p:ext uri="{BB962C8B-B14F-4D97-AF65-F5344CB8AC3E}">
        <p14:creationId xmlns:p14="http://schemas.microsoft.com/office/powerpoint/2010/main" val="1824753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506DDD2B-A54B-4F02-AF0C-C89179D289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ce réservé des notes 2">
            <a:extLst>
              <a:ext uri="{FF2B5EF4-FFF2-40B4-BE49-F238E27FC236}">
                <a16:creationId xmlns:a16="http://schemas.microsoft.com/office/drawing/2014/main" id="{473E2AB7-5FB7-4244-BCB2-8E77A767F7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90000"/>
              </a:lnSpc>
              <a:spcBef>
                <a:spcPct val="0"/>
              </a:spcBef>
              <a:spcAft>
                <a:spcPts val="638"/>
              </a:spcAft>
            </a:pPr>
            <a:endParaRPr lang="fr-FR" altLang="fr-FR" sz="1300"/>
          </a:p>
        </p:txBody>
      </p:sp>
      <p:sp>
        <p:nvSpPr>
          <p:cNvPr id="19460" name="Espace réservé du numéro de diapositive 3">
            <a:extLst>
              <a:ext uri="{FF2B5EF4-FFF2-40B4-BE49-F238E27FC236}">
                <a16:creationId xmlns:a16="http://schemas.microsoft.com/office/drawing/2014/main" id="{0BF2A0C6-B118-49AF-AA49-E1F28A0923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8F37DD-C97B-4E7F-935A-CAF0391E430E}" type="slidenum">
              <a:rPr lang="fr-FR" altLang="fr-FR"/>
              <a:pPr>
                <a:spcBef>
                  <a:spcPct val="0"/>
                </a:spcBef>
              </a:pPr>
              <a:t>3</a:t>
            </a:fld>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A9EB8-ED15-487C-863C-5E93F2B8017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470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327;g42352b6269_2_63:notes">
            <a:extLst>
              <a:ext uri="{FF2B5EF4-FFF2-40B4-BE49-F238E27FC236}">
                <a16:creationId xmlns:a16="http://schemas.microsoft.com/office/drawing/2014/main" id="{7CAA78F2-2EFD-4D4F-AF57-3424A691A0D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fr-FR" altLang="fr-FR"/>
          </a:p>
        </p:txBody>
      </p:sp>
      <p:sp>
        <p:nvSpPr>
          <p:cNvPr id="51203" name="Google Shape;328;g42352b6269_2_63:notes">
            <a:extLst>
              <a:ext uri="{FF2B5EF4-FFF2-40B4-BE49-F238E27FC236}">
                <a16:creationId xmlns:a16="http://schemas.microsoft.com/office/drawing/2014/main" id="{BE6B349C-695B-401C-92B0-E68A10AF474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Google Shape;316;g42352b6269_2_53:notes">
            <a:extLst>
              <a:ext uri="{FF2B5EF4-FFF2-40B4-BE49-F238E27FC236}">
                <a16:creationId xmlns:a16="http://schemas.microsoft.com/office/drawing/2014/main" id="{BCEBBA88-C3F3-4CBF-8154-B2D8E85421C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60419" name="Google Shape;317;g42352b6269_2_53:notes">
            <a:extLst>
              <a:ext uri="{FF2B5EF4-FFF2-40B4-BE49-F238E27FC236}">
                <a16:creationId xmlns:a16="http://schemas.microsoft.com/office/drawing/2014/main" id="{A42E4887-62D7-44C0-B8D0-E8E2E563B98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ts val="1200"/>
              <a:buFont typeface="Calibri" panose="020F0502020204030204" pitchFamily="34" charset="0"/>
              <a:buNone/>
            </a:pPr>
            <a:r>
              <a:rPr lang="fr-FR" altLang="fr-FR">
                <a:solidFill>
                  <a:srgbClr val="000000"/>
                </a:solidFill>
                <a:cs typeface="Calibri" panose="020F0502020204030204" pitchFamily="34" charset="0"/>
                <a:sym typeface="Calibri" panose="020F0502020204030204" pitchFamily="34" charset="0"/>
              </a:rPr>
              <a:t>Il s’applique aussi à des groupes de bâtiments</a:t>
            </a:r>
            <a:endParaRPr lang="fr-FR" altLang="fr-FR"/>
          </a:p>
          <a:p>
            <a:pPr>
              <a:spcBef>
                <a:spcPct val="0"/>
              </a:spcBef>
            </a:pPr>
            <a:endParaRPr lang="fr-FR" altLang="fr-FR">
              <a:solidFill>
                <a:srgbClr val="000000"/>
              </a:solidFill>
              <a:cs typeface="Calibri" panose="020F0502020204030204" pitchFamily="34" charset="0"/>
              <a:sym typeface="Calibri" panose="020F0502020204030204" pitchFamily="34" charset="0"/>
            </a:endParaRPr>
          </a:p>
        </p:txBody>
      </p:sp>
      <p:sp>
        <p:nvSpPr>
          <p:cNvPr id="47108" name="Google Shape;318;g42352b6269_2_53:notes">
            <a:extLst>
              <a:ext uri="{FF2B5EF4-FFF2-40B4-BE49-F238E27FC236}">
                <a16:creationId xmlns:a16="http://schemas.microsoft.com/office/drawing/2014/main" id="{C5B17FF9-7F81-4911-A4CF-A02C0D429D50}"/>
              </a:ext>
            </a:extLst>
          </p:cNvPr>
          <p:cNvSpPr>
            <a:spLocks noGrp="1" noChangeArrowheads="1"/>
          </p:cNvSpPr>
          <p:nvPr>
            <p:ph type="dt" sz="quarter" idx="1"/>
          </p:nvPr>
        </p:nvSpPr>
        <p:spPr bwMode="auto">
          <a:xfrm>
            <a:off x="3884613" y="0"/>
            <a:ext cx="2971800" cy="457200"/>
          </a:xfrm>
          <a:ln>
            <a:miter lim="800000"/>
            <a:headEnd/>
            <a:tailEnd/>
          </a:ln>
        </p:spPr>
        <p:txBody>
          <a:bodyPr wrap="square" lIns="91425" tIns="45700" rIns="91425" bIns="4570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Calibri" panose="020F0502020204030204"/>
                <a:ea typeface="+mn-ea"/>
                <a:cs typeface="Calibri" pitchFamily="34" charset="0"/>
                <a:sym typeface="Calibri" pitchFamily="34" charset="0"/>
              </a:rPr>
              <a:t>17/09/2018</a:t>
            </a:r>
          </a:p>
        </p:txBody>
      </p:sp>
      <p:sp>
        <p:nvSpPr>
          <p:cNvPr id="47109" name="Google Shape;319;g42352b6269_2_53:notes">
            <a:extLst>
              <a:ext uri="{FF2B5EF4-FFF2-40B4-BE49-F238E27FC236}">
                <a16:creationId xmlns:a16="http://schemas.microsoft.com/office/drawing/2014/main" id="{934D152E-CF9F-454A-A68C-ACFB774DFBCD}"/>
              </a:ext>
            </a:extLst>
          </p:cNvPr>
          <p:cNvSpPr>
            <a:spLocks noGrp="1" noChangeArrowheads="1"/>
          </p:cNvSpPr>
          <p:nvPr>
            <p:ph type="ftr" sz="quarter" idx="4"/>
          </p:nvPr>
        </p:nvSpPr>
        <p:spPr bwMode="auto">
          <a:xfrm>
            <a:off x="0" y="8685213"/>
            <a:ext cx="2971800" cy="457200"/>
          </a:xfrm>
          <a:ln>
            <a:miter lim="800000"/>
            <a:headEnd/>
            <a:tailEnd/>
          </a:ln>
        </p:spPr>
        <p:txBody>
          <a:bodyPr wrap="square" lIns="91425" tIns="45700" rIns="91425" bIns="45700" numCol="1"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Calibri" panose="020F0502020204030204"/>
              <a:ea typeface="+mn-ea"/>
              <a:cs typeface="Calibri" pitchFamily="34" charset="0"/>
              <a:sym typeface="Calibri" pitchFamily="34" charset="0"/>
            </a:endParaRPr>
          </a:p>
        </p:txBody>
      </p:sp>
      <p:sp>
        <p:nvSpPr>
          <p:cNvPr id="60422" name="Google Shape;320;g42352b6269_2_53:notes">
            <a:extLst>
              <a:ext uri="{FF2B5EF4-FFF2-40B4-BE49-F238E27FC236}">
                <a16:creationId xmlns:a16="http://schemas.microsoft.com/office/drawing/2014/main" id="{469C32CF-0938-4574-81B2-C63AAAE51B38}"/>
              </a:ext>
            </a:extLst>
          </p:cNvPr>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7983C6-6EF8-4689-89DA-20D37BA66C4F}" type="slidenum">
              <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Google Shape;343;g42352b6269_2_78:notes">
            <a:extLst>
              <a:ext uri="{FF2B5EF4-FFF2-40B4-BE49-F238E27FC236}">
                <a16:creationId xmlns:a16="http://schemas.microsoft.com/office/drawing/2014/main" id="{DBC6CB1E-B898-4670-923D-8A6B3D4944F0}"/>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fr-FR" altLang="fr-FR"/>
          </a:p>
        </p:txBody>
      </p:sp>
      <p:sp>
        <p:nvSpPr>
          <p:cNvPr id="62467" name="Google Shape;344;g42352b6269_2_78:notes">
            <a:extLst>
              <a:ext uri="{FF2B5EF4-FFF2-40B4-BE49-F238E27FC236}">
                <a16:creationId xmlns:a16="http://schemas.microsoft.com/office/drawing/2014/main" id="{482CE958-D95A-4988-AC65-38A12B228B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e l'image des diapositives 1">
            <a:extLst>
              <a:ext uri="{FF2B5EF4-FFF2-40B4-BE49-F238E27FC236}">
                <a16:creationId xmlns:a16="http://schemas.microsoft.com/office/drawing/2014/main" id="{F52C1E5B-EA20-473A-91E8-A1233094488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ce réservé des commentaires 2">
            <a:extLst>
              <a:ext uri="{FF2B5EF4-FFF2-40B4-BE49-F238E27FC236}">
                <a16:creationId xmlns:a16="http://schemas.microsoft.com/office/drawing/2014/main" id="{5BE44793-2C9F-4226-8679-629D950290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6564" name="Espace réservé du numéro de diapositive 3">
            <a:extLst>
              <a:ext uri="{FF2B5EF4-FFF2-40B4-BE49-F238E27FC236}">
                <a16:creationId xmlns:a16="http://schemas.microsoft.com/office/drawing/2014/main" id="{AB7ADD18-0157-428F-9DC2-E5388B8982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A80E108-0171-46CD-B543-9B82AFF7CC48}" type="slidenum">
              <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304;g42352b6269_2_41:notes">
            <a:extLst>
              <a:ext uri="{FF2B5EF4-FFF2-40B4-BE49-F238E27FC236}">
                <a16:creationId xmlns:a16="http://schemas.microsoft.com/office/drawing/2014/main" id="{53210CC4-84CA-49AB-AC85-823FC3CEEEC1}"/>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45059" name="Google Shape;305;g42352b6269_2_41:notes">
            <a:extLst>
              <a:ext uri="{FF2B5EF4-FFF2-40B4-BE49-F238E27FC236}">
                <a16:creationId xmlns:a16="http://schemas.microsoft.com/office/drawing/2014/main" id="{9C9BBA04-A6EE-4E25-8271-B271B14983E0}"/>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r>
              <a:rPr lang="fr-FR" altLang="fr-FR">
                <a:solidFill>
                  <a:srgbClr val="000000"/>
                </a:solidFill>
                <a:cs typeface="Calibri" panose="020F0502020204030204" pitchFamily="34" charset="0"/>
                <a:sym typeface="Calibri" panose="020F0502020204030204" pitchFamily="34" charset="0"/>
              </a:rPr>
              <a:t>Aujourd’hui le secteur du bâtiment en France c’est : </a:t>
            </a:r>
          </a:p>
          <a:p>
            <a:pPr>
              <a:spcBef>
                <a:spcPct val="0"/>
              </a:spcBef>
            </a:pPr>
            <a:br>
              <a:rPr lang="fr-FR" altLang="fr-FR">
                <a:solidFill>
                  <a:srgbClr val="000000"/>
                </a:solidFill>
                <a:cs typeface="Calibri" panose="020F0502020204030204" pitchFamily="34" charset="0"/>
                <a:sym typeface="Calibri" panose="020F0502020204030204" pitchFamily="34" charset="0"/>
              </a:rPr>
            </a:br>
            <a:r>
              <a:rPr lang="fr-FR" altLang="fr-FR">
                <a:solidFill>
                  <a:srgbClr val="000000"/>
                </a:solidFill>
                <a:cs typeface="Calibri" panose="020F0502020204030204" pitchFamily="34" charset="0"/>
                <a:sym typeface="Calibri" panose="020F0502020204030204" pitchFamily="34" charset="0"/>
              </a:rPr>
              <a:t>44% de la consommation énergétique. (1) </a:t>
            </a:r>
            <a:endParaRPr lang="fr-FR" altLang="fr-FR"/>
          </a:p>
          <a:p>
            <a:pPr>
              <a:spcBef>
                <a:spcPct val="0"/>
              </a:spcBef>
            </a:pPr>
            <a:r>
              <a:rPr lang="fr-FR" altLang="fr-FR">
                <a:solidFill>
                  <a:srgbClr val="000000"/>
                </a:solidFill>
                <a:cs typeface="Calibri" panose="020F0502020204030204" pitchFamily="34" charset="0"/>
                <a:sym typeface="Calibri" panose="020F0502020204030204" pitchFamily="34" charset="0"/>
              </a:rPr>
              <a:t>28% des émissions de gaz à effet de serre (GES). (2) </a:t>
            </a:r>
            <a:endParaRPr lang="fr-FR" altLang="fr-FR"/>
          </a:p>
          <a:p>
            <a:pPr>
              <a:spcBef>
                <a:spcPct val="0"/>
              </a:spcBef>
            </a:pPr>
            <a:br>
              <a:rPr lang="fr-FR" altLang="fr-FR">
                <a:solidFill>
                  <a:srgbClr val="000000"/>
                </a:solidFill>
                <a:cs typeface="Calibri" panose="020F0502020204030204" pitchFamily="34" charset="0"/>
                <a:sym typeface="Calibri" panose="020F0502020204030204" pitchFamily="34" charset="0"/>
              </a:rPr>
            </a:br>
            <a:r>
              <a:rPr lang="fr-FR" altLang="fr-FR">
                <a:solidFill>
                  <a:srgbClr val="000000"/>
                </a:solidFill>
                <a:cs typeface="Calibri" panose="020F0502020204030204" pitchFamily="34" charset="0"/>
                <a:sym typeface="Calibri" panose="020F0502020204030204" pitchFamily="34" charset="0"/>
              </a:rPr>
              <a:t>Aux alentours de 19h00 le secteur du bâtiment est le contributeur majeur de la pointe de la puissance et de la consommation énergétique. </a:t>
            </a:r>
          </a:p>
          <a:p>
            <a:pPr>
              <a:spcBef>
                <a:spcPct val="0"/>
              </a:spcBef>
            </a:pPr>
            <a:r>
              <a:rPr lang="fr-FR" altLang="fr-FR">
                <a:solidFill>
                  <a:srgbClr val="000000"/>
                </a:solidFill>
                <a:cs typeface="Calibri" panose="020F0502020204030204" pitchFamily="34" charset="0"/>
                <a:sym typeface="Calibri" panose="020F0502020204030204" pitchFamily="34" charset="0"/>
              </a:rPr>
              <a:t>Cette pointe s’accompagne de pic d’émission de GES du fait de la mise en route de moyen de production de pointe.</a:t>
            </a:r>
          </a:p>
          <a:p>
            <a:pPr>
              <a:spcBef>
                <a:spcPct val="0"/>
              </a:spcBef>
            </a:pPr>
            <a:br>
              <a:rPr lang="fr-FR" altLang="fr-FR">
                <a:solidFill>
                  <a:srgbClr val="000000"/>
                </a:solidFill>
                <a:cs typeface="Calibri" panose="020F0502020204030204" pitchFamily="34" charset="0"/>
                <a:sym typeface="Calibri" panose="020F0502020204030204" pitchFamily="34" charset="0"/>
              </a:rPr>
            </a:br>
            <a:r>
              <a:rPr lang="fr-FR" altLang="fr-FR">
                <a:solidFill>
                  <a:srgbClr val="000000"/>
                </a:solidFill>
                <a:cs typeface="Calibri" panose="020F0502020204030204" pitchFamily="34" charset="0"/>
                <a:sym typeface="Calibri" panose="020F0502020204030204" pitchFamily="34" charset="0"/>
              </a:rPr>
              <a:t>Dans ce contexte, le système énergétique est en pleine mutation du fait : </a:t>
            </a:r>
          </a:p>
          <a:p>
            <a:pPr>
              <a:spcBef>
                <a:spcPct val="0"/>
              </a:spcBef>
            </a:pPr>
            <a:br>
              <a:rPr lang="fr-FR" altLang="fr-FR">
                <a:solidFill>
                  <a:srgbClr val="000000"/>
                </a:solidFill>
                <a:cs typeface="Calibri" panose="020F0502020204030204" pitchFamily="34" charset="0"/>
                <a:sym typeface="Calibri" panose="020F0502020204030204" pitchFamily="34" charset="0"/>
              </a:rPr>
            </a:br>
            <a:r>
              <a:rPr lang="fr-FR" altLang="fr-FR">
                <a:solidFill>
                  <a:srgbClr val="000000"/>
                </a:solidFill>
                <a:cs typeface="Calibri" panose="020F0502020204030204" pitchFamily="34" charset="0"/>
                <a:sym typeface="Calibri" panose="020F0502020204030204" pitchFamily="34" charset="0"/>
              </a:rPr>
              <a:t>de l’apparition d’une transition vers une production énergétique verte et décentralisée (solaire, éolien, géothermie, biomasse, etc.)</a:t>
            </a:r>
            <a:endParaRPr lang="fr-FR" altLang="fr-FR"/>
          </a:p>
          <a:p>
            <a:pPr>
              <a:spcBef>
                <a:spcPct val="0"/>
              </a:spcBef>
            </a:pPr>
            <a:r>
              <a:rPr lang="fr-FR" altLang="fr-FR">
                <a:solidFill>
                  <a:srgbClr val="000000"/>
                </a:solidFill>
                <a:cs typeface="Calibri" panose="020F0502020204030204" pitchFamily="34" charset="0"/>
                <a:sym typeface="Calibri" panose="020F0502020204030204" pitchFamily="34" charset="0"/>
              </a:rPr>
              <a:t>de l’émergence de nouveaux usages.</a:t>
            </a:r>
            <a:endParaRPr lang="fr-FR" altLang="fr-FR"/>
          </a:p>
          <a:p>
            <a:pPr>
              <a:spcBef>
                <a:spcPct val="0"/>
              </a:spcBef>
            </a:pPr>
            <a:r>
              <a:rPr lang="fr-FR" altLang="fr-FR">
                <a:solidFill>
                  <a:srgbClr val="000000"/>
                </a:solidFill>
                <a:cs typeface="Calibri" panose="020F0502020204030204" pitchFamily="34" charset="0"/>
                <a:sym typeface="Calibri" panose="020F0502020204030204" pitchFamily="34" charset="0"/>
              </a:rPr>
              <a:t>de la probabilité d’une hausse du coût de l’énergie. </a:t>
            </a:r>
            <a:endParaRPr lang="fr-FR" altLang="fr-FR"/>
          </a:p>
          <a:p>
            <a:pPr>
              <a:spcBef>
                <a:spcPct val="0"/>
              </a:spcBef>
            </a:pPr>
            <a:r>
              <a:rPr lang="fr-FR" altLang="fr-FR">
                <a:solidFill>
                  <a:srgbClr val="000000"/>
                </a:solidFill>
                <a:cs typeface="Calibri" panose="020F0502020204030204" pitchFamily="34" charset="0"/>
                <a:sym typeface="Calibri" panose="020F0502020204030204" pitchFamily="34" charset="0"/>
              </a:rPr>
              <a:t>de la naissance de stockage énergétique.</a:t>
            </a:r>
            <a:endParaRPr lang="fr-FR" altLang="fr-FR"/>
          </a:p>
          <a:p>
            <a:pPr>
              <a:spcBef>
                <a:spcPct val="0"/>
              </a:spcBef>
            </a:pPr>
            <a:br>
              <a:rPr lang="fr-FR" altLang="fr-FR">
                <a:solidFill>
                  <a:srgbClr val="000000"/>
                </a:solidFill>
                <a:cs typeface="Calibri" panose="020F0502020204030204" pitchFamily="34" charset="0"/>
                <a:sym typeface="Calibri" panose="020F0502020204030204" pitchFamily="34" charset="0"/>
              </a:rPr>
            </a:br>
            <a:br>
              <a:rPr lang="fr-FR" altLang="fr-FR">
                <a:solidFill>
                  <a:srgbClr val="000000"/>
                </a:solidFill>
                <a:cs typeface="Calibri" panose="020F0502020204030204" pitchFamily="34" charset="0"/>
                <a:sym typeface="Calibri" panose="020F0502020204030204" pitchFamily="34" charset="0"/>
              </a:rPr>
            </a:br>
            <a:r>
              <a:rPr lang="fr-FR" altLang="fr-FR">
                <a:solidFill>
                  <a:srgbClr val="000000"/>
                </a:solidFill>
                <a:cs typeface="Calibri" panose="020F0502020204030204" pitchFamily="34" charset="0"/>
                <a:sym typeface="Calibri" panose="020F0502020204030204" pitchFamily="34" charset="0"/>
              </a:rPr>
              <a:t>Ainsi il est crucial de porter un regard singulier sur la performance énergétique du bâtiment.</a:t>
            </a:r>
            <a:endParaRPr lang="fr-FR" altLang="fr-FR"/>
          </a:p>
          <a:p>
            <a:pPr>
              <a:spcBef>
                <a:spcPct val="0"/>
              </a:spcBef>
            </a:pPr>
            <a:endParaRPr lang="fr-FR" altLang="fr-FR">
              <a:solidFill>
                <a:srgbClr val="000000"/>
              </a:solidFill>
              <a:cs typeface="Calibri" panose="020F0502020204030204" pitchFamily="34" charset="0"/>
              <a:sym typeface="Calibri" panose="020F0502020204030204" pitchFamily="34" charset="0"/>
            </a:endParaRPr>
          </a:p>
        </p:txBody>
      </p:sp>
      <p:sp>
        <p:nvSpPr>
          <p:cNvPr id="45060" name="Google Shape;306;g42352b6269_2_41:notes">
            <a:extLst>
              <a:ext uri="{FF2B5EF4-FFF2-40B4-BE49-F238E27FC236}">
                <a16:creationId xmlns:a16="http://schemas.microsoft.com/office/drawing/2014/main" id="{5AA1D084-0B8B-48FC-B402-447F556C69AA}"/>
              </a:ext>
            </a:extLst>
          </p:cNvPr>
          <p:cNvSpPr>
            <a:spLocks noGrp="1" noChangeArrowheads="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rPr>
              <a:t>17/09/2018</a:t>
            </a:r>
          </a:p>
        </p:txBody>
      </p:sp>
      <p:sp>
        <p:nvSpPr>
          <p:cNvPr id="45061" name="Google Shape;307;g42352b6269_2_41:notes">
            <a:extLst>
              <a:ext uri="{FF2B5EF4-FFF2-40B4-BE49-F238E27FC236}">
                <a16:creationId xmlns:a16="http://schemas.microsoft.com/office/drawing/2014/main" id="{5A0A6CB3-5ABD-4269-991B-FEFCB9885BFC}"/>
              </a:ext>
            </a:extLst>
          </p:cNvPr>
          <p:cNvSpPr>
            <a:spLocks noGrp="1" noChangeArrowheads="1"/>
          </p:cNvSpPr>
          <p:nvPr>
            <p:ph type="ftr" sz="quarter" idx="4"/>
          </p:nvPr>
        </p:nvSpPr>
        <p:spPr bwMode="auto">
          <a:xfrm>
            <a:off x="0"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45062" name="Google Shape;308;g42352b6269_2_41:notes">
            <a:extLst>
              <a:ext uri="{FF2B5EF4-FFF2-40B4-BE49-F238E27FC236}">
                <a16:creationId xmlns:a16="http://schemas.microsoft.com/office/drawing/2014/main" id="{93D4CC19-EC50-4A25-ADA7-4BE7938B7088}"/>
              </a:ext>
            </a:extLst>
          </p:cNvPr>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A1CBFA-723E-413C-9761-BFDDA0317F59}" type="slidenum">
              <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rPr>
              <a:pPr/>
              <a:t>4</a:t>
            </a:fld>
            <a:endPar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a:extLst>
              <a:ext uri="{FF2B5EF4-FFF2-40B4-BE49-F238E27FC236}">
                <a16:creationId xmlns:a16="http://schemas.microsoft.com/office/drawing/2014/main" id="{A19A3E86-A5A7-4500-A13D-3F1F65EF40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ce réservé des notes 2">
            <a:extLst>
              <a:ext uri="{FF2B5EF4-FFF2-40B4-BE49-F238E27FC236}">
                <a16:creationId xmlns:a16="http://schemas.microsoft.com/office/drawing/2014/main" id="{2609D401-BCCE-4830-957B-1C84C92C1E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5780" name="Espace réservé du numéro de diapositive 3">
            <a:extLst>
              <a:ext uri="{FF2B5EF4-FFF2-40B4-BE49-F238E27FC236}">
                <a16:creationId xmlns:a16="http://schemas.microsoft.com/office/drawing/2014/main" id="{3628B998-90FC-4D54-915C-95D1C6BA94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C7F56DC-3440-4D8D-AF8F-968A9B8629C9}" type="slidenum">
              <a:rPr lang="fr-FR" altLang="fr-FR">
                <a:latin typeface="Calibri" panose="020F0502020204030204" pitchFamily="34" charset="0"/>
              </a:rPr>
              <a:pPr/>
              <a:t>24</a:t>
            </a:fld>
            <a:endParaRPr lang="fr-FR" altLang="fr-FR">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174;g4253f41151_3_40:notes">
            <a:extLst>
              <a:ext uri="{FF2B5EF4-FFF2-40B4-BE49-F238E27FC236}">
                <a16:creationId xmlns:a16="http://schemas.microsoft.com/office/drawing/2014/main" id="{BADFF721-EDD5-4A97-A51E-633BF4F49AF0}"/>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32771" name="Google Shape;175;g4253f41151_3_40:notes">
            <a:extLst>
              <a:ext uri="{FF2B5EF4-FFF2-40B4-BE49-F238E27FC236}">
                <a16:creationId xmlns:a16="http://schemas.microsoft.com/office/drawing/2014/main" id="{958ED722-DAC8-4719-8E5D-1ACAD5AF4BE0}"/>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fr-FR" altLang="fr-FR">
              <a:solidFill>
                <a:srgbClr val="000000"/>
              </a:solidFill>
              <a:cs typeface="Calibri" panose="020F0502020204030204" pitchFamily="34" charset="0"/>
              <a:sym typeface="Calibri" panose="020F0502020204030204" pitchFamily="34" charset="0"/>
            </a:endParaRPr>
          </a:p>
        </p:txBody>
      </p:sp>
      <p:sp>
        <p:nvSpPr>
          <p:cNvPr id="32772" name="Google Shape;176;g4253f41151_3_40:notes">
            <a:extLst>
              <a:ext uri="{FF2B5EF4-FFF2-40B4-BE49-F238E27FC236}">
                <a16:creationId xmlns:a16="http://schemas.microsoft.com/office/drawing/2014/main" id="{CB42E8E8-53DE-4D52-8455-4E95D08DDE47}"/>
              </a:ext>
            </a:extLst>
          </p:cNvPr>
          <p:cNvSpPr>
            <a:spLocks noGrp="1" noChangeArrowheads="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rPr>
              <a:t>31/08/2018</a:t>
            </a:r>
          </a:p>
        </p:txBody>
      </p:sp>
      <p:sp>
        <p:nvSpPr>
          <p:cNvPr id="32773" name="Google Shape;177;g4253f41151_3_40:notes">
            <a:extLst>
              <a:ext uri="{FF2B5EF4-FFF2-40B4-BE49-F238E27FC236}">
                <a16:creationId xmlns:a16="http://schemas.microsoft.com/office/drawing/2014/main" id="{38183CC0-128A-451E-A179-AEFEECF14221}"/>
              </a:ext>
            </a:extLst>
          </p:cNvPr>
          <p:cNvSpPr>
            <a:spLocks noGrp="1" noChangeArrowheads="1"/>
          </p:cNvSpPr>
          <p:nvPr>
            <p:ph type="ftr" sz="quarter" idx="4"/>
          </p:nvPr>
        </p:nvSpPr>
        <p:spPr bwMode="auto">
          <a:xfrm>
            <a:off x="0"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2774" name="Google Shape;178;g4253f41151_3_40:notes">
            <a:extLst>
              <a:ext uri="{FF2B5EF4-FFF2-40B4-BE49-F238E27FC236}">
                <a16:creationId xmlns:a16="http://schemas.microsoft.com/office/drawing/2014/main" id="{AC81C4E2-B7FD-4586-95AD-DFB3F4900A4F}"/>
              </a:ext>
            </a:extLst>
          </p:cNvPr>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693AEA-74ED-4A6B-A640-43D9EF5CCC05}" type="slidenum">
              <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rPr>
              <a:pPr/>
              <a:t>29</a:t>
            </a:fld>
            <a:endPar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Google Shape;198;g4253f41151_3_63:notes">
            <a:extLst>
              <a:ext uri="{FF2B5EF4-FFF2-40B4-BE49-F238E27FC236}">
                <a16:creationId xmlns:a16="http://schemas.microsoft.com/office/drawing/2014/main" id="{A20FE863-F32D-4D88-A771-2565DE148E9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34819" name="Google Shape;199;g4253f41151_3_63:notes">
            <a:extLst>
              <a:ext uri="{FF2B5EF4-FFF2-40B4-BE49-F238E27FC236}">
                <a16:creationId xmlns:a16="http://schemas.microsoft.com/office/drawing/2014/main" id="{60B66E45-EFE0-4623-AD79-188E59368AA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fr-FR" altLang="fr-FR">
              <a:solidFill>
                <a:srgbClr val="000000"/>
              </a:solidFill>
              <a:cs typeface="Calibri" panose="020F0502020204030204" pitchFamily="34" charset="0"/>
              <a:sym typeface="Calibri" panose="020F0502020204030204" pitchFamily="34" charset="0"/>
            </a:endParaRPr>
          </a:p>
        </p:txBody>
      </p:sp>
      <p:sp>
        <p:nvSpPr>
          <p:cNvPr id="34820" name="Google Shape;200;g4253f41151_3_63:notes">
            <a:extLst>
              <a:ext uri="{FF2B5EF4-FFF2-40B4-BE49-F238E27FC236}">
                <a16:creationId xmlns:a16="http://schemas.microsoft.com/office/drawing/2014/main" id="{63BECC7A-AC28-49C0-93C3-D1BE9E5843FD}"/>
              </a:ext>
            </a:extLst>
          </p:cNvPr>
          <p:cNvSpPr>
            <a:spLocks noGrp="1" noChangeArrowheads="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rPr>
              <a:t>31/08/2018</a:t>
            </a:r>
          </a:p>
        </p:txBody>
      </p:sp>
      <p:sp>
        <p:nvSpPr>
          <p:cNvPr id="34821" name="Google Shape;201;g4253f41151_3_63:notes">
            <a:extLst>
              <a:ext uri="{FF2B5EF4-FFF2-40B4-BE49-F238E27FC236}">
                <a16:creationId xmlns:a16="http://schemas.microsoft.com/office/drawing/2014/main" id="{D4BAC61A-4DFD-4F59-ADBC-7C97F6CFF338}"/>
              </a:ext>
            </a:extLst>
          </p:cNvPr>
          <p:cNvSpPr>
            <a:spLocks noGrp="1" noChangeArrowheads="1"/>
          </p:cNvSpPr>
          <p:nvPr>
            <p:ph type="ftr" sz="quarter" idx="4"/>
          </p:nvPr>
        </p:nvSpPr>
        <p:spPr bwMode="auto">
          <a:xfrm>
            <a:off x="0"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4822" name="Google Shape;202;g4253f41151_3_63:notes">
            <a:extLst>
              <a:ext uri="{FF2B5EF4-FFF2-40B4-BE49-F238E27FC236}">
                <a16:creationId xmlns:a16="http://schemas.microsoft.com/office/drawing/2014/main" id="{00D1C2CF-1589-4A13-B58B-8DC2DF405315}"/>
              </a:ext>
            </a:extLst>
          </p:cNvPr>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8FF641-8F7D-4503-A2BF-2C70C5EF1614}" type="slidenum">
              <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rPr>
              <a:pPr/>
              <a:t>30</a:t>
            </a:fld>
            <a:endPar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Google Shape;222;g4253f41151_3_86:notes">
            <a:extLst>
              <a:ext uri="{FF2B5EF4-FFF2-40B4-BE49-F238E27FC236}">
                <a16:creationId xmlns:a16="http://schemas.microsoft.com/office/drawing/2014/main" id="{FD1494CB-4EA6-4CFA-8FAF-F8ED53E5606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36867" name="Google Shape;223;g4253f41151_3_86:notes">
            <a:extLst>
              <a:ext uri="{FF2B5EF4-FFF2-40B4-BE49-F238E27FC236}">
                <a16:creationId xmlns:a16="http://schemas.microsoft.com/office/drawing/2014/main" id="{287647DF-C232-44FB-B970-7758A4914E2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fr-FR" altLang="fr-FR">
              <a:solidFill>
                <a:srgbClr val="000000"/>
              </a:solidFill>
              <a:cs typeface="Calibri" panose="020F0502020204030204" pitchFamily="34" charset="0"/>
              <a:sym typeface="Calibri" panose="020F0502020204030204" pitchFamily="34" charset="0"/>
            </a:endParaRPr>
          </a:p>
        </p:txBody>
      </p:sp>
      <p:sp>
        <p:nvSpPr>
          <p:cNvPr id="36868" name="Google Shape;224;g4253f41151_3_86:notes">
            <a:extLst>
              <a:ext uri="{FF2B5EF4-FFF2-40B4-BE49-F238E27FC236}">
                <a16:creationId xmlns:a16="http://schemas.microsoft.com/office/drawing/2014/main" id="{4F34F61B-115A-4DCD-BB05-1F4463B9696F}"/>
              </a:ext>
            </a:extLst>
          </p:cNvPr>
          <p:cNvSpPr>
            <a:spLocks noGrp="1" noChangeArrowheads="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rPr>
              <a:t>31/08/2018</a:t>
            </a:r>
          </a:p>
        </p:txBody>
      </p:sp>
      <p:sp>
        <p:nvSpPr>
          <p:cNvPr id="36869" name="Google Shape;225;g4253f41151_3_86:notes">
            <a:extLst>
              <a:ext uri="{FF2B5EF4-FFF2-40B4-BE49-F238E27FC236}">
                <a16:creationId xmlns:a16="http://schemas.microsoft.com/office/drawing/2014/main" id="{C80FBA8B-794A-4449-856C-4C9BEAAB511A}"/>
              </a:ext>
            </a:extLst>
          </p:cNvPr>
          <p:cNvSpPr>
            <a:spLocks noGrp="1" noChangeArrowheads="1"/>
          </p:cNvSpPr>
          <p:nvPr>
            <p:ph type="ftr" sz="quarter" idx="4"/>
          </p:nvPr>
        </p:nvSpPr>
        <p:spPr bwMode="auto">
          <a:xfrm>
            <a:off x="0"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6870" name="Google Shape;226;g4253f41151_3_86:notes">
            <a:extLst>
              <a:ext uri="{FF2B5EF4-FFF2-40B4-BE49-F238E27FC236}">
                <a16:creationId xmlns:a16="http://schemas.microsoft.com/office/drawing/2014/main" id="{A6CD3B46-76F2-4141-8029-06EBD7860B4A}"/>
              </a:ext>
            </a:extLst>
          </p:cNvPr>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523008-8FBE-4A02-91DE-548722FBB58D}" type="slidenum">
              <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rPr>
              <a:pPr/>
              <a:t>31</a:t>
            </a:fld>
            <a:endParaRPr lang="fr-FR" altLang="fr-FR">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a:extLst>
              <a:ext uri="{FF2B5EF4-FFF2-40B4-BE49-F238E27FC236}">
                <a16:creationId xmlns:a16="http://schemas.microsoft.com/office/drawing/2014/main" id="{728E4F93-96E4-4777-A185-FD6EF90FEB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ce réservé des notes 2">
            <a:extLst>
              <a:ext uri="{FF2B5EF4-FFF2-40B4-BE49-F238E27FC236}">
                <a16:creationId xmlns:a16="http://schemas.microsoft.com/office/drawing/2014/main" id="{F74C9E7C-C739-4AF2-BA7D-1B102956E8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36868" name="Espace réservé du numéro de diapositive 3">
            <a:extLst>
              <a:ext uri="{FF2B5EF4-FFF2-40B4-BE49-F238E27FC236}">
                <a16:creationId xmlns:a16="http://schemas.microsoft.com/office/drawing/2014/main" id="{EB5780D9-F9E5-4C68-AC62-D2C9D8999B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AECA80-764D-4322-A2B6-E7E2B8DF0D34}" type="slidenum">
              <a:rPr lang="fr-FR" altLang="fr-FR">
                <a:latin typeface="Calibri" panose="020F0502020204030204" pitchFamily="34" charset="0"/>
              </a:rPr>
              <a:pPr/>
              <a:t>33</a:t>
            </a:fld>
            <a:endParaRPr lang="fr-FR" altLang="fr-FR">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44;g41da08c4ea_4_129:notes">
            <a:extLst>
              <a:ext uri="{FF2B5EF4-FFF2-40B4-BE49-F238E27FC236}">
                <a16:creationId xmlns:a16="http://schemas.microsoft.com/office/drawing/2014/main" id="{A186B255-79D0-4EBE-BE24-08097B6189C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fr-FR" altLang="fr-FR"/>
          </a:p>
        </p:txBody>
      </p:sp>
      <p:sp>
        <p:nvSpPr>
          <p:cNvPr id="39939" name="Google Shape;145;g41da08c4ea_4_129:notes">
            <a:extLst>
              <a:ext uri="{FF2B5EF4-FFF2-40B4-BE49-F238E27FC236}">
                <a16:creationId xmlns:a16="http://schemas.microsoft.com/office/drawing/2014/main" id="{CDA83EA3-E73D-4192-B24F-745D50F363F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2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000"/>
            </a:lvl1pPr>
          </a:lstStyle>
          <a:p>
            <a:r>
              <a:rPr lang="fr-FR" dirty="0"/>
              <a:t>Modifiez le style du titre</a:t>
            </a:r>
          </a:p>
        </p:txBody>
      </p:sp>
      <p:sp>
        <p:nvSpPr>
          <p:cNvPr id="3" name="Sous-titre 2"/>
          <p:cNvSpPr>
            <a:spLocks noGrp="1"/>
          </p:cNvSpPr>
          <p:nvPr>
            <p:ph type="subTitle" idx="1"/>
          </p:nvPr>
        </p:nvSpPr>
        <p:spPr>
          <a:xfrm>
            <a:off x="1524000" y="3602038"/>
            <a:ext cx="9144000" cy="1655763"/>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226959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84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332982"/>
            <a:ext cx="12192000" cy="0"/>
          </a:xfrm>
          <a:custGeom>
            <a:avLst/>
            <a:gdLst/>
            <a:ahLst/>
            <a:cxnLst/>
            <a:rect l="l" t="t" r="r" b="b"/>
            <a:pathLst>
              <a:path w="12192000">
                <a:moveTo>
                  <a:pt x="0" y="0"/>
                </a:moveTo>
                <a:lnTo>
                  <a:pt x="12191999" y="0"/>
                </a:lnTo>
              </a:path>
            </a:pathLst>
          </a:custGeom>
          <a:ln w="38100">
            <a:solidFill>
              <a:srgbClr val="569137"/>
            </a:solidFill>
          </a:ln>
        </p:spPr>
        <p:txBody>
          <a:bodyPr wrap="square" lIns="0" tIns="0" rIns="0" bIns="0" rtlCol="0"/>
          <a:lstStyle/>
          <a:p>
            <a:endParaRPr/>
          </a:p>
        </p:txBody>
      </p:sp>
      <p:sp>
        <p:nvSpPr>
          <p:cNvPr id="17" name="bk object 17"/>
          <p:cNvSpPr/>
          <p:nvPr/>
        </p:nvSpPr>
        <p:spPr>
          <a:xfrm>
            <a:off x="11708892" y="278891"/>
            <a:ext cx="143510" cy="433070"/>
          </a:xfrm>
          <a:custGeom>
            <a:avLst/>
            <a:gdLst/>
            <a:ahLst/>
            <a:cxnLst/>
            <a:rect l="l" t="t" r="r" b="b"/>
            <a:pathLst>
              <a:path w="143509" h="433070">
                <a:moveTo>
                  <a:pt x="0" y="432815"/>
                </a:moveTo>
                <a:lnTo>
                  <a:pt x="143255" y="432815"/>
                </a:lnTo>
                <a:lnTo>
                  <a:pt x="143255" y="0"/>
                </a:lnTo>
                <a:lnTo>
                  <a:pt x="0" y="0"/>
                </a:lnTo>
                <a:lnTo>
                  <a:pt x="0" y="432815"/>
                </a:lnTo>
                <a:close/>
              </a:path>
            </a:pathLst>
          </a:custGeom>
          <a:solidFill>
            <a:srgbClr val="629F1F"/>
          </a:solidFill>
        </p:spPr>
        <p:txBody>
          <a:bodyPr wrap="square" lIns="0" tIns="0" rIns="0" bIns="0" rtlCol="0"/>
          <a:lstStyle/>
          <a:p>
            <a:endParaRPr/>
          </a:p>
        </p:txBody>
      </p:sp>
      <p:sp>
        <p:nvSpPr>
          <p:cNvPr id="18" name="bk object 18"/>
          <p:cNvSpPr/>
          <p:nvPr/>
        </p:nvSpPr>
        <p:spPr>
          <a:xfrm>
            <a:off x="339852" y="146478"/>
            <a:ext cx="1264963" cy="734132"/>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0">
                <a:solidFill>
                  <a:srgbClr val="52606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600" b="1" i="1">
                <a:solidFill>
                  <a:srgbClr val="55616B"/>
                </a:solidFill>
                <a:latin typeface="Calibri"/>
                <a:cs typeface="Calibri"/>
              </a:defRPr>
            </a:lvl1pPr>
          </a:lstStyle>
          <a:p>
            <a:pPr marL="12700">
              <a:lnSpc>
                <a:spcPts val="1614"/>
              </a:lnSpc>
            </a:pPr>
            <a:r>
              <a:rPr spc="-10" dirty="0"/>
              <a:t>SBA </a:t>
            </a:r>
            <a:r>
              <a:rPr spc="-5" dirty="0"/>
              <a:t>: </a:t>
            </a:r>
            <a:r>
              <a:rPr spc="-10" dirty="0"/>
              <a:t>combiner </a:t>
            </a:r>
            <a:r>
              <a:rPr spc="-5" dirty="0"/>
              <a:t>transition </a:t>
            </a:r>
            <a:r>
              <a:rPr spc="-10" dirty="0"/>
              <a:t>numérique </a:t>
            </a:r>
            <a:r>
              <a:rPr spc="-15" dirty="0"/>
              <a:t>et </a:t>
            </a:r>
            <a:r>
              <a:rPr spc="-5" dirty="0"/>
              <a:t>transition </a:t>
            </a:r>
            <a:r>
              <a:rPr spc="-10" dirty="0"/>
              <a:t>énergétique </a:t>
            </a:r>
            <a:r>
              <a:rPr spc="-5" dirty="0"/>
              <a:t>au </a:t>
            </a:r>
            <a:r>
              <a:rPr spc="-10" dirty="0"/>
              <a:t>service </a:t>
            </a:r>
            <a:r>
              <a:rPr spc="-5" dirty="0"/>
              <a:t>de</a:t>
            </a:r>
            <a:r>
              <a:rPr spc="35" dirty="0"/>
              <a:t> </a:t>
            </a:r>
            <a:r>
              <a:rPr spc="-10" dirty="0"/>
              <a:t>tous </a:t>
            </a:r>
            <a:r>
              <a:rPr spc="-5" dirty="0"/>
              <a:t>les </a:t>
            </a:r>
            <a:r>
              <a:rPr spc="-10" dirty="0"/>
              <a:t>usagers</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8/17/2020</a:t>
            </a:fld>
            <a:endParaRPr lang="en-US"/>
          </a:p>
        </p:txBody>
      </p:sp>
      <p:sp>
        <p:nvSpPr>
          <p:cNvPr id="5" name="Holder 5"/>
          <p:cNvSpPr>
            <a:spLocks noGrp="1"/>
          </p:cNvSpPr>
          <p:nvPr>
            <p:ph type="sldNum" sz="quarter" idx="7"/>
          </p:nvPr>
        </p:nvSpPr>
        <p:spPr/>
        <p:txBody>
          <a:bodyPr lIns="0" tIns="0" rIns="0" bIns="0"/>
          <a:lstStyle>
            <a:lvl1pPr>
              <a:defRPr sz="1600" b="0" i="0">
                <a:solidFill>
                  <a:srgbClr val="55616B"/>
                </a:solidFill>
                <a:latin typeface="Arial"/>
                <a:cs typeface="Arial"/>
              </a:defRPr>
            </a:lvl1pPr>
          </a:lstStyle>
          <a:p>
            <a:pPr marL="12700">
              <a:lnSpc>
                <a:spcPts val="1864"/>
              </a:lnSpc>
            </a:pPr>
            <a:r>
              <a:rPr spc="-5" dirty="0"/>
              <a:t>● </a:t>
            </a:r>
            <a:fld id="{81D60167-4931-47E6-BA6A-407CBD079E47}" type="slidenum">
              <a:rPr spc="-5" dirty="0">
                <a:latin typeface="Calibri"/>
                <a:cs typeface="Calibri"/>
              </a:rPr>
              <a:t>‹N°›</a:t>
            </a:fld>
            <a:r>
              <a:rPr spc="-50" dirty="0">
                <a:latin typeface="Calibri"/>
                <a:cs typeface="Calibri"/>
              </a:rPr>
              <a:t> </a:t>
            </a:r>
            <a:r>
              <a:rPr spc="-5" dirty="0"/>
              <a:t>●</a:t>
            </a:r>
          </a:p>
        </p:txBody>
      </p:sp>
    </p:spTree>
    <p:extLst>
      <p:ext uri="{BB962C8B-B14F-4D97-AF65-F5344CB8AC3E}">
        <p14:creationId xmlns:p14="http://schemas.microsoft.com/office/powerpoint/2010/main" val="2273957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569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e comparaison gauche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e comparaison gauche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fr-FR" noProof="0"/>
              <a:t>Modifiez les styles du texte du masque</a:t>
            </a:r>
          </a:p>
        </p:txBody>
      </p:sp>
      <p:sp>
        <p:nvSpPr>
          <p:cNvPr id="8" name="Espace réservé du texte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646B8F99-FAB0-4B33-87ED-9FF46D11A907}"/>
              </a:ext>
            </a:extLst>
          </p:cNvPr>
          <p:cNvSpPr>
            <a:spLocks noGrp="1"/>
          </p:cNvSpPr>
          <p:nvPr>
            <p:ph type="ftr" sz="quarter" idx="14"/>
          </p:nvPr>
        </p:nvSpPr>
        <p:spPr>
          <a:xfrm>
            <a:off x="4038600" y="6356350"/>
            <a:ext cx="4114800" cy="365125"/>
          </a:xfrm>
          <a:prstGeom prst="rect">
            <a:avLst/>
          </a:prstGeom>
        </p:spPr>
        <p:txBody>
          <a:bodyPr rtlCol="0"/>
          <a:lstStyle/>
          <a:p>
            <a:pPr rtl="0"/>
            <a:r>
              <a:rPr lang="fr-FR" noProof="0"/>
              <a:t>Ajouter un pied de page</a:t>
            </a:r>
          </a:p>
        </p:txBody>
      </p:sp>
    </p:spTree>
    <p:extLst>
      <p:ext uri="{BB962C8B-B14F-4D97-AF65-F5344CB8AC3E}">
        <p14:creationId xmlns:p14="http://schemas.microsoft.com/office/powerpoint/2010/main" val="3750079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18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5pPr marL="2057400" indent="-228600">
              <a:buClr>
                <a:srgbClr val="7EACCA"/>
              </a:buClr>
              <a:buFont typeface="Arial" panose="020B0604020202020204" pitchFamily="34" charset="0"/>
              <a:buChar char="–"/>
              <a:defRPr sz="1100">
                <a:solidFill>
                  <a:srgbClr val="7EACCA"/>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6158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2" y="1709742"/>
            <a:ext cx="10515600" cy="2852737"/>
          </a:xfrm>
        </p:spPr>
        <p:txBody>
          <a:bodyPr anchor="b"/>
          <a:lstStyle>
            <a:lvl1pPr>
              <a:defRPr sz="4000"/>
            </a:lvl1pPr>
          </a:lstStyle>
          <a:p>
            <a:r>
              <a:rPr lang="fr-FR" dirty="0"/>
              <a:t>Modifiez le style du titre</a:t>
            </a:r>
          </a:p>
        </p:txBody>
      </p:sp>
      <p:sp>
        <p:nvSpPr>
          <p:cNvPr id="3" name="Espace réservé du texte 2"/>
          <p:cNvSpPr>
            <a:spLocks noGrp="1"/>
          </p:cNvSpPr>
          <p:nvPr>
            <p:ph type="body" idx="1"/>
          </p:nvPr>
        </p:nvSpPr>
        <p:spPr>
          <a:xfrm>
            <a:off x="831852" y="4589466"/>
            <a:ext cx="10515600" cy="1500187"/>
          </a:xfrm>
        </p:spPr>
        <p:txBody>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Modifiez les styles du texte du masque</a:t>
            </a:r>
          </a:p>
        </p:txBody>
      </p:sp>
    </p:spTree>
    <p:extLst>
      <p:ext uri="{BB962C8B-B14F-4D97-AF65-F5344CB8AC3E}">
        <p14:creationId xmlns:p14="http://schemas.microsoft.com/office/powerpoint/2010/main" val="295939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sz="half" idx="1"/>
          </p:nvPr>
        </p:nvSpPr>
        <p:spPr>
          <a:xfrm>
            <a:off x="838200" y="1825625"/>
            <a:ext cx="5156200" cy="435133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Espace réservé du contenu 3"/>
          <p:cNvSpPr>
            <a:spLocks noGrp="1"/>
          </p:cNvSpPr>
          <p:nvPr>
            <p:ph sz="half" idx="2"/>
          </p:nvPr>
        </p:nvSpPr>
        <p:spPr>
          <a:xfrm>
            <a:off x="6197601" y="1825625"/>
            <a:ext cx="5156200" cy="435133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1563731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9" y="365129"/>
            <a:ext cx="10515600" cy="1325563"/>
          </a:xfrm>
        </p:spPr>
        <p:txBody>
          <a:bodyPr/>
          <a:lstStyle/>
          <a:p>
            <a:r>
              <a:rPr lang="fr-FR" dirty="0"/>
              <a:t>Modifiez le style du titre</a:t>
            </a:r>
          </a:p>
        </p:txBody>
      </p:sp>
      <p:sp>
        <p:nvSpPr>
          <p:cNvPr id="3" name="Espace réservé du texte 2"/>
          <p:cNvSpPr>
            <a:spLocks noGrp="1"/>
          </p:cNvSpPr>
          <p:nvPr>
            <p:ph type="body" idx="1"/>
          </p:nvPr>
        </p:nvSpPr>
        <p:spPr>
          <a:xfrm>
            <a:off x="840321"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840321" y="2505075"/>
            <a:ext cx="5158316" cy="368458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9172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numéro de diapositive 5">
            <a:extLst>
              <a:ext uri="{FF2B5EF4-FFF2-40B4-BE49-F238E27FC236}">
                <a16:creationId xmlns:a16="http://schemas.microsoft.com/office/drawing/2014/main" id="{810E5415-04B0-49B0-AA4D-3F875DCAB53A}"/>
              </a:ext>
            </a:extLst>
          </p:cNvPr>
          <p:cNvSpPr>
            <a:spLocks noGrp="1"/>
          </p:cNvSpPr>
          <p:nvPr>
            <p:ph type="sldNum" sz="quarter" idx="10"/>
          </p:nvPr>
        </p:nvSpPr>
        <p:spPr>
          <a:xfrm>
            <a:off x="11263313" y="6492875"/>
            <a:ext cx="928687" cy="2841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60666C5C-D75E-4E30-A6C8-41B09B7BA394}" type="slidenum">
              <a:rPr lang="fr-FR" altLang="fr-FR"/>
              <a:pPr>
                <a:defRPr/>
              </a:pPr>
              <a:t>‹N°›</a:t>
            </a:fld>
            <a:endParaRPr lang="fr-FR" altLang="fr-FR"/>
          </a:p>
        </p:txBody>
      </p:sp>
    </p:spTree>
    <p:extLst>
      <p:ext uri="{BB962C8B-B14F-4D97-AF65-F5344CB8AC3E}">
        <p14:creationId xmlns:p14="http://schemas.microsoft.com/office/powerpoint/2010/main" val="2587021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105CC5B3-B7D7-4716-8627-7624CCA17306}"/>
              </a:ext>
            </a:extLst>
          </p:cNvPr>
          <p:cNvSpPr>
            <a:spLocks noGrp="1"/>
          </p:cNvSpPr>
          <p:nvPr>
            <p:ph type="sldNum" sz="quarter" idx="10"/>
          </p:nvPr>
        </p:nvSpPr>
        <p:spPr>
          <a:xfrm>
            <a:off x="11263313" y="6492875"/>
            <a:ext cx="928687" cy="2841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A64BD100-7B87-46F1-8390-2A51F13A4CC6}" type="slidenum">
              <a:rPr lang="fr-FR" altLang="fr-FR"/>
              <a:pPr>
                <a:defRPr/>
              </a:pPr>
              <a:t>‹N°›</a:t>
            </a:fld>
            <a:endParaRPr lang="fr-FR" altLang="fr-FR"/>
          </a:p>
        </p:txBody>
      </p:sp>
    </p:spTree>
    <p:extLst>
      <p:ext uri="{BB962C8B-B14F-4D97-AF65-F5344CB8AC3E}">
        <p14:creationId xmlns:p14="http://schemas.microsoft.com/office/powerpoint/2010/main" val="1349876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and content- Running headline">
    <p:spTree>
      <p:nvGrpSpPr>
        <p:cNvPr id="1" name=""/>
        <p:cNvGrpSpPr/>
        <p:nvPr/>
      </p:nvGrpSpPr>
      <p:grpSpPr>
        <a:xfrm>
          <a:off x="0" y="0"/>
          <a:ext cx="0" cy="0"/>
          <a:chOff x="0" y="0"/>
          <a:chExt cx="0" cy="0"/>
        </a:xfrm>
      </p:grpSpPr>
      <p:sp>
        <p:nvSpPr>
          <p:cNvPr id="2" name="Titre 1"/>
          <p:cNvSpPr>
            <a:spLocks noGrp="1"/>
          </p:cNvSpPr>
          <p:nvPr>
            <p:ph type="title"/>
          </p:nvPr>
        </p:nvSpPr>
        <p:spPr>
          <a:xfrm>
            <a:off x="412818" y="320750"/>
            <a:ext cx="7776633" cy="479556"/>
          </a:xfrm>
        </p:spPr>
        <p:txBody>
          <a:bodyPr/>
          <a:lstStyle>
            <a:lvl1pPr>
              <a:defRPr sz="1600" baseline="0">
                <a:solidFill>
                  <a:schemeClr val="bg2"/>
                </a:solidFill>
              </a:defRPr>
            </a:lvl1pPr>
          </a:lstStyle>
          <a:p>
            <a:r>
              <a:rPr lang="fr-FR" noProof="0"/>
              <a:t>Modifiez le style du titre</a:t>
            </a:r>
            <a:endParaRPr lang="de-DE" noProof="0" dirty="0"/>
          </a:p>
        </p:txBody>
      </p:sp>
      <p:sp>
        <p:nvSpPr>
          <p:cNvPr id="5" name="Espace réservé du texte 4"/>
          <p:cNvSpPr>
            <a:spLocks noGrp="1"/>
          </p:cNvSpPr>
          <p:nvPr>
            <p:ph type="body" sz="quarter" idx="12"/>
          </p:nvPr>
        </p:nvSpPr>
        <p:spPr>
          <a:xfrm>
            <a:off x="412751" y="767289"/>
            <a:ext cx="7776000" cy="479556"/>
          </a:xfrm>
        </p:spPr>
        <p:txBody>
          <a:bodyPr/>
          <a:lstStyle>
            <a:lvl1pPr>
              <a:lnSpc>
                <a:spcPct val="91000"/>
              </a:lnSpc>
              <a:spcAft>
                <a:spcPts val="0"/>
              </a:spcAft>
              <a:defRPr sz="2500" b="1" baseline="0">
                <a:solidFill>
                  <a:schemeClr val="tx1"/>
                </a:solidFill>
              </a:defRPr>
            </a:lvl1pPr>
          </a:lstStyle>
          <a:p>
            <a:pPr lvl="0"/>
            <a:r>
              <a:rPr lang="fr-FR" noProof="0"/>
              <a:t>Modifiez les styles du texte du masque</a:t>
            </a:r>
          </a:p>
        </p:txBody>
      </p:sp>
      <p:sp>
        <p:nvSpPr>
          <p:cNvPr id="7" name="Inhaltsplatzhalter 2"/>
          <p:cNvSpPr>
            <a:spLocks noGrp="1"/>
          </p:cNvSpPr>
          <p:nvPr>
            <p:ph idx="1"/>
          </p:nvPr>
        </p:nvSpPr>
        <p:spPr>
          <a:xfrm>
            <a:off x="422276" y="1797501"/>
            <a:ext cx="8544984" cy="4508560"/>
          </a:xfrm>
        </p:spPr>
        <p:txBody>
          <a:bodyPr/>
          <a:lstStyle>
            <a:lvl1pPr>
              <a:defRPr sz="1600"/>
            </a:lvl1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de-DE" noProof="0" dirty="0"/>
          </a:p>
        </p:txBody>
      </p:sp>
      <p:sp>
        <p:nvSpPr>
          <p:cNvPr id="6" name="Fußzeilenplatzhalter 4">
            <a:extLst>
              <a:ext uri="{FF2B5EF4-FFF2-40B4-BE49-F238E27FC236}">
                <a16:creationId xmlns:a16="http://schemas.microsoft.com/office/drawing/2014/main" id="{0867A25D-ACCC-42B0-B71D-C7AFB39809D2}"/>
              </a:ext>
            </a:extLst>
          </p:cNvPr>
          <p:cNvSpPr>
            <a:spLocks noGrp="1"/>
          </p:cNvSpPr>
          <p:nvPr>
            <p:ph type="ftr" sz="quarter" idx="13"/>
          </p:nvPr>
        </p:nvSpPr>
        <p:spPr>
          <a:xfrm>
            <a:off x="6096000" y="6415088"/>
            <a:ext cx="5281613" cy="287337"/>
          </a:xfrm>
          <a:prstGeom prst="rect">
            <a:avLst/>
          </a:prstGeom>
        </p:spPr>
        <p:txBody>
          <a:bodyPr lIns="0" tIns="0" rIns="0" bIns="0"/>
          <a:lstStyle>
            <a:lvl1pPr algn="r">
              <a:defRPr sz="800">
                <a:solidFill>
                  <a:schemeClr val="bg2"/>
                </a:solidFill>
              </a:defRPr>
            </a:lvl1pPr>
          </a:lstStyle>
          <a:p>
            <a:pPr>
              <a:defRPr/>
            </a:pPr>
            <a:endParaRPr lang="de-DE"/>
          </a:p>
        </p:txBody>
      </p:sp>
    </p:spTree>
    <p:extLst>
      <p:ext uri="{BB962C8B-B14F-4D97-AF65-F5344CB8AC3E}">
        <p14:creationId xmlns:p14="http://schemas.microsoft.com/office/powerpoint/2010/main" val="30487380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4_Content Photo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6812170" y="2376300"/>
            <a:ext cx="2405262"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rtlCol="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lvl="0"/>
            <a:r>
              <a:rPr lang="fr-FR" noProof="0"/>
              <a:t>Cliquez sur l'icône pour ajouter une image</a:t>
            </a:r>
            <a:endParaRPr lang="en-ZA" noProof="0" dirty="0"/>
          </a:p>
        </p:txBody>
      </p:sp>
      <p:sp>
        <p:nvSpPr>
          <p:cNvPr id="2" name="Title 1"/>
          <p:cNvSpPr>
            <a:spLocks noGrp="1"/>
          </p:cNvSpPr>
          <p:nvPr>
            <p:ph type="title"/>
          </p:nvPr>
        </p:nvSpPr>
        <p:spPr>
          <a:xfrm>
            <a:off x="432000" y="432000"/>
            <a:ext cx="5472000" cy="432000"/>
          </a:xfrm>
        </p:spPr>
        <p:txBody>
          <a:bodyPr/>
          <a:lstStyle>
            <a:lvl1pPr>
              <a:defRPr>
                <a:solidFill>
                  <a:schemeClr val="tx1">
                    <a:lumMod val="75000"/>
                    <a:lumOff val="25000"/>
                  </a:schemeClr>
                </a:solidFill>
              </a:defRPr>
            </a:lvl1pPr>
          </a:lstStyle>
          <a:p>
            <a:r>
              <a:rPr lang="fr-FR"/>
              <a:t>Cliquez pour modifier le style du titre</a:t>
            </a:r>
            <a:endParaRPr lang="en-ZA" dirty="0"/>
          </a:p>
        </p:txBody>
      </p:sp>
      <p:sp>
        <p:nvSpPr>
          <p:cNvPr id="10" name="Subtitle 2"/>
          <p:cNvSpPr>
            <a:spLocks noGrp="1"/>
          </p:cNvSpPr>
          <p:nvPr>
            <p:ph type="body" sz="quarter" idx="32"/>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fr-FR"/>
              <a:t>Cliquez pour modifier les styles du texte du masque</a:t>
            </a:r>
          </a:p>
        </p:txBody>
      </p:sp>
      <p:sp>
        <p:nvSpPr>
          <p:cNvPr id="3" name="Content Placeholder 2"/>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ZA" dirty="0"/>
          </a:p>
        </p:txBody>
      </p:sp>
      <p:sp>
        <p:nvSpPr>
          <p:cNvPr id="8" name="Picture Placeholder 7"/>
          <p:cNvSpPr>
            <a:spLocks noGrp="1"/>
          </p:cNvSpPr>
          <p:nvPr>
            <p:ph type="pic" sz="quarter" idx="34"/>
          </p:nvPr>
        </p:nvSpPr>
        <p:spPr>
          <a:xfrm>
            <a:off x="8812420" y="1176150"/>
            <a:ext cx="2405262"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rtlCol="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lvl="0"/>
            <a:r>
              <a:rPr lang="fr-FR" noProof="0"/>
              <a:t>Cliquez sur l'icône pour ajouter une image</a:t>
            </a:r>
            <a:endParaRPr lang="en-ZA" noProof="0" dirty="0"/>
          </a:p>
        </p:txBody>
      </p:sp>
      <p:sp>
        <p:nvSpPr>
          <p:cNvPr id="9" name="Picture Placeholder 8"/>
          <p:cNvSpPr>
            <a:spLocks noGrp="1"/>
          </p:cNvSpPr>
          <p:nvPr>
            <p:ph type="pic" sz="quarter" idx="35"/>
          </p:nvPr>
        </p:nvSpPr>
        <p:spPr>
          <a:xfrm>
            <a:off x="8812420" y="3552741"/>
            <a:ext cx="2405262"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rtlCol="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lvl="0"/>
            <a:r>
              <a:rPr lang="fr-FR" noProof="0"/>
              <a:t>Cliquez sur l'icône pour ajouter une image</a:t>
            </a:r>
            <a:endParaRPr lang="en-ZA" noProof="0" dirty="0"/>
          </a:p>
        </p:txBody>
      </p:sp>
      <p:sp>
        <p:nvSpPr>
          <p:cNvPr id="12" name="Footer Placeholder 3">
            <a:extLst>
              <a:ext uri="{FF2B5EF4-FFF2-40B4-BE49-F238E27FC236}">
                <a16:creationId xmlns:a16="http://schemas.microsoft.com/office/drawing/2014/main" id="{53EF2DED-F5B1-4F0C-AFDA-FFEDFAE2AB7D}"/>
              </a:ext>
            </a:extLst>
          </p:cNvPr>
          <p:cNvSpPr>
            <a:spLocks noGrp="1"/>
          </p:cNvSpPr>
          <p:nvPr>
            <p:ph type="ftr" sz="quarter" idx="36"/>
          </p:nvPr>
        </p:nvSpPr>
        <p:spPr>
          <a:xfrm>
            <a:off x="431800" y="6361113"/>
            <a:ext cx="5484813" cy="201612"/>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ZA"/>
          </a:p>
        </p:txBody>
      </p:sp>
    </p:spTree>
    <p:extLst>
      <p:ext uri="{BB962C8B-B14F-4D97-AF65-F5344CB8AC3E}">
        <p14:creationId xmlns:p14="http://schemas.microsoft.com/office/powerpoint/2010/main" val="190842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17043635-7887-4321-98C2-0E325FC23820}"/>
              </a:ext>
            </a:extLst>
          </p:cNvPr>
          <p:cNvSpPr>
            <a:spLocks noGrp="1"/>
          </p:cNvSpPr>
          <p:nvPr>
            <p:ph type="title"/>
          </p:nvPr>
        </p:nvSpPr>
        <p:spPr bwMode="auto">
          <a:xfrm>
            <a:off x="2016125" y="153988"/>
            <a:ext cx="95456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Modifiez le style du titre</a:t>
            </a:r>
          </a:p>
        </p:txBody>
      </p:sp>
      <p:sp>
        <p:nvSpPr>
          <p:cNvPr id="1027" name="Espace réservé du texte 2">
            <a:extLst>
              <a:ext uri="{FF2B5EF4-FFF2-40B4-BE49-F238E27FC236}">
                <a16:creationId xmlns:a16="http://schemas.microsoft.com/office/drawing/2014/main" id="{E52C3423-37CA-4DE3-AB1E-562EEBC49877}"/>
              </a:ext>
            </a:extLst>
          </p:cNvPr>
          <p:cNvSpPr>
            <a:spLocks noGrp="1"/>
          </p:cNvSpPr>
          <p:nvPr>
            <p:ph type="body" idx="1"/>
          </p:nvPr>
        </p:nvSpPr>
        <p:spPr bwMode="auto">
          <a:xfrm>
            <a:off x="838200" y="12160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Modifiez les styles du texte du masque</a:t>
            </a:r>
          </a:p>
          <a:p>
            <a:pPr lvl="1"/>
            <a:r>
              <a:rPr lang="en-US" altLang="fr-FR"/>
              <a:t>Deuxième niveau</a:t>
            </a:r>
          </a:p>
          <a:p>
            <a:pPr lvl="2"/>
            <a:r>
              <a:rPr lang="en-US" altLang="fr-FR"/>
              <a:t>Troisième niveau</a:t>
            </a:r>
          </a:p>
          <a:p>
            <a:pPr lvl="3"/>
            <a:r>
              <a:rPr lang="en-US" altLang="fr-FR"/>
              <a:t>Quatrième niveau</a:t>
            </a:r>
          </a:p>
        </p:txBody>
      </p:sp>
      <p:grpSp>
        <p:nvGrpSpPr>
          <p:cNvPr id="1028" name="Groupe 3">
            <a:extLst>
              <a:ext uri="{FF2B5EF4-FFF2-40B4-BE49-F238E27FC236}">
                <a16:creationId xmlns:a16="http://schemas.microsoft.com/office/drawing/2014/main" id="{16B88A1C-92BE-4070-971B-E2D0D058AF7A}"/>
              </a:ext>
            </a:extLst>
          </p:cNvPr>
          <p:cNvGrpSpPr>
            <a:grpSpLocks/>
          </p:cNvGrpSpPr>
          <p:nvPr userDrawn="1"/>
        </p:nvGrpSpPr>
        <p:grpSpPr bwMode="auto">
          <a:xfrm>
            <a:off x="-208229" y="6332538"/>
            <a:ext cx="12552630" cy="391768"/>
            <a:chOff x="-119063" y="6332538"/>
            <a:chExt cx="12463463" cy="391768"/>
          </a:xfrm>
        </p:grpSpPr>
        <p:grpSp>
          <p:nvGrpSpPr>
            <p:cNvPr id="1032" name="Groupe 12">
              <a:extLst>
                <a:ext uri="{FF2B5EF4-FFF2-40B4-BE49-F238E27FC236}">
                  <a16:creationId xmlns:a16="http://schemas.microsoft.com/office/drawing/2014/main" id="{CC97A211-8557-44A7-85E1-47E24CD205EE}"/>
                </a:ext>
              </a:extLst>
            </p:cNvPr>
            <p:cNvGrpSpPr>
              <a:grpSpLocks/>
            </p:cNvGrpSpPr>
            <p:nvPr userDrawn="1"/>
          </p:nvGrpSpPr>
          <p:grpSpPr bwMode="auto">
            <a:xfrm>
              <a:off x="407489" y="6385752"/>
              <a:ext cx="10726952" cy="338554"/>
              <a:chOff x="569427" y="6475560"/>
              <a:chExt cx="10726153" cy="338766"/>
            </a:xfrm>
          </p:grpSpPr>
          <p:sp>
            <p:nvSpPr>
              <p:cNvPr id="2058" name="ZoneTexte 13">
                <a:extLst>
                  <a:ext uri="{FF2B5EF4-FFF2-40B4-BE49-F238E27FC236}">
                    <a16:creationId xmlns:a16="http://schemas.microsoft.com/office/drawing/2014/main" id="{167CDB12-3BB5-4D21-966A-2811C69A38C7}"/>
                  </a:ext>
                </a:extLst>
              </p:cNvPr>
              <p:cNvSpPr txBox="1">
                <a:spLocks noChangeArrowheads="1"/>
              </p:cNvSpPr>
              <p:nvPr/>
            </p:nvSpPr>
            <p:spPr bwMode="auto">
              <a:xfrm>
                <a:off x="3182469" y="6475560"/>
                <a:ext cx="8113111" cy="338766"/>
              </a:xfrm>
              <a:prstGeom prst="rect">
                <a:avLst/>
              </a:prstGeom>
              <a:noFill/>
              <a:ln>
                <a:noFill/>
              </a:ln>
            </p:spPr>
            <p:txBody>
              <a:bodyPr wrap="square">
                <a:spAutoFit/>
              </a:bodyPr>
              <a:lstStyle>
                <a:lvl1pPr>
                  <a:defRPr sz="4400" b="1">
                    <a:solidFill>
                      <a:schemeClr val="tx2"/>
                    </a:solidFill>
                    <a:latin typeface="Arial" panose="020B0604020202020204" pitchFamily="34" charset="0"/>
                    <a:ea typeface="MS PGothic" panose="020B0600070205080204" pitchFamily="34" charset="-128"/>
                  </a:defRPr>
                </a:lvl1pPr>
                <a:lvl2pPr marL="742950" indent="-285750">
                  <a:defRPr sz="4400" b="1">
                    <a:solidFill>
                      <a:schemeClr val="tx2"/>
                    </a:solidFill>
                    <a:latin typeface="Arial" panose="020B0604020202020204" pitchFamily="34" charset="0"/>
                    <a:ea typeface="MS PGothic" panose="020B0600070205080204" pitchFamily="34" charset="-128"/>
                  </a:defRPr>
                </a:lvl2pPr>
                <a:lvl3pPr marL="1143000" indent="-228600">
                  <a:defRPr sz="4400" b="1">
                    <a:solidFill>
                      <a:schemeClr val="tx2"/>
                    </a:solidFill>
                    <a:latin typeface="Arial" panose="020B0604020202020204" pitchFamily="34" charset="0"/>
                    <a:ea typeface="MS PGothic" panose="020B0600070205080204" pitchFamily="34" charset="-128"/>
                  </a:defRPr>
                </a:lvl3pPr>
                <a:lvl4pPr marL="1600200" indent="-228600">
                  <a:defRPr sz="4400" b="1">
                    <a:solidFill>
                      <a:schemeClr val="tx2"/>
                    </a:solidFill>
                    <a:latin typeface="Arial" panose="020B0604020202020204" pitchFamily="34" charset="0"/>
                    <a:ea typeface="MS PGothic" panose="020B0600070205080204" pitchFamily="34" charset="-128"/>
                  </a:defRPr>
                </a:lvl4pPr>
                <a:lvl5pPr marL="2057400" indent="-228600">
                  <a:defRPr sz="4400" b="1">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9pPr>
              </a:lstStyle>
              <a:p>
                <a:pPr algn="r" eaLnBrk="1" hangingPunct="1">
                  <a:defRPr/>
                </a:pPr>
                <a:r>
                  <a:rPr lang="en-US" altLang="fr-FR" sz="1600" i="1" cap="small" baseline="0" dirty="0">
                    <a:solidFill>
                      <a:srgbClr val="56626B"/>
                    </a:solidFill>
                    <a:latin typeface="Calibri" panose="020F0502020204030204" pitchFamily="34" charset="0"/>
                  </a:rPr>
                  <a:t>The power of digital &amp; environmental transitions combined for the benefit of society &amp; people</a:t>
                </a:r>
              </a:p>
            </p:txBody>
          </p:sp>
          <p:sp>
            <p:nvSpPr>
              <p:cNvPr id="2059" name="ZoneTexte 14">
                <a:extLst>
                  <a:ext uri="{FF2B5EF4-FFF2-40B4-BE49-F238E27FC236}">
                    <a16:creationId xmlns:a16="http://schemas.microsoft.com/office/drawing/2014/main" id="{C53A7354-154A-41B3-97F4-F2F71DE9A2A5}"/>
                  </a:ext>
                </a:extLst>
              </p:cNvPr>
              <p:cNvSpPr txBox="1">
                <a:spLocks noChangeArrowheads="1"/>
              </p:cNvSpPr>
              <p:nvPr/>
            </p:nvSpPr>
            <p:spPr bwMode="auto">
              <a:xfrm>
                <a:off x="569427" y="6488865"/>
                <a:ext cx="2167218" cy="307970"/>
              </a:xfrm>
              <a:prstGeom prst="rect">
                <a:avLst/>
              </a:prstGeom>
              <a:noFill/>
              <a:ln>
                <a:noFill/>
              </a:ln>
            </p:spPr>
            <p:txBody>
              <a:bodyPr wrap="square">
                <a:spAutoFit/>
              </a:bodyPr>
              <a:lstStyle>
                <a:lvl1pPr>
                  <a:defRPr sz="4400" b="1">
                    <a:solidFill>
                      <a:schemeClr val="tx2"/>
                    </a:solidFill>
                    <a:latin typeface="Arial" panose="020B0604020202020204" pitchFamily="34" charset="0"/>
                    <a:ea typeface="MS PGothic" panose="020B0600070205080204" pitchFamily="34" charset="-128"/>
                  </a:defRPr>
                </a:lvl1pPr>
                <a:lvl2pPr marL="742950" indent="-285750">
                  <a:defRPr sz="4400" b="1">
                    <a:solidFill>
                      <a:schemeClr val="tx2"/>
                    </a:solidFill>
                    <a:latin typeface="Arial" panose="020B0604020202020204" pitchFamily="34" charset="0"/>
                    <a:ea typeface="MS PGothic" panose="020B0600070205080204" pitchFamily="34" charset="-128"/>
                  </a:defRPr>
                </a:lvl2pPr>
                <a:lvl3pPr marL="1143000" indent="-228600">
                  <a:defRPr sz="4400" b="1">
                    <a:solidFill>
                      <a:schemeClr val="tx2"/>
                    </a:solidFill>
                    <a:latin typeface="Arial" panose="020B0604020202020204" pitchFamily="34" charset="0"/>
                    <a:ea typeface="MS PGothic" panose="020B0600070205080204" pitchFamily="34" charset="-128"/>
                  </a:defRPr>
                </a:lvl3pPr>
                <a:lvl4pPr marL="1600200" indent="-228600">
                  <a:defRPr sz="4400" b="1">
                    <a:solidFill>
                      <a:schemeClr val="tx2"/>
                    </a:solidFill>
                    <a:latin typeface="Arial" panose="020B0604020202020204" pitchFamily="34" charset="0"/>
                    <a:ea typeface="MS PGothic" panose="020B0600070205080204" pitchFamily="34" charset="-128"/>
                  </a:defRPr>
                </a:lvl4pPr>
                <a:lvl5pPr marL="2057400" indent="-228600">
                  <a:defRPr sz="4400" b="1">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9pPr>
              </a:lstStyle>
              <a:p>
                <a:pPr eaLnBrk="1" hangingPunct="1">
                  <a:defRPr/>
                </a:pPr>
                <a:r>
                  <a:rPr lang="fr-FR" altLang="fr-FR" sz="1400" b="0" dirty="0">
                    <a:solidFill>
                      <a:srgbClr val="56626B"/>
                    </a:solidFill>
                    <a:latin typeface="Calibri" panose="020F0502020204030204" pitchFamily="34" charset="0"/>
                  </a:rPr>
                  <a:t>August 2020 - © SBA</a:t>
                </a:r>
              </a:p>
            </p:txBody>
          </p:sp>
        </p:grpSp>
        <p:cxnSp>
          <p:nvCxnSpPr>
            <p:cNvPr id="3" name="Connecteur droit 2">
              <a:extLst>
                <a:ext uri="{FF2B5EF4-FFF2-40B4-BE49-F238E27FC236}">
                  <a16:creationId xmlns:a16="http://schemas.microsoft.com/office/drawing/2014/main" id="{69A754C1-E0EA-4C16-8412-445B84ACC80A}"/>
                </a:ext>
              </a:extLst>
            </p:cNvPr>
            <p:cNvCxnSpPr>
              <a:cxnSpLocks/>
            </p:cNvCxnSpPr>
            <p:nvPr userDrawn="1"/>
          </p:nvCxnSpPr>
          <p:spPr>
            <a:xfrm>
              <a:off x="-119063" y="6332538"/>
              <a:ext cx="12463463" cy="0"/>
            </a:xfrm>
            <a:prstGeom prst="line">
              <a:avLst/>
            </a:prstGeom>
            <a:ln w="38100">
              <a:solidFill>
                <a:srgbClr val="579137"/>
              </a:solidFill>
              <a:prstDash val="sysDash"/>
            </a:ln>
          </p:spPr>
          <p:style>
            <a:lnRef idx="1">
              <a:schemeClr val="accent1"/>
            </a:lnRef>
            <a:fillRef idx="0">
              <a:schemeClr val="accent1"/>
            </a:fillRef>
            <a:effectRef idx="0">
              <a:schemeClr val="accent1"/>
            </a:effectRef>
            <a:fontRef idx="minor">
              <a:schemeClr val="tx1"/>
            </a:fontRef>
          </p:style>
        </p:cxnSp>
      </p:grpSp>
      <p:sp>
        <p:nvSpPr>
          <p:cNvPr id="2055" name="Rectangle 20">
            <a:extLst>
              <a:ext uri="{FF2B5EF4-FFF2-40B4-BE49-F238E27FC236}">
                <a16:creationId xmlns:a16="http://schemas.microsoft.com/office/drawing/2014/main" id="{34F9E3CC-F89F-4922-A63A-6ABD6B3463BE}"/>
              </a:ext>
            </a:extLst>
          </p:cNvPr>
          <p:cNvSpPr>
            <a:spLocks noChangeArrowheads="1"/>
          </p:cNvSpPr>
          <p:nvPr userDrawn="1"/>
        </p:nvSpPr>
        <p:spPr bwMode="auto">
          <a:xfrm>
            <a:off x="11709400" y="279400"/>
            <a:ext cx="142875" cy="431800"/>
          </a:xfrm>
          <a:prstGeom prst="rect">
            <a:avLst/>
          </a:prstGeom>
          <a:solidFill>
            <a:srgbClr val="63A020"/>
          </a:solidFill>
          <a:ln>
            <a:noFill/>
          </a:ln>
        </p:spPr>
        <p:txBody>
          <a:bodyPr lIns="0" tIns="0" rIns="0" bIns="0" anchor="ctr"/>
          <a:lstStyle>
            <a:lvl1pPr>
              <a:defRPr sz="4400" b="1">
                <a:solidFill>
                  <a:schemeClr val="tx2"/>
                </a:solidFill>
                <a:latin typeface="Arial" panose="020B0604020202020204" pitchFamily="34" charset="0"/>
                <a:ea typeface="MS PGothic" panose="020B0600070205080204" pitchFamily="34" charset="-128"/>
              </a:defRPr>
            </a:lvl1pPr>
            <a:lvl2pPr marL="742950" indent="-285750">
              <a:defRPr sz="4400" b="1">
                <a:solidFill>
                  <a:schemeClr val="tx2"/>
                </a:solidFill>
                <a:latin typeface="Arial" panose="020B0604020202020204" pitchFamily="34" charset="0"/>
                <a:ea typeface="MS PGothic" panose="020B0600070205080204" pitchFamily="34" charset="-128"/>
              </a:defRPr>
            </a:lvl2pPr>
            <a:lvl3pPr marL="1143000" indent="-228600">
              <a:defRPr sz="4400" b="1">
                <a:solidFill>
                  <a:schemeClr val="tx2"/>
                </a:solidFill>
                <a:latin typeface="Arial" panose="020B0604020202020204" pitchFamily="34" charset="0"/>
                <a:ea typeface="MS PGothic" panose="020B0600070205080204" pitchFamily="34" charset="-128"/>
              </a:defRPr>
            </a:lvl3pPr>
            <a:lvl4pPr marL="1600200" indent="-228600">
              <a:defRPr sz="4400" b="1">
                <a:solidFill>
                  <a:schemeClr val="tx2"/>
                </a:solidFill>
                <a:latin typeface="Arial" panose="020B0604020202020204" pitchFamily="34" charset="0"/>
                <a:ea typeface="MS PGothic" panose="020B0600070205080204" pitchFamily="34" charset="-128"/>
              </a:defRPr>
            </a:lvl4pPr>
            <a:lvl5pPr marL="2057400" indent="-228600">
              <a:defRPr sz="4400" b="1">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9pPr>
          </a:lstStyle>
          <a:p>
            <a:pPr>
              <a:defRPr/>
            </a:pPr>
            <a:endParaRPr lang="fr-FR" altLang="fr-FR">
              <a:solidFill>
                <a:srgbClr val="000000"/>
              </a:solidFill>
              <a:latin typeface="Calibri" panose="020F0502020204030204" pitchFamily="34" charset="0"/>
            </a:endParaRPr>
          </a:p>
        </p:txBody>
      </p:sp>
      <p:pic>
        <p:nvPicPr>
          <p:cNvPr id="1030" name="Image 21">
            <a:extLst>
              <a:ext uri="{FF2B5EF4-FFF2-40B4-BE49-F238E27FC236}">
                <a16:creationId xmlns:a16="http://schemas.microsoft.com/office/drawing/2014/main" id="{38598F6B-8028-4D14-952A-1A91EB19C8D9}"/>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39725" y="96836"/>
            <a:ext cx="1282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ZoneTexte 1">
            <a:extLst>
              <a:ext uri="{FF2B5EF4-FFF2-40B4-BE49-F238E27FC236}">
                <a16:creationId xmlns:a16="http://schemas.microsoft.com/office/drawing/2014/main" id="{73F36537-0C0A-4E48-A21A-93E73932B10B}"/>
              </a:ext>
            </a:extLst>
          </p:cNvPr>
          <p:cNvSpPr txBox="1">
            <a:spLocks noChangeArrowheads="1"/>
          </p:cNvSpPr>
          <p:nvPr userDrawn="1"/>
        </p:nvSpPr>
        <p:spPr bwMode="auto">
          <a:xfrm>
            <a:off x="2237086" y="6399047"/>
            <a:ext cx="1071563" cy="307975"/>
          </a:xfrm>
          <a:prstGeom prst="rect">
            <a:avLst/>
          </a:prstGeom>
          <a:noFill/>
          <a:ln>
            <a:noFill/>
          </a:ln>
        </p:spPr>
        <p:txBody>
          <a:bodyPr>
            <a:spAutoFit/>
          </a:bodyPr>
          <a:lstStyle>
            <a:lvl1pPr>
              <a:defRPr sz="4400" b="1">
                <a:solidFill>
                  <a:schemeClr val="tx2"/>
                </a:solidFill>
                <a:latin typeface="Arial" panose="020B0604020202020204" pitchFamily="34" charset="0"/>
                <a:ea typeface="MS PGothic" panose="020B0600070205080204" pitchFamily="34" charset="-128"/>
              </a:defRPr>
            </a:lvl1pPr>
            <a:lvl2pPr marL="742950" indent="-285750">
              <a:defRPr sz="4400" b="1">
                <a:solidFill>
                  <a:schemeClr val="tx2"/>
                </a:solidFill>
                <a:latin typeface="Arial" panose="020B0604020202020204" pitchFamily="34" charset="0"/>
                <a:ea typeface="MS PGothic" panose="020B0600070205080204" pitchFamily="34" charset="-128"/>
              </a:defRPr>
            </a:lvl2pPr>
            <a:lvl3pPr marL="1143000" indent="-228600">
              <a:defRPr sz="4400" b="1">
                <a:solidFill>
                  <a:schemeClr val="tx2"/>
                </a:solidFill>
                <a:latin typeface="Arial" panose="020B0604020202020204" pitchFamily="34" charset="0"/>
                <a:ea typeface="MS PGothic" panose="020B0600070205080204" pitchFamily="34" charset="-128"/>
              </a:defRPr>
            </a:lvl3pPr>
            <a:lvl4pPr marL="1600200" indent="-228600">
              <a:defRPr sz="4400" b="1">
                <a:solidFill>
                  <a:schemeClr val="tx2"/>
                </a:solidFill>
                <a:latin typeface="Arial" panose="020B0604020202020204" pitchFamily="34" charset="0"/>
                <a:ea typeface="MS PGothic" panose="020B0600070205080204" pitchFamily="34" charset="-128"/>
              </a:defRPr>
            </a:lvl4pPr>
            <a:lvl5pPr marL="2057400" indent="-228600">
              <a:defRPr sz="4400" b="1">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9pPr>
          </a:lstStyle>
          <a:p>
            <a:pPr>
              <a:defRPr/>
            </a:pPr>
            <a:r>
              <a:rPr lang="fr-FR" altLang="fr-FR" sz="800" b="0" dirty="0"/>
              <a:t>●</a:t>
            </a:r>
            <a:r>
              <a:rPr lang="fr-FR" altLang="fr-FR" sz="1400" b="0" dirty="0"/>
              <a:t> </a:t>
            </a:r>
            <a:fld id="{B1A90D62-8FF9-46ED-A392-6835CF3A5CEC}" type="slidenum">
              <a:rPr lang="fr-FR" altLang="fr-FR" sz="1400" b="0" smtClean="0"/>
              <a:pPr>
                <a:defRPr/>
              </a:pPr>
              <a:t>‹N°›</a:t>
            </a:fld>
            <a:r>
              <a:rPr lang="fr-FR" altLang="fr-FR" sz="1400" b="0" dirty="0"/>
              <a:t> </a:t>
            </a:r>
            <a:r>
              <a:rPr lang="fr-FR" altLang="fr-FR" sz="800" b="0" dirty="0"/>
              <a:t>●</a:t>
            </a:r>
          </a:p>
        </p:txBody>
      </p:sp>
    </p:spTree>
    <p:extLst>
      <p:ext uri="{BB962C8B-B14F-4D97-AF65-F5344CB8AC3E}">
        <p14:creationId xmlns:p14="http://schemas.microsoft.com/office/powerpoint/2010/main" val="374534897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77" r:id="rId11"/>
    <p:sldLayoutId id="2147483778" r:id="rId12"/>
    <p:sldLayoutId id="2147483774" r:id="rId13"/>
    <p:sldLayoutId id="2147483776" r:id="rId14"/>
  </p:sldLayoutIdLst>
  <p:hf hdr="0" dt="0"/>
  <p:txStyles>
    <p:titleStyle>
      <a:lvl1pPr algn="r" rtl="0" eaLnBrk="0" fontAlgn="base" hangingPunct="0">
        <a:lnSpc>
          <a:spcPct val="90000"/>
        </a:lnSpc>
        <a:spcBef>
          <a:spcPct val="0"/>
        </a:spcBef>
        <a:spcAft>
          <a:spcPct val="0"/>
        </a:spcAft>
        <a:defRPr lang="en-US" altLang="fr-FR" sz="2600" b="1" dirty="0">
          <a:solidFill>
            <a:srgbClr val="59656D"/>
          </a:solidFill>
          <a:latin typeface="Calibri"/>
          <a:ea typeface="+mj-ea"/>
          <a:cs typeface="Calibri"/>
        </a:defRPr>
      </a:lvl1pPr>
      <a:lvl2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rtl="0"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rtl="0"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rtl="0"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rtl="0" fontAlgn="base">
        <a:lnSpc>
          <a:spcPct val="90000"/>
        </a:lnSpc>
        <a:spcBef>
          <a:spcPct val="0"/>
        </a:spcBef>
        <a:spcAft>
          <a:spcPct val="0"/>
        </a:spcAft>
        <a:defRPr sz="4000">
          <a:solidFill>
            <a:schemeClr val="accent1"/>
          </a:solidFill>
          <a:latin typeface="Franklin Gothic Book" panose="020B0503020102020204" pitchFamily="34" charset="0"/>
        </a:defRPr>
      </a:lvl9pPr>
    </p:titleStyle>
    <p:bodyStyle>
      <a:lvl1pPr marL="457200" indent="-457200" algn="l" rtl="0" eaLnBrk="0" fontAlgn="base" hangingPunct="0">
        <a:lnSpc>
          <a:spcPct val="120000"/>
        </a:lnSpc>
        <a:spcBef>
          <a:spcPts val="1200"/>
        </a:spcBef>
        <a:spcAft>
          <a:spcPct val="0"/>
        </a:spcAft>
        <a:buClr>
          <a:srgbClr val="70AD47"/>
        </a:buClr>
        <a:buFont typeface="Wingdings" panose="05000000000000000000" pitchFamily="2" charset="2"/>
        <a:buChar char="ü"/>
        <a:defRPr sz="2000" b="1" kern="1200">
          <a:solidFill>
            <a:srgbClr val="7F7F7F"/>
          </a:solidFill>
          <a:latin typeface="Arial" panose="020B0604020202020204" pitchFamily="34" charset="0"/>
          <a:ea typeface="MS PGothic" panose="020B0600070205080204" pitchFamily="34" charset="-128"/>
          <a:cs typeface="Arial" panose="020B0604020202020204" pitchFamily="34" charset="0"/>
        </a:defRPr>
      </a:lvl1pPr>
      <a:lvl2pPr marL="685800" indent="-358775" algn="l" rtl="0" eaLnBrk="0" fontAlgn="base" hangingPunct="0">
        <a:lnSpc>
          <a:spcPct val="130000"/>
        </a:lnSpc>
        <a:spcBef>
          <a:spcPts val="1000"/>
        </a:spcBef>
        <a:spcAft>
          <a:spcPct val="0"/>
        </a:spcAft>
        <a:buClr>
          <a:srgbClr val="2F5597"/>
        </a:buClr>
        <a:buSzPct val="100000"/>
        <a:buFont typeface="Arial" panose="020B0604020202020204" pitchFamily="34" charset="0"/>
        <a:buChar char="•"/>
        <a:defRPr sz="1600" kern="1200">
          <a:solidFill>
            <a:srgbClr val="156CAF"/>
          </a:solidFill>
          <a:latin typeface="Arial" panose="020B0604020202020204" pitchFamily="34" charset="0"/>
          <a:ea typeface="Arial" charset="0"/>
          <a:cs typeface="Arial" panose="020B0604020202020204" pitchFamily="34" charset="0"/>
        </a:defRPr>
      </a:lvl2pPr>
      <a:lvl3pPr marL="1143000" indent="-228600" algn="l" rtl="0" eaLnBrk="0" fontAlgn="base" hangingPunct="0">
        <a:lnSpc>
          <a:spcPct val="114000"/>
        </a:lnSpc>
        <a:spcBef>
          <a:spcPts val="600"/>
        </a:spcBef>
        <a:spcAft>
          <a:spcPct val="0"/>
        </a:spcAft>
        <a:buClr>
          <a:srgbClr val="595959"/>
        </a:buClr>
        <a:buFont typeface="Courier New" panose="02070309020205020404" pitchFamily="49" charset="0"/>
        <a:buChar char="o"/>
        <a:defRPr sz="1400" i="1" kern="1200">
          <a:solidFill>
            <a:srgbClr val="7F7F7F"/>
          </a:solidFill>
          <a:latin typeface="Arial" panose="020B0604020202020204" pitchFamily="34" charset="0"/>
          <a:ea typeface="Arial" charset="0"/>
          <a:cs typeface="Arial" panose="020B0604020202020204" pitchFamily="34" charset="0"/>
        </a:defRPr>
      </a:lvl3pPr>
      <a:lvl4pPr marL="1600200" indent="-228600" algn="l" rtl="0" eaLnBrk="0" fontAlgn="base" hangingPunct="0">
        <a:lnSpc>
          <a:spcPct val="114000"/>
        </a:lnSpc>
        <a:spcBef>
          <a:spcPts val="600"/>
        </a:spcBef>
        <a:spcAft>
          <a:spcPct val="0"/>
        </a:spcAft>
        <a:buClr>
          <a:srgbClr val="A6A6A6"/>
        </a:buClr>
        <a:buFont typeface="Arial" panose="020B0604020202020204" pitchFamily="34" charset="0"/>
        <a:buChar char="•"/>
        <a:defRPr sz="1200" kern="1200">
          <a:solidFill>
            <a:srgbClr val="969696"/>
          </a:solidFill>
          <a:latin typeface="Arial" panose="020B0604020202020204" pitchFamily="34" charset="0"/>
          <a:ea typeface="Arial" charset="0"/>
          <a:cs typeface="Arial" panose="020B0604020202020204" pitchFamily="34" charset="0"/>
        </a:defRPr>
      </a:lvl4pPr>
      <a:lvl5pPr marL="1828800" algn="l" rtl="0" eaLnBrk="0" fontAlgn="base" hangingPunct="0">
        <a:lnSpc>
          <a:spcPct val="90000"/>
        </a:lnSpc>
        <a:spcBef>
          <a:spcPts val="500"/>
        </a:spcBef>
        <a:spcAft>
          <a:spcPct val="0"/>
        </a:spcAft>
        <a:buClr>
          <a:srgbClr val="7EACCA"/>
        </a:buClr>
        <a:buFont typeface="Arial" panose="020B0604020202020204" pitchFamily="34" charset="0"/>
        <a:buChar char="»"/>
        <a:defRPr sz="2000" kern="1200">
          <a:solidFill>
            <a:srgbClr val="7EACCA"/>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6.jpeg"/><Relationship Id="rId17" Type="http://schemas.openxmlformats.org/officeDocument/2006/relationships/image" Target="../media/image41.png"/><Relationship Id="rId2" Type="http://schemas.openxmlformats.org/officeDocument/2006/relationships/image" Target="../media/image27.jpeg"/><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5.jpeg"/><Relationship Id="rId5" Type="http://schemas.openxmlformats.org/officeDocument/2006/relationships/image" Target="../media/image30.jpeg"/><Relationship Id="rId15" Type="http://schemas.openxmlformats.org/officeDocument/2006/relationships/image" Target="../media/image39.jpeg"/><Relationship Id="rId10" Type="http://schemas.microsoft.com/office/2007/relationships/hdphoto" Target="../media/hdphoto1.wdp"/><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10" Type="http://schemas.openxmlformats.org/officeDocument/2006/relationships/image" Target="../media/image51.png"/><Relationship Id="rId4" Type="http://schemas.openxmlformats.org/officeDocument/2006/relationships/image" Target="../media/image45.jp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3.jpg"/><Relationship Id="rId3" Type="http://schemas.openxmlformats.org/officeDocument/2006/relationships/image" Target="../media/image73.jpg"/><Relationship Id="rId7" Type="http://schemas.openxmlformats.org/officeDocument/2006/relationships/image" Target="../media/image77.jpg"/><Relationship Id="rId12" Type="http://schemas.openxmlformats.org/officeDocument/2006/relationships/image" Target="../media/image82.jpg"/><Relationship Id="rId2" Type="http://schemas.openxmlformats.org/officeDocument/2006/relationships/image" Target="../media/image72.jpg"/><Relationship Id="rId1" Type="http://schemas.openxmlformats.org/officeDocument/2006/relationships/slideLayout" Target="../slideLayouts/slideLayout6.xml"/><Relationship Id="rId6" Type="http://schemas.openxmlformats.org/officeDocument/2006/relationships/image" Target="../media/image76.jpg"/><Relationship Id="rId11" Type="http://schemas.openxmlformats.org/officeDocument/2006/relationships/image" Target="../media/image81.jpg"/><Relationship Id="rId5" Type="http://schemas.openxmlformats.org/officeDocument/2006/relationships/image" Target="../media/image75.jpg"/><Relationship Id="rId15" Type="http://schemas.openxmlformats.org/officeDocument/2006/relationships/image" Target="../media/image85.jpg"/><Relationship Id="rId10" Type="http://schemas.openxmlformats.org/officeDocument/2006/relationships/image" Target="../media/image80.png"/><Relationship Id="rId4" Type="http://schemas.openxmlformats.org/officeDocument/2006/relationships/image" Target="../media/image74.jpg"/><Relationship Id="rId9" Type="http://schemas.openxmlformats.org/officeDocument/2006/relationships/image" Target="../media/image79.png"/><Relationship Id="rId14" Type="http://schemas.openxmlformats.org/officeDocument/2006/relationships/image" Target="../media/image84.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6.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png"/><Relationship Id="rId9" Type="http://schemas.openxmlformats.org/officeDocument/2006/relationships/image" Target="../media/image93.jpeg"/></Relationships>
</file>

<file path=ppt/slides/_rels/slide2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jpeg"/><Relationship Id="rId15" Type="http://schemas.openxmlformats.org/officeDocument/2006/relationships/image" Target="../media/image11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jpeg"/></Relationships>
</file>

<file path=ppt/slides/_rels/slide2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jpe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9.png"/></Relationships>
</file>

<file path=ppt/slides/_rels/slide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jpeg"/></Relationships>
</file>

<file path=ppt/slides/_rels/slide3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40.jpeg"/></Relationships>
</file>

<file path=ppt/slides/_rels/slide3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5.jpeg"/></Relationships>
</file>

<file path=ppt/slides/_rels/slide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35.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36.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jpeg"/><Relationship Id="rId2" Type="http://schemas.openxmlformats.org/officeDocument/2006/relationships/image" Target="../media/image153.png"/><Relationship Id="rId1" Type="http://schemas.openxmlformats.org/officeDocument/2006/relationships/slideLayout" Target="../slideLayouts/slideLayout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3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47.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jpeg"/></Relationships>
</file>

<file path=ppt/slides/_rels/slide3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6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68.jpg"/><Relationship Id="rId4" Type="http://schemas.openxmlformats.org/officeDocument/2006/relationships/image" Target="../media/image167.png"/></Relationships>
</file>

<file path=ppt/slides/_rels/slide4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4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6.xml"/><Relationship Id="rId5" Type="http://schemas.openxmlformats.org/officeDocument/2006/relationships/image" Target="../media/image176.png"/><Relationship Id="rId4" Type="http://schemas.openxmlformats.org/officeDocument/2006/relationships/image" Target="../media/image175.png"/></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 Id="rId5" Type="http://schemas.openxmlformats.org/officeDocument/2006/relationships/image" Target="../media/image177.jpeg"/><Relationship Id="rId4" Type="http://schemas.openxmlformats.org/officeDocument/2006/relationships/image" Target="../media/image130.png"/></Relationships>
</file>

<file path=ppt/slides/_rels/slide4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jpeg"/><Relationship Id="rId1" Type="http://schemas.openxmlformats.org/officeDocument/2006/relationships/slideLayout" Target="../slideLayouts/slideLayout6.xml"/><Relationship Id="rId6" Type="http://schemas.openxmlformats.org/officeDocument/2006/relationships/image" Target="../media/image181.png"/><Relationship Id="rId5" Type="http://schemas.openxmlformats.org/officeDocument/2006/relationships/image" Target="../media/image180.png"/><Relationship Id="rId10" Type="http://schemas.openxmlformats.org/officeDocument/2006/relationships/image" Target="../media/image184.png"/><Relationship Id="rId4" Type="http://schemas.openxmlformats.org/officeDocument/2006/relationships/image" Target="../media/image179.jpeg"/><Relationship Id="rId9" Type="http://schemas.openxmlformats.org/officeDocument/2006/relationships/image" Target="../media/image183.png"/></Relationships>
</file>

<file path=ppt/slides/_rels/slide47.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svg"/><Relationship Id="rId18" Type="http://schemas.openxmlformats.org/officeDocument/2006/relationships/image" Target="../media/image200.png"/><Relationship Id="rId3" Type="http://schemas.openxmlformats.org/officeDocument/2006/relationships/image" Target="../media/image185.jpeg"/><Relationship Id="rId7" Type="http://schemas.openxmlformats.org/officeDocument/2006/relationships/image" Target="../media/image189.svg"/><Relationship Id="rId12" Type="http://schemas.openxmlformats.org/officeDocument/2006/relationships/image" Target="../media/image194.png"/><Relationship Id="rId17" Type="http://schemas.openxmlformats.org/officeDocument/2006/relationships/image" Target="../media/image199.png"/><Relationship Id="rId2" Type="http://schemas.openxmlformats.org/officeDocument/2006/relationships/notesSlide" Target="../notesSlides/notesSlide10.xml"/><Relationship Id="rId16" Type="http://schemas.openxmlformats.org/officeDocument/2006/relationships/image" Target="../media/image198.png"/><Relationship Id="rId1" Type="http://schemas.openxmlformats.org/officeDocument/2006/relationships/slideLayout" Target="../slideLayouts/slideLayout6.xml"/><Relationship Id="rId6" Type="http://schemas.openxmlformats.org/officeDocument/2006/relationships/image" Target="../media/image188.png"/><Relationship Id="rId11" Type="http://schemas.openxmlformats.org/officeDocument/2006/relationships/image" Target="../media/image193.svg"/><Relationship Id="rId5" Type="http://schemas.openxmlformats.org/officeDocument/2006/relationships/image" Target="../media/image187.svg"/><Relationship Id="rId15" Type="http://schemas.openxmlformats.org/officeDocument/2006/relationships/image" Target="../media/image197.png"/><Relationship Id="rId10" Type="http://schemas.openxmlformats.org/officeDocument/2006/relationships/image" Target="../media/image192.png"/><Relationship Id="rId19" Type="http://schemas.openxmlformats.org/officeDocument/2006/relationships/image" Target="../media/image201.png"/><Relationship Id="rId4" Type="http://schemas.openxmlformats.org/officeDocument/2006/relationships/image" Target="../media/image186.png"/><Relationship Id="rId9" Type="http://schemas.openxmlformats.org/officeDocument/2006/relationships/image" Target="../media/image191.svg"/><Relationship Id="rId14" Type="http://schemas.openxmlformats.org/officeDocument/2006/relationships/image" Target="../media/image196.png"/></Relationships>
</file>

<file path=ppt/slides/_rels/slide4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emf"/><Relationship Id="rId1" Type="http://schemas.openxmlformats.org/officeDocument/2006/relationships/slideLayout" Target="../slideLayouts/slideLayout6.xml"/><Relationship Id="rId5" Type="http://schemas.openxmlformats.org/officeDocument/2006/relationships/image" Target="../media/image205.jpeg"/><Relationship Id="rId4" Type="http://schemas.openxmlformats.org/officeDocument/2006/relationships/image" Target="../media/image204.emf"/></Relationships>
</file>

<file path=ppt/slides/_rels/slide49.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207.png"/><Relationship Id="rId7" Type="http://schemas.openxmlformats.org/officeDocument/2006/relationships/image" Target="../media/image211.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0.jpeg"/><Relationship Id="rId5" Type="http://schemas.openxmlformats.org/officeDocument/2006/relationships/image" Target="../media/image209.png"/><Relationship Id="rId4" Type="http://schemas.openxmlformats.org/officeDocument/2006/relationships/image" Target="../media/image208.png"/><Relationship Id="rId9" Type="http://schemas.openxmlformats.org/officeDocument/2006/relationships/image" Target="../media/image213.jpe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9.png"/></Relationships>
</file>

<file path=ppt/slides/_rels/slide5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5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27.jpeg"/><Relationship Id="rId4" Type="http://schemas.openxmlformats.org/officeDocument/2006/relationships/image" Target="../media/image226.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8.png"/><Relationship Id="rId7" Type="http://schemas.microsoft.com/office/2007/relationships/hdphoto" Target="../media/hdphoto3.wdp"/><Relationship Id="rId12" Type="http://schemas.openxmlformats.org/officeDocument/2006/relationships/image" Target="../media/image235.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231.png"/><Relationship Id="rId11" Type="http://schemas.openxmlformats.org/officeDocument/2006/relationships/image" Target="../media/image234.png"/><Relationship Id="rId5" Type="http://schemas.openxmlformats.org/officeDocument/2006/relationships/image" Target="../media/image230.jpeg"/><Relationship Id="rId10" Type="http://schemas.openxmlformats.org/officeDocument/2006/relationships/image" Target="../media/image233.png"/><Relationship Id="rId4" Type="http://schemas.openxmlformats.org/officeDocument/2006/relationships/image" Target="../media/image229.png"/><Relationship Id="rId9" Type="http://schemas.microsoft.com/office/2007/relationships/hdphoto" Target="../media/hdphoto4.wdp"/></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37.png"/><Relationship Id="rId7" Type="http://schemas.openxmlformats.org/officeDocument/2006/relationships/image" Target="../media/image241.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 Id="rId9" Type="http://schemas.openxmlformats.org/officeDocument/2006/relationships/image" Target="../media/image243.jpeg"/></Relationships>
</file>

<file path=ppt/slides/_rels/slide6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147.png"/><Relationship Id="rId1" Type="http://schemas.openxmlformats.org/officeDocument/2006/relationships/slideLayout" Target="../slideLayouts/slideLayout6.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6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Ã©sultat de recherche d'images pour &quot;smart buiilding&quot;">
            <a:extLst>
              <a:ext uri="{FF2B5EF4-FFF2-40B4-BE49-F238E27FC236}">
                <a16:creationId xmlns:a16="http://schemas.microsoft.com/office/drawing/2014/main" id="{9C3135E3-5EFD-4BF2-841A-12FBB60AB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Down Arrow 7">
            <a:extLst>
              <a:ext uri="{FF2B5EF4-FFF2-40B4-BE49-F238E27FC236}">
                <a16:creationId xmlns:a16="http://schemas.microsoft.com/office/drawing/2014/main" id="{92AF423A-72D1-492B-B3BC-78123814C326}"/>
              </a:ext>
            </a:extLst>
          </p:cNvPr>
          <p:cNvSpPr>
            <a:spLocks noGrp="1" noRot="1" noChangeAspect="1" noMove="1" noResize="1" noEditPoints="1" noAdjustHandles="1" noChangeArrowheads="1" noChangeShapeType="1" noTextEdit="1"/>
          </p:cNvSpPr>
          <p:nvPr/>
        </p:nvSpPr>
        <p:spPr>
          <a:xfrm>
            <a:off x="800100" y="-4763"/>
            <a:ext cx="3333750" cy="3338513"/>
          </a:xfrm>
          <a:prstGeom prst="downArrow">
            <a:avLst>
              <a:gd name="adj1" fmla="val 100000"/>
              <a:gd name="adj2" fmla="val 26890"/>
            </a:avLst>
          </a:prstGeom>
          <a:solidFill>
            <a:schemeClr val="bg1"/>
          </a:solid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re 1">
            <a:extLst>
              <a:ext uri="{FF2B5EF4-FFF2-40B4-BE49-F238E27FC236}">
                <a16:creationId xmlns:a16="http://schemas.microsoft.com/office/drawing/2014/main" id="{F4813563-BBA3-4E65-A9A3-691BEEFA47E7}"/>
              </a:ext>
            </a:extLst>
          </p:cNvPr>
          <p:cNvSpPr>
            <a:spLocks noGrp="1"/>
          </p:cNvSpPr>
          <p:nvPr>
            <p:ph type="title"/>
          </p:nvPr>
        </p:nvSpPr>
        <p:spPr>
          <a:xfrm>
            <a:off x="1028700" y="473250"/>
            <a:ext cx="2933700" cy="1920526"/>
          </a:xfrm>
        </p:spPr>
        <p:txBody>
          <a:bodyPr rtlCol="0">
            <a:spAutoFit/>
          </a:bodyPr>
          <a:lstStyle/>
          <a:p>
            <a:pPr algn="ctr" eaLnBrk="1" fontAlgn="auto" hangingPunct="1">
              <a:spcAft>
                <a:spcPts val="0"/>
              </a:spcAft>
              <a:defRPr/>
            </a:pPr>
            <a:r>
              <a:rPr lang="fr-FR" sz="4400" cap="small" dirty="0">
                <a:solidFill>
                  <a:srgbClr val="82AE71"/>
                </a:solidFill>
              </a:rPr>
              <a:t>SBA </a:t>
            </a:r>
            <a:br>
              <a:rPr lang="fr-FR" sz="4400" cap="small" dirty="0">
                <a:solidFill>
                  <a:srgbClr val="82AE71"/>
                </a:solidFill>
              </a:rPr>
            </a:br>
            <a:r>
              <a:rPr lang="fr-FR" sz="4400" cap="small" dirty="0">
                <a:solidFill>
                  <a:srgbClr val="82AE71"/>
                </a:solidFill>
              </a:rPr>
              <a:t>at a </a:t>
            </a:r>
            <a:br>
              <a:rPr lang="fr-FR" sz="4400" cap="small" dirty="0">
                <a:solidFill>
                  <a:srgbClr val="82AE71"/>
                </a:solidFill>
              </a:rPr>
            </a:br>
            <a:r>
              <a:rPr lang="fr-FR" sz="4400" cap="small" dirty="0" err="1">
                <a:solidFill>
                  <a:srgbClr val="82AE71"/>
                </a:solidFill>
              </a:rPr>
              <a:t>glance</a:t>
            </a:r>
            <a:endParaRPr lang="fr-FR" sz="4400" cap="small" dirty="0">
              <a:solidFill>
                <a:srgbClr val="82AE71"/>
              </a:solidFill>
            </a:endParaRPr>
          </a:p>
        </p:txBody>
      </p:sp>
      <p:sp>
        <p:nvSpPr>
          <p:cNvPr id="12293" name="Espace réservé du numéro de diapositive 3">
            <a:extLst>
              <a:ext uri="{FF2B5EF4-FFF2-40B4-BE49-F238E27FC236}">
                <a16:creationId xmlns:a16="http://schemas.microsoft.com/office/drawing/2014/main" id="{66A6E7F6-8562-47B4-88C7-0E04E176B12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spcAft>
                <a:spcPts val="600"/>
              </a:spcAft>
              <a:buFontTx/>
              <a:buNone/>
            </a:pPr>
            <a:fld id="{C49DB260-D162-4C67-B3E0-FAC074CC2A8C}" type="slidenum">
              <a:rPr lang="fr-FR" altLang="fr-FR" sz="1200">
                <a:solidFill>
                  <a:srgbClr val="FFFFFF"/>
                </a:solidFill>
                <a:latin typeface="Gill Sans Nova" panose="020B0602020104020203" pitchFamily="34" charset="0"/>
              </a:rPr>
              <a:pPr>
                <a:lnSpc>
                  <a:spcPct val="100000"/>
                </a:lnSpc>
                <a:spcBef>
                  <a:spcPct val="0"/>
                </a:spcBef>
                <a:spcAft>
                  <a:spcPts val="600"/>
                </a:spcAft>
                <a:buFontTx/>
                <a:buNone/>
              </a:pPr>
              <a:t>1</a:t>
            </a:fld>
            <a:endParaRPr lang="fr-FR" altLang="fr-FR" sz="1200">
              <a:solidFill>
                <a:srgbClr val="FFFFFF"/>
              </a:solidFill>
              <a:latin typeface="Gill Sans Nova" panose="020B060202010402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E3E1C4-B758-49E1-919F-D3943B7CB18D}"/>
              </a:ext>
            </a:extLst>
          </p:cNvPr>
          <p:cNvSpPr/>
          <p:nvPr/>
        </p:nvSpPr>
        <p:spPr>
          <a:xfrm>
            <a:off x="4471988" y="68982"/>
            <a:ext cx="3321050" cy="646331"/>
          </a:xfrm>
          <a:prstGeom prst="rect">
            <a:avLst/>
          </a:prstGeom>
          <a:noFill/>
        </p:spPr>
        <p:txBody>
          <a:bodyPr>
            <a:spAutoFit/>
          </a:bodyPr>
          <a:lstStyle/>
          <a:p>
            <a:pPr algn="ctr">
              <a:defRPr/>
            </a:pPr>
            <a:endParaRPr lang="en-US" sz="3600" b="1" cap="small" dirty="0">
              <a:solidFill>
                <a:schemeClr val="accent6">
                  <a:lumMod val="75000"/>
                </a:schemeClr>
              </a:solidFill>
              <a:latin typeface="Gill Sans Nova" panose="020B0602020104020203" pitchFamily="34" charset="0"/>
              <a:ea typeface="+mj-ea"/>
              <a:cs typeface="+mj-cs"/>
            </a:endParaRPr>
          </a:p>
        </p:txBody>
      </p:sp>
      <p:graphicFrame>
        <p:nvGraphicFramePr>
          <p:cNvPr id="27" name="Graphique 26">
            <a:extLst>
              <a:ext uri="{FF2B5EF4-FFF2-40B4-BE49-F238E27FC236}">
                <a16:creationId xmlns:a16="http://schemas.microsoft.com/office/drawing/2014/main" id="{61EF35DB-C0EA-499C-A5D5-4885087833BE}"/>
              </a:ext>
            </a:extLst>
          </p:cNvPr>
          <p:cNvGraphicFramePr>
            <a:graphicFrameLocks/>
          </p:cNvGraphicFramePr>
          <p:nvPr>
            <p:extLst>
              <p:ext uri="{D42A27DB-BD31-4B8C-83A1-F6EECF244321}">
                <p14:modId xmlns:p14="http://schemas.microsoft.com/office/powerpoint/2010/main" val="1476809197"/>
              </p:ext>
            </p:extLst>
          </p:nvPr>
        </p:nvGraphicFramePr>
        <p:xfrm>
          <a:off x="265247" y="1361130"/>
          <a:ext cx="6428719" cy="4524315"/>
        </p:xfrm>
        <a:graphic>
          <a:graphicData uri="http://schemas.openxmlformats.org/drawingml/2006/chart">
            <c:chart xmlns:c="http://schemas.openxmlformats.org/drawingml/2006/chart" xmlns:r="http://schemas.openxmlformats.org/officeDocument/2006/relationships" r:id="rId2"/>
          </a:graphicData>
        </a:graphic>
      </p:graphicFrame>
      <p:sp>
        <p:nvSpPr>
          <p:cNvPr id="28" name="Rectangle 27">
            <a:extLst>
              <a:ext uri="{FF2B5EF4-FFF2-40B4-BE49-F238E27FC236}">
                <a16:creationId xmlns:a16="http://schemas.microsoft.com/office/drawing/2014/main" id="{09D11213-20D7-41AE-87EF-8576B1997276}"/>
              </a:ext>
            </a:extLst>
          </p:cNvPr>
          <p:cNvSpPr/>
          <p:nvPr/>
        </p:nvSpPr>
        <p:spPr>
          <a:xfrm>
            <a:off x="6865803" y="1723162"/>
            <a:ext cx="5060950" cy="4154984"/>
          </a:xfrm>
          <a:prstGeom prst="rect">
            <a:avLst/>
          </a:prstGeom>
        </p:spPr>
        <p:txBody>
          <a:bodyPr>
            <a:spAutoFit/>
          </a:bodyPr>
          <a:lstStyle/>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Cities &amp; local authorities</a:t>
            </a:r>
          </a:p>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Developers, real estate owners, social landlords</a:t>
            </a:r>
          </a:p>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Architects, Engineering offices, Consultants</a:t>
            </a:r>
          </a:p>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Installers, integrators</a:t>
            </a:r>
          </a:p>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Equipment manufacturers, Solution providers</a:t>
            </a:r>
          </a:p>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Utilities</a:t>
            </a:r>
          </a:p>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Service Providers</a:t>
            </a:r>
          </a:p>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Telecom, networks, IT</a:t>
            </a:r>
          </a:p>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Financial Industry (Bank &amp; insurance)</a:t>
            </a:r>
          </a:p>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Startups</a:t>
            </a:r>
          </a:p>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Training organizations, universities</a:t>
            </a:r>
          </a:p>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Industry associations</a:t>
            </a:r>
          </a:p>
          <a:p>
            <a:pPr marL="361950" lvl="2" indent="-276225" algn="just" defTabSz="542925" fontAlgn="auto">
              <a:spcBef>
                <a:spcPts val="300"/>
              </a:spcBef>
              <a:spcAft>
                <a:spcPts val="0"/>
              </a:spcAft>
              <a:buClr>
                <a:srgbClr val="70AD47"/>
              </a:buClr>
              <a:buSzPct val="120000"/>
              <a:buFont typeface="Wingdings" panose="05000000000000000000" pitchFamily="2" charset="2"/>
              <a:buChar char="§"/>
              <a:defRPr/>
            </a:pPr>
            <a:r>
              <a:rPr lang="en-US" dirty="0">
                <a:solidFill>
                  <a:schemeClr val="tx1">
                    <a:lumMod val="50000"/>
                    <a:lumOff val="50000"/>
                  </a:schemeClr>
                </a:solidFill>
              </a:rPr>
              <a:t>…</a:t>
            </a:r>
          </a:p>
        </p:txBody>
      </p:sp>
      <p:sp>
        <p:nvSpPr>
          <p:cNvPr id="30" name="Flèche : courbe vers le haut 29">
            <a:extLst>
              <a:ext uri="{FF2B5EF4-FFF2-40B4-BE49-F238E27FC236}">
                <a16:creationId xmlns:a16="http://schemas.microsoft.com/office/drawing/2014/main" id="{2039C9C2-5C30-46D3-9F4F-5404E98703F7}"/>
              </a:ext>
            </a:extLst>
          </p:cNvPr>
          <p:cNvSpPr/>
          <p:nvPr/>
        </p:nvSpPr>
        <p:spPr>
          <a:xfrm rot="19585456">
            <a:off x="876300" y="3089275"/>
            <a:ext cx="5989638" cy="976313"/>
          </a:xfrm>
          <a:prstGeom prst="curvedUpArrow">
            <a:avLst>
              <a:gd name="adj1" fmla="val 25000"/>
              <a:gd name="adj2" fmla="val 50000"/>
              <a:gd name="adj3" fmla="val 32638"/>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fr-FR">
              <a:solidFill>
                <a:schemeClr val="tx1"/>
              </a:solidFill>
            </a:endParaRPr>
          </a:p>
        </p:txBody>
      </p:sp>
      <p:sp>
        <p:nvSpPr>
          <p:cNvPr id="16391" name="ZoneTexte 1">
            <a:extLst>
              <a:ext uri="{FF2B5EF4-FFF2-40B4-BE49-F238E27FC236}">
                <a16:creationId xmlns:a16="http://schemas.microsoft.com/office/drawing/2014/main" id="{9936EE18-5B6C-4679-BA85-EFF25069A954}"/>
              </a:ext>
            </a:extLst>
          </p:cNvPr>
          <p:cNvSpPr txBox="1">
            <a:spLocks noChangeArrowheads="1"/>
          </p:cNvSpPr>
          <p:nvPr/>
        </p:nvSpPr>
        <p:spPr bwMode="auto">
          <a:xfrm>
            <a:off x="4424363" y="1887538"/>
            <a:ext cx="12378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r>
              <a:rPr lang="fr-FR" altLang="fr-FR" sz="5400" b="1" dirty="0">
                <a:highlight>
                  <a:srgbClr val="FFFF00"/>
                </a:highlight>
                <a:cs typeface="Calibri" panose="020F0502020204030204" pitchFamily="34" charset="0"/>
              </a:rPr>
              <a:t>560</a:t>
            </a:r>
          </a:p>
        </p:txBody>
      </p:sp>
      <p:sp>
        <p:nvSpPr>
          <p:cNvPr id="16392" name="ZoneTexte 3">
            <a:extLst>
              <a:ext uri="{FF2B5EF4-FFF2-40B4-BE49-F238E27FC236}">
                <a16:creationId xmlns:a16="http://schemas.microsoft.com/office/drawing/2014/main" id="{8BB5F523-F0D4-4FB4-8015-6CD782933181}"/>
              </a:ext>
            </a:extLst>
          </p:cNvPr>
          <p:cNvSpPr txBox="1">
            <a:spLocks noChangeArrowheads="1"/>
          </p:cNvSpPr>
          <p:nvPr/>
        </p:nvSpPr>
        <p:spPr bwMode="auto">
          <a:xfrm>
            <a:off x="4467225" y="2489200"/>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fr-FR" sz="1800"/>
              <a:t>Members</a:t>
            </a:r>
            <a:r>
              <a:rPr lang="en-US" altLang="fr-FR" sz="1600" baseline="30000"/>
              <a:t>*</a:t>
            </a:r>
          </a:p>
        </p:txBody>
      </p:sp>
      <p:sp>
        <p:nvSpPr>
          <p:cNvPr id="16393" name="Rectangle 32">
            <a:extLst>
              <a:ext uri="{FF2B5EF4-FFF2-40B4-BE49-F238E27FC236}">
                <a16:creationId xmlns:a16="http://schemas.microsoft.com/office/drawing/2014/main" id="{369CCDFC-46DC-4C51-90F5-6A6FA0E967C6}"/>
              </a:ext>
            </a:extLst>
          </p:cNvPr>
          <p:cNvSpPr>
            <a:spLocks noChangeArrowheads="1"/>
          </p:cNvSpPr>
          <p:nvPr/>
        </p:nvSpPr>
        <p:spPr bwMode="auto">
          <a:xfrm>
            <a:off x="3479800" y="5919788"/>
            <a:ext cx="25360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fr-FR" sz="1400" i="1" dirty="0">
                <a:latin typeface="Arial" panose="020B0604020202020204" pitchFamily="34" charset="0"/>
              </a:rPr>
              <a:t>* Members as of August 2020</a:t>
            </a:r>
            <a:endParaRPr lang="en-US" altLang="fr-FR" sz="1400" i="1" baseline="30000" dirty="0">
              <a:latin typeface="Arial" panose="020B0604020202020204" pitchFamily="34" charset="0"/>
            </a:endParaRPr>
          </a:p>
        </p:txBody>
      </p:sp>
      <p:sp>
        <p:nvSpPr>
          <p:cNvPr id="34" name="ZoneTexte 33">
            <a:extLst>
              <a:ext uri="{FF2B5EF4-FFF2-40B4-BE49-F238E27FC236}">
                <a16:creationId xmlns:a16="http://schemas.microsoft.com/office/drawing/2014/main" id="{2382E1F5-81B4-49DB-98D8-909524D9D041}"/>
              </a:ext>
            </a:extLst>
          </p:cNvPr>
          <p:cNvSpPr txBox="1"/>
          <p:nvPr/>
        </p:nvSpPr>
        <p:spPr>
          <a:xfrm>
            <a:off x="1049338" y="2197100"/>
            <a:ext cx="3101975" cy="584200"/>
          </a:xfrm>
          <a:prstGeom prst="rect">
            <a:avLst/>
          </a:prstGeom>
          <a:solidFill>
            <a:schemeClr val="bg1"/>
          </a:solidFill>
        </p:spPr>
        <p:txBody>
          <a:bodyPr wrap="none">
            <a:spAutoFit/>
          </a:bodyPr>
          <a:lstStyle/>
          <a:p>
            <a:pPr algn="ctr">
              <a:defRPr/>
            </a:pPr>
            <a:r>
              <a:rPr lang="en-US" sz="1600" b="1" cap="small" dirty="0">
                <a:solidFill>
                  <a:schemeClr val="accent6">
                    <a:lumMod val="75000"/>
                  </a:schemeClr>
                </a:solidFill>
                <a:latin typeface="Gill Sans Nova" panose="020B0602020104020203" pitchFamily="34" charset="0"/>
                <a:ea typeface="+mj-ea"/>
                <a:cs typeface="+mj-cs"/>
              </a:rPr>
              <a:t>Network of Innovative </a:t>
            </a:r>
          </a:p>
          <a:p>
            <a:pPr algn="ctr">
              <a:defRPr/>
            </a:pPr>
            <a:r>
              <a:rPr lang="en-US" sz="1600" b="1" cap="small" dirty="0">
                <a:solidFill>
                  <a:schemeClr val="accent6">
                    <a:lumMod val="75000"/>
                  </a:schemeClr>
                </a:solidFill>
                <a:latin typeface="Gill Sans Nova" panose="020B0602020104020203" pitchFamily="34" charset="0"/>
                <a:ea typeface="+mj-ea"/>
                <a:cs typeface="+mj-cs"/>
              </a:rPr>
              <a:t>Professionals/Organizations</a:t>
            </a:r>
          </a:p>
        </p:txBody>
      </p:sp>
      <p:pic>
        <p:nvPicPr>
          <p:cNvPr id="16395" name="Picture 14" descr="Related image">
            <a:extLst>
              <a:ext uri="{FF2B5EF4-FFF2-40B4-BE49-F238E27FC236}">
                <a16:creationId xmlns:a16="http://schemas.microsoft.com/office/drawing/2014/main" id="{7D335FE8-04C8-4E2C-A31C-A016D9EF0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2781300"/>
            <a:ext cx="205740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39CBBF7A-6358-4BD7-AEEA-7A51A19CCC57}"/>
              </a:ext>
            </a:extLst>
          </p:cNvPr>
          <p:cNvSpPr/>
          <p:nvPr/>
        </p:nvSpPr>
        <p:spPr>
          <a:xfrm>
            <a:off x="1762125" y="972555"/>
            <a:ext cx="8258175" cy="461665"/>
          </a:xfrm>
          <a:prstGeom prst="rect">
            <a:avLst/>
          </a:prstGeom>
        </p:spPr>
        <p:txBody>
          <a:bodyPr wrap="square">
            <a:spAutoFit/>
          </a:bodyPr>
          <a:lstStyle/>
          <a:p>
            <a:pPr algn="ctr">
              <a:defRPr/>
            </a:pPr>
            <a:r>
              <a:rPr lang="en-US" altLang="fr-FR" sz="2400" cap="small" dirty="0">
                <a:solidFill>
                  <a:schemeClr val="accent6">
                    <a:lumMod val="75000"/>
                  </a:schemeClr>
                </a:solidFill>
              </a:rPr>
              <a:t>collective intelligence, </a:t>
            </a:r>
            <a:r>
              <a:rPr lang="en-US" altLang="fr-FR" sz="2400" cap="small" dirty="0" err="1">
                <a:solidFill>
                  <a:schemeClr val="accent6">
                    <a:lumMod val="75000"/>
                  </a:schemeClr>
                </a:solidFill>
              </a:rPr>
              <a:t>transversality</a:t>
            </a:r>
            <a:r>
              <a:rPr lang="en-US" altLang="fr-FR" sz="2400" cap="small" dirty="0">
                <a:solidFill>
                  <a:schemeClr val="accent6">
                    <a:lumMod val="75000"/>
                  </a:schemeClr>
                </a:solidFill>
              </a:rPr>
              <a:t>, diversity of stakeholders</a:t>
            </a:r>
            <a:endParaRPr lang="en-US" sz="2400" cap="small" dirty="0">
              <a:solidFill>
                <a:schemeClr val="accent6">
                  <a:lumMod val="75000"/>
                </a:schemeClr>
              </a:solidFill>
            </a:endParaRPr>
          </a:p>
        </p:txBody>
      </p:sp>
      <p:sp>
        <p:nvSpPr>
          <p:cNvPr id="6" name="Titre 8">
            <a:extLst>
              <a:ext uri="{FF2B5EF4-FFF2-40B4-BE49-F238E27FC236}">
                <a16:creationId xmlns:a16="http://schemas.microsoft.com/office/drawing/2014/main" id="{F116AA4B-30E7-462F-AC3B-329C4BD9384B}"/>
              </a:ext>
            </a:extLst>
          </p:cNvPr>
          <p:cNvSpPr txBox="1">
            <a:spLocks/>
          </p:cNvSpPr>
          <p:nvPr/>
        </p:nvSpPr>
        <p:spPr>
          <a:xfrm>
            <a:off x="1979924" y="308859"/>
            <a:ext cx="9545638" cy="701675"/>
          </a:xfrm>
          <a:prstGeom prst="rect">
            <a:avLst/>
          </a:prstGeom>
        </p:spPr>
        <p:txBody>
          <a:bodyPr/>
          <a:lstStyle>
            <a:lvl1pPr algn="r" rtl="0" eaLnBrk="0" fontAlgn="base" hangingPunct="0">
              <a:lnSpc>
                <a:spcPct val="90000"/>
              </a:lnSpc>
              <a:spcBef>
                <a:spcPct val="0"/>
              </a:spcBef>
              <a:spcAft>
                <a:spcPct val="0"/>
              </a:spcAft>
              <a:defRPr lang="en-US" altLang="fr-FR" sz="2600" b="1" dirty="0">
                <a:solidFill>
                  <a:srgbClr val="59656D"/>
                </a:solidFill>
                <a:latin typeface="Calibri"/>
                <a:ea typeface="+mj-ea"/>
                <a:cs typeface="Calibri"/>
              </a:defRPr>
            </a:lvl1pPr>
            <a:lvl2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rtl="0"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rtl="0"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rtl="0"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rtl="0" fontAlgn="base">
              <a:lnSpc>
                <a:spcPct val="90000"/>
              </a:lnSpc>
              <a:spcBef>
                <a:spcPct val="0"/>
              </a:spcBef>
              <a:spcAft>
                <a:spcPct val="0"/>
              </a:spcAft>
              <a:defRPr sz="4000">
                <a:solidFill>
                  <a:schemeClr val="accent1"/>
                </a:solidFill>
                <a:latin typeface="Franklin Gothic Book" panose="020B0503020102020204" pitchFamily="34" charset="0"/>
              </a:defRPr>
            </a:lvl9pPr>
          </a:lstStyle>
          <a:p>
            <a:r>
              <a:rPr lang="fr-FR" sz="2400" kern="0" dirty="0"/>
              <a:t>WHO WE ARE: </a:t>
            </a:r>
            <a:r>
              <a:rPr lang="fr-FR" sz="2400" kern="0" dirty="0" err="1"/>
              <a:t>Members</a:t>
            </a:r>
            <a:endParaRPr lang="fr-FR" sz="2400" kern="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C0B0508-A52F-4E6D-8B10-B07C08C0F434}"/>
              </a:ext>
            </a:extLst>
          </p:cNvPr>
          <p:cNvSpPr>
            <a:spLocks noGrp="1"/>
          </p:cNvSpPr>
          <p:nvPr>
            <p:ph type="title"/>
          </p:nvPr>
        </p:nvSpPr>
        <p:spPr>
          <a:xfrm>
            <a:off x="2093067" y="161213"/>
            <a:ext cx="9545638" cy="701675"/>
          </a:xfrm>
        </p:spPr>
        <p:txBody>
          <a:bodyPr/>
          <a:lstStyle/>
          <a:p>
            <a:r>
              <a:rPr lang="fr-FR" sz="2400" dirty="0"/>
              <a:t>WHO WE ARE: SBA France </a:t>
            </a:r>
            <a:r>
              <a:rPr lang="fr-FR" sz="2400" dirty="0" err="1"/>
              <a:t>Honorary</a:t>
            </a:r>
            <a:r>
              <a:rPr lang="fr-FR" sz="2400" dirty="0"/>
              <a:t> </a:t>
            </a:r>
            <a:r>
              <a:rPr lang="fr-FR" sz="2400" dirty="0" err="1"/>
              <a:t>Members</a:t>
            </a:r>
            <a:r>
              <a:rPr lang="fr-FR" sz="2400" dirty="0"/>
              <a:t> </a:t>
            </a:r>
            <a:r>
              <a:rPr lang="fr-FR" sz="2400" dirty="0">
                <a:latin typeface="Arial" panose="020B0604020202020204" pitchFamily="34" charset="0"/>
                <a:cs typeface="Arial" panose="020B0604020202020204" pitchFamily="34" charset="0"/>
              </a:rPr>
              <a:t>● 1/2</a:t>
            </a:r>
            <a:endParaRPr lang="fr-FR" sz="2400" dirty="0"/>
          </a:p>
        </p:txBody>
      </p:sp>
      <p:pic>
        <p:nvPicPr>
          <p:cNvPr id="2" name="Image 1">
            <a:extLst>
              <a:ext uri="{FF2B5EF4-FFF2-40B4-BE49-F238E27FC236}">
                <a16:creationId xmlns:a16="http://schemas.microsoft.com/office/drawing/2014/main" id="{53E1E7BD-991A-4515-98B0-A5EC2C6F552D}"/>
              </a:ext>
            </a:extLst>
          </p:cNvPr>
          <p:cNvPicPr>
            <a:picLocks noChangeAspect="1"/>
          </p:cNvPicPr>
          <p:nvPr/>
        </p:nvPicPr>
        <p:blipFill rotWithShape="1">
          <a:blip r:embed="rId2"/>
          <a:srcRect l="30313" t="29583" r="16641" b="7917"/>
          <a:stretch/>
        </p:blipFill>
        <p:spPr>
          <a:xfrm>
            <a:off x="2802513" y="1021227"/>
            <a:ext cx="6660000" cy="441384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C0B0508-A52F-4E6D-8B10-B07C08C0F434}"/>
              </a:ext>
            </a:extLst>
          </p:cNvPr>
          <p:cNvSpPr>
            <a:spLocks noGrp="1"/>
          </p:cNvSpPr>
          <p:nvPr>
            <p:ph type="title"/>
          </p:nvPr>
        </p:nvSpPr>
        <p:spPr>
          <a:xfrm>
            <a:off x="2093067" y="161213"/>
            <a:ext cx="9545638" cy="701675"/>
          </a:xfrm>
        </p:spPr>
        <p:txBody>
          <a:bodyPr/>
          <a:lstStyle/>
          <a:p>
            <a:r>
              <a:rPr lang="fr-FR" sz="2400" dirty="0"/>
              <a:t>WHO WE ARE: SBA France </a:t>
            </a:r>
            <a:r>
              <a:rPr lang="fr-FR" sz="2400" dirty="0" err="1"/>
              <a:t>Honorary</a:t>
            </a:r>
            <a:r>
              <a:rPr lang="fr-FR" sz="2400" dirty="0"/>
              <a:t> </a:t>
            </a:r>
            <a:r>
              <a:rPr lang="fr-FR" sz="2400" dirty="0" err="1"/>
              <a:t>Members</a:t>
            </a:r>
            <a:r>
              <a:rPr lang="fr-FR" sz="2400" dirty="0"/>
              <a:t> </a:t>
            </a:r>
            <a:r>
              <a:rPr lang="fr-FR" sz="2400" dirty="0">
                <a:latin typeface="Arial" panose="020B0604020202020204" pitchFamily="34" charset="0"/>
                <a:cs typeface="Arial" panose="020B0604020202020204" pitchFamily="34" charset="0"/>
              </a:rPr>
              <a:t>● 2/2</a:t>
            </a:r>
            <a:endParaRPr lang="fr-FR" sz="2400" dirty="0"/>
          </a:p>
        </p:txBody>
      </p:sp>
      <p:sp>
        <p:nvSpPr>
          <p:cNvPr id="4" name="Rectangle 3">
            <a:extLst>
              <a:ext uri="{FF2B5EF4-FFF2-40B4-BE49-F238E27FC236}">
                <a16:creationId xmlns:a16="http://schemas.microsoft.com/office/drawing/2014/main" id="{B42CC844-6845-4217-BC3F-15F0ED041B19}"/>
              </a:ext>
            </a:extLst>
          </p:cNvPr>
          <p:cNvSpPr/>
          <p:nvPr/>
        </p:nvSpPr>
        <p:spPr>
          <a:xfrm>
            <a:off x="9617504" y="5018087"/>
            <a:ext cx="2329227" cy="1107996"/>
          </a:xfrm>
          <a:prstGeom prst="rect">
            <a:avLst/>
          </a:prstGeom>
          <a:solidFill>
            <a:schemeClr val="bg1"/>
          </a:solidFill>
          <a:ln>
            <a:noFill/>
          </a:ln>
        </p:spPr>
        <p:txBody>
          <a:bodyPr wrap="none">
            <a:spAutoFit/>
          </a:bodyPr>
          <a:lstStyle/>
          <a:p>
            <a:pPr algn="r">
              <a:defRPr/>
            </a:pPr>
            <a:r>
              <a:rPr lang="en-US" sz="2200" b="1" cap="small" dirty="0">
                <a:solidFill>
                  <a:schemeClr val="accent6">
                    <a:lumMod val="75000"/>
                  </a:schemeClr>
                </a:solidFill>
                <a:latin typeface="Gill Sans Nova" panose="020B0602020104020203" pitchFamily="34" charset="0"/>
              </a:rPr>
              <a:t>…   + </a:t>
            </a:r>
            <a:r>
              <a:rPr lang="en-US" sz="2200" b="1" cap="small" dirty="0">
                <a:solidFill>
                  <a:schemeClr val="accent6">
                    <a:lumMod val="75000"/>
                  </a:schemeClr>
                </a:solidFill>
                <a:highlight>
                  <a:srgbClr val="FFFF00"/>
                </a:highlight>
                <a:latin typeface="Gill Sans Nova" panose="020B0602020104020203" pitchFamily="34" charset="0"/>
              </a:rPr>
              <a:t>450</a:t>
            </a:r>
            <a:r>
              <a:rPr lang="en-US" sz="2200" b="1" cap="small" dirty="0">
                <a:solidFill>
                  <a:schemeClr val="accent6">
                    <a:lumMod val="75000"/>
                  </a:schemeClr>
                </a:solidFill>
                <a:latin typeface="Gill Sans Nova" panose="020B0602020104020203" pitchFamily="34" charset="0"/>
              </a:rPr>
              <a:t> other</a:t>
            </a:r>
          </a:p>
          <a:p>
            <a:pPr algn="r">
              <a:defRPr/>
            </a:pPr>
            <a:r>
              <a:rPr lang="en-US" sz="2200" b="1" cap="small" dirty="0">
                <a:solidFill>
                  <a:schemeClr val="accent6">
                    <a:lumMod val="75000"/>
                  </a:schemeClr>
                </a:solidFill>
                <a:latin typeface="Gill Sans Nova" panose="020B0602020104020203" pitchFamily="34" charset="0"/>
              </a:rPr>
              <a:t>organizations</a:t>
            </a:r>
            <a:br>
              <a:rPr lang="en-US" sz="2200" b="1" cap="small" dirty="0">
                <a:solidFill>
                  <a:schemeClr val="accent6">
                    <a:lumMod val="75000"/>
                  </a:schemeClr>
                </a:solidFill>
                <a:latin typeface="Gill Sans Nova" panose="020B0602020104020203" pitchFamily="34" charset="0"/>
              </a:rPr>
            </a:br>
            <a:r>
              <a:rPr lang="en-US" sz="2200" b="1" cap="small" dirty="0">
                <a:solidFill>
                  <a:schemeClr val="accent6">
                    <a:lumMod val="75000"/>
                  </a:schemeClr>
                </a:solidFill>
                <a:latin typeface="Gill Sans Nova" panose="020B0602020104020203" pitchFamily="34" charset="0"/>
              </a:rPr>
              <a:t>&amp; enterprises</a:t>
            </a:r>
            <a:endParaRPr lang="en-US" sz="2200" dirty="0"/>
          </a:p>
        </p:txBody>
      </p:sp>
      <p:pic>
        <p:nvPicPr>
          <p:cNvPr id="6" name="Image 5">
            <a:extLst>
              <a:ext uri="{FF2B5EF4-FFF2-40B4-BE49-F238E27FC236}">
                <a16:creationId xmlns:a16="http://schemas.microsoft.com/office/drawing/2014/main" id="{2D6C90A5-B558-4C0C-AA66-048AAADDA1E9}"/>
              </a:ext>
            </a:extLst>
          </p:cNvPr>
          <p:cNvPicPr>
            <a:picLocks noChangeAspect="1"/>
          </p:cNvPicPr>
          <p:nvPr/>
        </p:nvPicPr>
        <p:blipFill rotWithShape="1">
          <a:blip r:embed="rId2"/>
          <a:srcRect l="30156" t="10673" r="16563" b="10673"/>
          <a:stretch/>
        </p:blipFill>
        <p:spPr>
          <a:xfrm>
            <a:off x="2802513" y="698570"/>
            <a:ext cx="6660000" cy="5530309"/>
          </a:xfrm>
          <a:prstGeom prst="rect">
            <a:avLst/>
          </a:prstGeom>
        </p:spPr>
      </p:pic>
    </p:spTree>
    <p:extLst>
      <p:ext uri="{BB962C8B-B14F-4D97-AF65-F5344CB8AC3E}">
        <p14:creationId xmlns:p14="http://schemas.microsoft.com/office/powerpoint/2010/main" val="2148965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25BB82C4-401D-4D77-90AE-D930C1F29708}"/>
              </a:ext>
            </a:extLst>
          </p:cNvPr>
          <p:cNvSpPr/>
          <p:nvPr/>
        </p:nvSpPr>
        <p:spPr>
          <a:xfrm>
            <a:off x="329154" y="4519613"/>
            <a:ext cx="11550107" cy="1725612"/>
          </a:xfrm>
          <a:prstGeom prst="roundRect">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fr-FR">
              <a:solidFill>
                <a:schemeClr val="tx1"/>
              </a:solidFill>
            </a:endParaRPr>
          </a:p>
        </p:txBody>
      </p:sp>
      <p:sp>
        <p:nvSpPr>
          <p:cNvPr id="57" name="Rectangle : coins arrondis 56">
            <a:extLst>
              <a:ext uri="{FF2B5EF4-FFF2-40B4-BE49-F238E27FC236}">
                <a16:creationId xmlns:a16="http://schemas.microsoft.com/office/drawing/2014/main" id="{3D882E39-CCE4-4FBF-8114-05DA5BA9F107}"/>
              </a:ext>
            </a:extLst>
          </p:cNvPr>
          <p:cNvSpPr/>
          <p:nvPr/>
        </p:nvSpPr>
        <p:spPr bwMode="auto">
          <a:xfrm>
            <a:off x="312737" y="1046163"/>
            <a:ext cx="11591879" cy="2327686"/>
          </a:xfrm>
          <a:prstGeom prst="roundRect">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fr-FR"/>
          </a:p>
        </p:txBody>
      </p:sp>
      <p:sp>
        <p:nvSpPr>
          <p:cNvPr id="22" name="Rectangle 21">
            <a:extLst>
              <a:ext uri="{FF2B5EF4-FFF2-40B4-BE49-F238E27FC236}">
                <a16:creationId xmlns:a16="http://schemas.microsoft.com/office/drawing/2014/main" id="{5D4DF912-A2BA-4F4E-A24C-ABD89D86834F}"/>
              </a:ext>
            </a:extLst>
          </p:cNvPr>
          <p:cNvSpPr/>
          <p:nvPr/>
        </p:nvSpPr>
        <p:spPr bwMode="auto">
          <a:xfrm>
            <a:off x="350161" y="1460065"/>
            <a:ext cx="1298575" cy="23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b="1" cap="small" dirty="0">
                <a:solidFill>
                  <a:schemeClr val="tx1"/>
                </a:solidFill>
                <a:latin typeface="Gill Sans Nova" panose="020B0602020104020203" pitchFamily="34" charset="0"/>
                <a:ea typeface="+mj-ea"/>
                <a:cs typeface="+mj-cs"/>
              </a:rPr>
              <a:t>President</a:t>
            </a:r>
          </a:p>
        </p:txBody>
      </p:sp>
      <p:sp>
        <p:nvSpPr>
          <p:cNvPr id="23" name="Rectangle 22">
            <a:extLst>
              <a:ext uri="{FF2B5EF4-FFF2-40B4-BE49-F238E27FC236}">
                <a16:creationId xmlns:a16="http://schemas.microsoft.com/office/drawing/2014/main" id="{1BFADBFB-8977-4649-8774-7DF448949362}"/>
              </a:ext>
            </a:extLst>
          </p:cNvPr>
          <p:cNvSpPr/>
          <p:nvPr/>
        </p:nvSpPr>
        <p:spPr bwMode="auto">
          <a:xfrm>
            <a:off x="4414620" y="1089728"/>
            <a:ext cx="1870324" cy="177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sz="1400" b="1" cap="small" dirty="0">
                <a:solidFill>
                  <a:schemeClr val="tx1"/>
                </a:solidFill>
                <a:latin typeface="Gill Sans Nova" panose="020B0602020104020203" pitchFamily="34" charset="0"/>
                <a:ea typeface="+mj-ea"/>
                <a:cs typeface="+mj-cs"/>
              </a:rPr>
              <a:t>VP Smart Building</a:t>
            </a:r>
          </a:p>
        </p:txBody>
      </p:sp>
      <p:sp>
        <p:nvSpPr>
          <p:cNvPr id="25" name="Rectangle 24">
            <a:extLst>
              <a:ext uri="{FF2B5EF4-FFF2-40B4-BE49-F238E27FC236}">
                <a16:creationId xmlns:a16="http://schemas.microsoft.com/office/drawing/2014/main" id="{B4D2131A-60AB-4370-BBAE-04312606B030}"/>
              </a:ext>
            </a:extLst>
          </p:cNvPr>
          <p:cNvSpPr/>
          <p:nvPr/>
        </p:nvSpPr>
        <p:spPr bwMode="auto">
          <a:xfrm>
            <a:off x="2823405" y="1073895"/>
            <a:ext cx="1484672" cy="239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sz="1400" b="1" cap="small" dirty="0">
                <a:solidFill>
                  <a:schemeClr val="tx1"/>
                </a:solidFill>
                <a:latin typeface="Gill Sans Nova" panose="020B0602020104020203" pitchFamily="34" charset="0"/>
                <a:ea typeface="+mj-ea"/>
                <a:cs typeface="+mj-cs"/>
              </a:rPr>
              <a:t>VP Smart City</a:t>
            </a:r>
          </a:p>
        </p:txBody>
      </p:sp>
      <p:sp>
        <p:nvSpPr>
          <p:cNvPr id="26" name="Rectangle 25">
            <a:extLst>
              <a:ext uri="{FF2B5EF4-FFF2-40B4-BE49-F238E27FC236}">
                <a16:creationId xmlns:a16="http://schemas.microsoft.com/office/drawing/2014/main" id="{1C0E1201-D103-490C-9DC2-90C383928507}"/>
              </a:ext>
            </a:extLst>
          </p:cNvPr>
          <p:cNvSpPr/>
          <p:nvPr/>
        </p:nvSpPr>
        <p:spPr bwMode="auto">
          <a:xfrm>
            <a:off x="8360389" y="992433"/>
            <a:ext cx="1952808" cy="325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b="1" cap="small" dirty="0">
                <a:solidFill>
                  <a:schemeClr val="tx1"/>
                </a:solidFill>
                <a:latin typeface="Gill Sans Nova" panose="020B0602020104020203" pitchFamily="34" charset="0"/>
                <a:ea typeface="+mj-ea"/>
                <a:cs typeface="+mj-cs"/>
              </a:rPr>
              <a:t>General Secretary</a:t>
            </a:r>
          </a:p>
        </p:txBody>
      </p:sp>
      <p:sp>
        <p:nvSpPr>
          <p:cNvPr id="27" name="Rectangle 26">
            <a:extLst>
              <a:ext uri="{FF2B5EF4-FFF2-40B4-BE49-F238E27FC236}">
                <a16:creationId xmlns:a16="http://schemas.microsoft.com/office/drawing/2014/main" id="{F2F4FF94-0806-411A-8403-45CEBF599703}"/>
              </a:ext>
            </a:extLst>
          </p:cNvPr>
          <p:cNvSpPr/>
          <p:nvPr/>
        </p:nvSpPr>
        <p:spPr bwMode="auto">
          <a:xfrm>
            <a:off x="10359846" y="1435892"/>
            <a:ext cx="1296988" cy="239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b="1" cap="small" dirty="0">
                <a:solidFill>
                  <a:schemeClr val="tx1"/>
                </a:solidFill>
                <a:latin typeface="Gill Sans Nova" panose="020B0602020104020203" pitchFamily="34" charset="0"/>
                <a:ea typeface="+mj-ea"/>
                <a:cs typeface="+mj-cs"/>
              </a:rPr>
              <a:t>Treasurer</a:t>
            </a:r>
          </a:p>
        </p:txBody>
      </p:sp>
      <p:sp>
        <p:nvSpPr>
          <p:cNvPr id="28" name="Rectangle 27">
            <a:extLst>
              <a:ext uri="{FF2B5EF4-FFF2-40B4-BE49-F238E27FC236}">
                <a16:creationId xmlns:a16="http://schemas.microsoft.com/office/drawing/2014/main" id="{612D9A4E-7EBF-4AF3-BE5D-950F5F890C69}"/>
              </a:ext>
            </a:extLst>
          </p:cNvPr>
          <p:cNvSpPr/>
          <p:nvPr/>
        </p:nvSpPr>
        <p:spPr bwMode="auto">
          <a:xfrm>
            <a:off x="370005" y="2740438"/>
            <a:ext cx="1258888" cy="566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cap="small" dirty="0">
                <a:solidFill>
                  <a:schemeClr val="bg1">
                    <a:lumMod val="50000"/>
                  </a:schemeClr>
                </a:solidFill>
                <a:latin typeface="Gill Sans MT" panose="020B0502020104020203" pitchFamily="34" charset="0"/>
              </a:rPr>
              <a:t>E. François</a:t>
            </a:r>
          </a:p>
          <a:p>
            <a:pPr algn="ctr">
              <a:defRPr/>
            </a:pPr>
            <a:r>
              <a:rPr lang="fr-FR" sz="1200" b="1" dirty="0">
                <a:solidFill>
                  <a:schemeClr val="bg1">
                    <a:lumMod val="50000"/>
                  </a:schemeClr>
                </a:solidFill>
                <a:latin typeface="Gill Sans MT" panose="020B0502020104020203" pitchFamily="34" charset="0"/>
              </a:rPr>
              <a:t>ENOCEAN</a:t>
            </a:r>
          </a:p>
        </p:txBody>
      </p:sp>
      <p:sp>
        <p:nvSpPr>
          <p:cNvPr id="29" name="Rectangle 28">
            <a:extLst>
              <a:ext uri="{FF2B5EF4-FFF2-40B4-BE49-F238E27FC236}">
                <a16:creationId xmlns:a16="http://schemas.microsoft.com/office/drawing/2014/main" id="{6479FC07-1D33-45AD-B305-27C81CC08235}"/>
              </a:ext>
            </a:extLst>
          </p:cNvPr>
          <p:cNvSpPr/>
          <p:nvPr/>
        </p:nvSpPr>
        <p:spPr bwMode="auto">
          <a:xfrm>
            <a:off x="3764707" y="1428645"/>
            <a:ext cx="1260475" cy="56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000" b="1" cap="small" dirty="0">
                <a:solidFill>
                  <a:schemeClr val="bg1">
                    <a:lumMod val="50000"/>
                  </a:schemeClr>
                </a:solidFill>
                <a:latin typeface="Gill Sans MT" panose="020B0502020104020203" pitchFamily="34" charset="0"/>
              </a:rPr>
              <a:t>S. Meunier</a:t>
            </a:r>
          </a:p>
          <a:p>
            <a:pPr algn="ctr">
              <a:defRPr/>
            </a:pPr>
            <a:r>
              <a:rPr lang="fr-FR" sz="1000" b="1" dirty="0">
                <a:solidFill>
                  <a:schemeClr val="bg1">
                    <a:lumMod val="50000"/>
                  </a:schemeClr>
                </a:solidFill>
                <a:latin typeface="Gill Sans MT" panose="020B0502020104020203" pitchFamily="34" charset="0"/>
              </a:rPr>
              <a:t>ABB</a:t>
            </a:r>
          </a:p>
        </p:txBody>
      </p:sp>
      <p:sp>
        <p:nvSpPr>
          <p:cNvPr id="30" name="Rectangle 29">
            <a:extLst>
              <a:ext uri="{FF2B5EF4-FFF2-40B4-BE49-F238E27FC236}">
                <a16:creationId xmlns:a16="http://schemas.microsoft.com/office/drawing/2014/main" id="{6BB92FD6-4490-48A1-8967-EB611FF95DBC}"/>
              </a:ext>
            </a:extLst>
          </p:cNvPr>
          <p:cNvSpPr/>
          <p:nvPr/>
        </p:nvSpPr>
        <p:spPr bwMode="auto">
          <a:xfrm>
            <a:off x="1653069" y="1450178"/>
            <a:ext cx="1525185" cy="566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000" b="1" cap="small" dirty="0">
                <a:solidFill>
                  <a:schemeClr val="bg1">
                    <a:lumMod val="50000"/>
                  </a:schemeClr>
                </a:solidFill>
                <a:latin typeface="Gill Sans MT" panose="020B0502020104020203" pitchFamily="34" charset="0"/>
              </a:rPr>
              <a:t>E. Etienne-</a:t>
            </a:r>
            <a:r>
              <a:rPr lang="fr-FR" sz="1000" b="1" cap="small" dirty="0" err="1">
                <a:solidFill>
                  <a:schemeClr val="bg1">
                    <a:lumMod val="50000"/>
                  </a:schemeClr>
                </a:solidFill>
                <a:latin typeface="Gill Sans MT" panose="020B0502020104020203" pitchFamily="34" charset="0"/>
              </a:rPr>
              <a:t>Denoy</a:t>
            </a:r>
            <a:r>
              <a:rPr lang="fr-FR" sz="1000" b="1" cap="small" dirty="0">
                <a:solidFill>
                  <a:schemeClr val="bg1">
                    <a:lumMod val="50000"/>
                  </a:schemeClr>
                </a:solidFill>
                <a:latin typeface="Gill Sans MT" panose="020B0502020104020203" pitchFamily="34" charset="0"/>
              </a:rPr>
              <a:t> </a:t>
            </a:r>
            <a:r>
              <a:rPr lang="fr-FR" sz="1000" b="1" dirty="0">
                <a:solidFill>
                  <a:schemeClr val="bg1">
                    <a:lumMod val="50000"/>
                  </a:schemeClr>
                </a:solidFill>
                <a:latin typeface="Gill Sans MT" panose="020B0502020104020203" pitchFamily="34" charset="0"/>
              </a:rPr>
              <a:t>GREEN SOLUCE</a:t>
            </a:r>
          </a:p>
        </p:txBody>
      </p:sp>
      <p:sp>
        <p:nvSpPr>
          <p:cNvPr id="31" name="Rectangle 30">
            <a:extLst>
              <a:ext uri="{FF2B5EF4-FFF2-40B4-BE49-F238E27FC236}">
                <a16:creationId xmlns:a16="http://schemas.microsoft.com/office/drawing/2014/main" id="{B2177F36-03E9-4260-A061-ABEB5767196D}"/>
              </a:ext>
            </a:extLst>
          </p:cNvPr>
          <p:cNvSpPr/>
          <p:nvPr/>
        </p:nvSpPr>
        <p:spPr bwMode="auto">
          <a:xfrm>
            <a:off x="5634574" y="2560721"/>
            <a:ext cx="1614487" cy="56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sz="1000" b="1" cap="small" dirty="0">
                <a:solidFill>
                  <a:schemeClr val="bg1">
                    <a:lumMod val="50000"/>
                  </a:schemeClr>
                </a:solidFill>
                <a:latin typeface="Gill Sans MT" panose="020B0502020104020203" pitchFamily="34" charset="0"/>
              </a:rPr>
              <a:t>C. Rozier</a:t>
            </a:r>
          </a:p>
          <a:p>
            <a:pPr algn="ctr"/>
            <a:r>
              <a:rPr lang="fr-FR" sz="1000" b="1" cap="small" dirty="0">
                <a:solidFill>
                  <a:schemeClr val="bg1">
                    <a:lumMod val="50000"/>
                  </a:schemeClr>
                </a:solidFill>
                <a:latin typeface="Gill Sans MT" panose="020B0502020104020203" pitchFamily="34" charset="0"/>
              </a:rPr>
              <a:t>URBAN </a:t>
            </a:r>
          </a:p>
          <a:p>
            <a:pPr algn="ctr"/>
            <a:r>
              <a:rPr lang="fr-FR" sz="1000" b="1" cap="small" dirty="0">
                <a:solidFill>
                  <a:schemeClr val="bg1">
                    <a:lumMod val="50000"/>
                  </a:schemeClr>
                </a:solidFill>
                <a:latin typeface="Gill Sans MT" panose="020B0502020104020203" pitchFamily="34" charset="0"/>
              </a:rPr>
              <a:t>PRACTICES</a:t>
            </a:r>
          </a:p>
        </p:txBody>
      </p:sp>
      <p:sp>
        <p:nvSpPr>
          <p:cNvPr id="32" name="Rectangle 31">
            <a:extLst>
              <a:ext uri="{FF2B5EF4-FFF2-40B4-BE49-F238E27FC236}">
                <a16:creationId xmlns:a16="http://schemas.microsoft.com/office/drawing/2014/main" id="{A296A3A6-A353-425B-97E1-89DE3A4F6DC6}"/>
              </a:ext>
            </a:extLst>
          </p:cNvPr>
          <p:cNvSpPr/>
          <p:nvPr/>
        </p:nvSpPr>
        <p:spPr bwMode="auto">
          <a:xfrm>
            <a:off x="7714442" y="1417554"/>
            <a:ext cx="1260475" cy="56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000" b="1" cap="small" dirty="0">
                <a:solidFill>
                  <a:schemeClr val="bg1">
                    <a:lumMod val="50000"/>
                  </a:schemeClr>
                </a:solidFill>
                <a:latin typeface="Gill Sans MT" panose="020B0502020104020203" pitchFamily="34" charset="0"/>
              </a:rPr>
              <a:t>O. </a:t>
            </a:r>
            <a:r>
              <a:rPr lang="fr-FR" sz="1000" b="1" cap="small" dirty="0" err="1">
                <a:solidFill>
                  <a:schemeClr val="bg1">
                    <a:lumMod val="50000"/>
                  </a:schemeClr>
                </a:solidFill>
                <a:latin typeface="Gill Sans MT" panose="020B0502020104020203" pitchFamily="34" charset="0"/>
              </a:rPr>
              <a:t>Gresle</a:t>
            </a:r>
            <a:endParaRPr lang="fr-FR" sz="1000" b="1" cap="small" dirty="0">
              <a:solidFill>
                <a:schemeClr val="bg1">
                  <a:lumMod val="50000"/>
                </a:schemeClr>
              </a:solidFill>
              <a:latin typeface="Gill Sans MT" panose="020B0502020104020203" pitchFamily="34" charset="0"/>
            </a:endParaRPr>
          </a:p>
          <a:p>
            <a:pPr algn="ctr">
              <a:defRPr/>
            </a:pPr>
            <a:r>
              <a:rPr lang="fr-FR" sz="1000" b="1" dirty="0">
                <a:solidFill>
                  <a:schemeClr val="bg1">
                    <a:lumMod val="50000"/>
                  </a:schemeClr>
                </a:solidFill>
                <a:latin typeface="Gill Sans MT" panose="020B0502020104020203" pitchFamily="34" charset="0"/>
              </a:rPr>
              <a:t>ENGIE Solutions</a:t>
            </a:r>
          </a:p>
        </p:txBody>
      </p:sp>
      <p:pic>
        <p:nvPicPr>
          <p:cNvPr id="20528" name="Picture 2" descr="https://www.smartbuildingsalliance.org/wp-content/uploads/2019/04/Emmanuel_FrancoisNB.jpg">
            <a:extLst>
              <a:ext uri="{FF2B5EF4-FFF2-40B4-BE49-F238E27FC236}">
                <a16:creationId xmlns:a16="http://schemas.microsoft.com/office/drawing/2014/main" id="{04192895-5435-41E4-B9AF-DF5410391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99" y="1760549"/>
            <a:ext cx="970006" cy="96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1" name="Picture 8" descr="https://www.smartbuildingsalliance.org/wp-content/uploads/2019/03/Christian_Rozier.jpg">
            <a:extLst>
              <a:ext uri="{FF2B5EF4-FFF2-40B4-BE49-F238E27FC236}">
                <a16:creationId xmlns:a16="http://schemas.microsoft.com/office/drawing/2014/main" id="{EAD1C3F5-DEB7-4D5A-89B6-7CF5E85C9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143" y="2485264"/>
            <a:ext cx="729211" cy="72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a:extLst>
              <a:ext uri="{FF2B5EF4-FFF2-40B4-BE49-F238E27FC236}">
                <a16:creationId xmlns:a16="http://schemas.microsoft.com/office/drawing/2014/main" id="{D64FE165-0A85-4646-8D63-D86FF4F5E73C}"/>
              </a:ext>
            </a:extLst>
          </p:cNvPr>
          <p:cNvSpPr>
            <a:spLocks noGrp="1"/>
          </p:cNvSpPr>
          <p:nvPr>
            <p:ph type="title"/>
          </p:nvPr>
        </p:nvSpPr>
        <p:spPr/>
        <p:txBody>
          <a:bodyPr/>
          <a:lstStyle/>
          <a:p>
            <a:r>
              <a:rPr lang="fr-FR" sz="2400" dirty="0"/>
              <a:t>WHO WE ARE: </a:t>
            </a:r>
            <a:r>
              <a:rPr lang="fr-FR" sz="2400" dirty="0" err="1"/>
              <a:t>Organization</a:t>
            </a:r>
            <a:endParaRPr lang="fr-FR" sz="2400" dirty="0"/>
          </a:p>
        </p:txBody>
      </p:sp>
      <p:sp>
        <p:nvSpPr>
          <p:cNvPr id="11" name="Rectangle 10">
            <a:extLst>
              <a:ext uri="{FF2B5EF4-FFF2-40B4-BE49-F238E27FC236}">
                <a16:creationId xmlns:a16="http://schemas.microsoft.com/office/drawing/2014/main" id="{F2C5299F-63B7-425B-BA26-948D6198E4CC}"/>
              </a:ext>
            </a:extLst>
          </p:cNvPr>
          <p:cNvSpPr/>
          <p:nvPr/>
        </p:nvSpPr>
        <p:spPr>
          <a:xfrm>
            <a:off x="6577644" y="1005200"/>
            <a:ext cx="1550230" cy="307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sz="1400" b="1" cap="small" dirty="0">
                <a:solidFill>
                  <a:schemeClr val="tx1"/>
                </a:solidFill>
                <a:latin typeface="Gill Sans Nova" panose="020B0602020104020203" pitchFamily="34" charset="0"/>
                <a:ea typeface="+mj-ea"/>
                <a:cs typeface="+mj-cs"/>
              </a:rPr>
              <a:t>VP Smart Home</a:t>
            </a:r>
          </a:p>
        </p:txBody>
      </p:sp>
      <p:sp>
        <p:nvSpPr>
          <p:cNvPr id="20500" name="Rectangle 12">
            <a:extLst>
              <a:ext uri="{FF2B5EF4-FFF2-40B4-BE49-F238E27FC236}">
                <a16:creationId xmlns:a16="http://schemas.microsoft.com/office/drawing/2014/main" id="{6D10E1EB-D730-4E02-BED1-F70AF26F5815}"/>
              </a:ext>
            </a:extLst>
          </p:cNvPr>
          <p:cNvSpPr>
            <a:spLocks noChangeArrowheads="1"/>
          </p:cNvSpPr>
          <p:nvPr/>
        </p:nvSpPr>
        <p:spPr bwMode="auto">
          <a:xfrm>
            <a:off x="5507831" y="1465940"/>
            <a:ext cx="17827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a:lnSpc>
                <a:spcPct val="100000"/>
              </a:lnSpc>
              <a:spcBef>
                <a:spcPct val="0"/>
              </a:spcBef>
              <a:buFontTx/>
              <a:buNone/>
            </a:pPr>
            <a:r>
              <a:rPr lang="fr-FR" altLang="fr-FR" sz="1000" b="1" cap="small" dirty="0">
                <a:solidFill>
                  <a:schemeClr val="bg1">
                    <a:lumMod val="50000"/>
                  </a:schemeClr>
                </a:solidFill>
                <a:latin typeface="Gill Sans MT" panose="020B0502020104020203" pitchFamily="34" charset="0"/>
              </a:rPr>
              <a:t>FX. Jeuland</a:t>
            </a:r>
          </a:p>
          <a:p>
            <a:pPr algn="ctr">
              <a:lnSpc>
                <a:spcPct val="100000"/>
              </a:lnSpc>
              <a:spcBef>
                <a:spcPct val="0"/>
              </a:spcBef>
              <a:buFontTx/>
              <a:buNone/>
            </a:pPr>
            <a:r>
              <a:rPr lang="fr-FR" altLang="fr-FR" sz="1000" b="1" dirty="0">
                <a:solidFill>
                  <a:schemeClr val="bg1">
                    <a:lumMod val="50000"/>
                  </a:schemeClr>
                </a:solidFill>
                <a:latin typeface="Gill Sans MT" panose="020B0502020104020203" pitchFamily="34" charset="0"/>
              </a:rPr>
              <a:t>NT Conseil</a:t>
            </a:r>
          </a:p>
        </p:txBody>
      </p:sp>
      <p:pic>
        <p:nvPicPr>
          <p:cNvPr id="3074" name="Picture 2">
            <a:extLst>
              <a:ext uri="{FF2B5EF4-FFF2-40B4-BE49-F238E27FC236}">
                <a16:creationId xmlns:a16="http://schemas.microsoft.com/office/drawing/2014/main" id="{D1788815-CC7A-4E9A-9D3C-3B9748F67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043" y="1310148"/>
            <a:ext cx="697756" cy="748431"/>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 coins arrondis 54">
            <a:extLst>
              <a:ext uri="{FF2B5EF4-FFF2-40B4-BE49-F238E27FC236}">
                <a16:creationId xmlns:a16="http://schemas.microsoft.com/office/drawing/2014/main" id="{C571ECF6-924B-4F63-BD75-26EE3122E4BC}"/>
              </a:ext>
            </a:extLst>
          </p:cNvPr>
          <p:cNvSpPr/>
          <p:nvPr/>
        </p:nvSpPr>
        <p:spPr bwMode="auto">
          <a:xfrm>
            <a:off x="329155" y="3510190"/>
            <a:ext cx="11575461" cy="896711"/>
          </a:xfrm>
          <a:prstGeom prst="roundRect">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fr-FR" dirty="0"/>
          </a:p>
        </p:txBody>
      </p:sp>
      <p:sp>
        <p:nvSpPr>
          <p:cNvPr id="34" name="Rectangle 33">
            <a:extLst>
              <a:ext uri="{FF2B5EF4-FFF2-40B4-BE49-F238E27FC236}">
                <a16:creationId xmlns:a16="http://schemas.microsoft.com/office/drawing/2014/main" id="{4B5098A5-5CC6-4A39-B7EA-28B18FAB4D0C}"/>
              </a:ext>
            </a:extLst>
          </p:cNvPr>
          <p:cNvSpPr/>
          <p:nvPr/>
        </p:nvSpPr>
        <p:spPr bwMode="auto">
          <a:xfrm>
            <a:off x="2153482" y="3640292"/>
            <a:ext cx="1140575" cy="325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US" sz="1200" b="1" cap="small" dirty="0">
                <a:solidFill>
                  <a:schemeClr val="tx1"/>
                </a:solidFill>
                <a:latin typeface="Gill Sans Nova" panose="020B0602020104020203" pitchFamily="34" charset="0"/>
                <a:ea typeface="+mj-ea"/>
                <a:cs typeface="+mj-cs"/>
              </a:rPr>
              <a:t>Executive </a:t>
            </a:r>
          </a:p>
          <a:p>
            <a:pPr algn="r"/>
            <a:r>
              <a:rPr lang="en-US" sz="1200" b="1" cap="small" dirty="0">
                <a:solidFill>
                  <a:schemeClr val="tx1"/>
                </a:solidFill>
                <a:latin typeface="Gill Sans Nova" panose="020B0602020104020203" pitchFamily="34" charset="0"/>
                <a:ea typeface="+mj-ea"/>
                <a:cs typeface="+mj-cs"/>
              </a:rPr>
              <a:t>Officer</a:t>
            </a:r>
          </a:p>
        </p:txBody>
      </p:sp>
      <p:sp>
        <p:nvSpPr>
          <p:cNvPr id="35" name="Rectangle 34">
            <a:extLst>
              <a:ext uri="{FF2B5EF4-FFF2-40B4-BE49-F238E27FC236}">
                <a16:creationId xmlns:a16="http://schemas.microsoft.com/office/drawing/2014/main" id="{9B83D5D7-3175-407A-9C2A-4E559CF9BF4B}"/>
              </a:ext>
            </a:extLst>
          </p:cNvPr>
          <p:cNvSpPr/>
          <p:nvPr/>
        </p:nvSpPr>
        <p:spPr bwMode="auto">
          <a:xfrm>
            <a:off x="2031335" y="3958452"/>
            <a:ext cx="1262722" cy="325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sz="1000" b="1" cap="small" dirty="0">
                <a:solidFill>
                  <a:schemeClr val="bg1">
                    <a:lumMod val="50000"/>
                  </a:schemeClr>
                </a:solidFill>
                <a:latin typeface="Gill Sans MT" panose="020B0502020104020203" pitchFamily="34" charset="0"/>
              </a:rPr>
              <a:t>P. de Carné</a:t>
            </a:r>
          </a:p>
        </p:txBody>
      </p:sp>
      <p:sp>
        <p:nvSpPr>
          <p:cNvPr id="39" name="Rectangle 38">
            <a:extLst>
              <a:ext uri="{FF2B5EF4-FFF2-40B4-BE49-F238E27FC236}">
                <a16:creationId xmlns:a16="http://schemas.microsoft.com/office/drawing/2014/main" id="{774A6E02-F7AE-4661-A9FC-0342D8F1CA64}"/>
              </a:ext>
            </a:extLst>
          </p:cNvPr>
          <p:cNvSpPr/>
          <p:nvPr/>
        </p:nvSpPr>
        <p:spPr bwMode="auto">
          <a:xfrm>
            <a:off x="5648465" y="3656646"/>
            <a:ext cx="1473973" cy="296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US" sz="1200" b="1" cap="small" dirty="0">
                <a:solidFill>
                  <a:schemeClr val="tx1"/>
                </a:solidFill>
                <a:latin typeface="Gill Sans Nova" panose="020B0602020104020203" pitchFamily="34" charset="0"/>
                <a:ea typeface="+mj-ea"/>
                <a:cs typeface="+mj-cs"/>
              </a:rPr>
              <a:t>Chief Program </a:t>
            </a:r>
          </a:p>
          <a:p>
            <a:pPr algn="r"/>
            <a:r>
              <a:rPr lang="en-US" sz="1200" b="1" cap="small" dirty="0">
                <a:solidFill>
                  <a:schemeClr val="tx1"/>
                </a:solidFill>
                <a:latin typeface="Gill Sans Nova" panose="020B0602020104020203" pitchFamily="34" charset="0"/>
                <a:ea typeface="+mj-ea"/>
                <a:cs typeface="+mj-cs"/>
              </a:rPr>
              <a:t>Officer</a:t>
            </a:r>
          </a:p>
        </p:txBody>
      </p:sp>
      <p:sp>
        <p:nvSpPr>
          <p:cNvPr id="40" name="Rectangle 39">
            <a:extLst>
              <a:ext uri="{FF2B5EF4-FFF2-40B4-BE49-F238E27FC236}">
                <a16:creationId xmlns:a16="http://schemas.microsoft.com/office/drawing/2014/main" id="{0BE93195-E521-4F7C-A821-1A5655D1021E}"/>
              </a:ext>
            </a:extLst>
          </p:cNvPr>
          <p:cNvSpPr/>
          <p:nvPr/>
        </p:nvSpPr>
        <p:spPr bwMode="auto">
          <a:xfrm>
            <a:off x="5733004" y="3938176"/>
            <a:ext cx="1362075" cy="296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sz="1000" b="1" cap="small" dirty="0">
                <a:solidFill>
                  <a:schemeClr val="bg1">
                    <a:lumMod val="50000"/>
                  </a:schemeClr>
                </a:solidFill>
                <a:latin typeface="Gill Sans MT" panose="020B0502020104020203" pitchFamily="34" charset="0"/>
              </a:rPr>
              <a:t>A. Kergoat</a:t>
            </a:r>
          </a:p>
        </p:txBody>
      </p:sp>
      <p:sp>
        <p:nvSpPr>
          <p:cNvPr id="41" name="Rectangle 40">
            <a:extLst>
              <a:ext uri="{FF2B5EF4-FFF2-40B4-BE49-F238E27FC236}">
                <a16:creationId xmlns:a16="http://schemas.microsoft.com/office/drawing/2014/main" id="{65911F6F-51E6-4B26-8F61-1F69F6E86297}"/>
              </a:ext>
            </a:extLst>
          </p:cNvPr>
          <p:cNvSpPr/>
          <p:nvPr/>
        </p:nvSpPr>
        <p:spPr bwMode="auto">
          <a:xfrm>
            <a:off x="7621987" y="3611546"/>
            <a:ext cx="1271055" cy="327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US" sz="1200" b="1" cap="small" dirty="0">
                <a:solidFill>
                  <a:schemeClr val="tx1"/>
                </a:solidFill>
                <a:latin typeface="Gill Sans Nova" panose="020B0602020104020203" pitchFamily="34" charset="0"/>
                <a:ea typeface="+mj-ea"/>
                <a:cs typeface="+mj-cs"/>
              </a:rPr>
              <a:t>Marcom Manager</a:t>
            </a:r>
          </a:p>
        </p:txBody>
      </p:sp>
      <p:sp>
        <p:nvSpPr>
          <p:cNvPr id="42" name="Rectangle 41">
            <a:extLst>
              <a:ext uri="{FF2B5EF4-FFF2-40B4-BE49-F238E27FC236}">
                <a16:creationId xmlns:a16="http://schemas.microsoft.com/office/drawing/2014/main" id="{D8BEDA36-21E9-4901-BB9D-109563645631}"/>
              </a:ext>
            </a:extLst>
          </p:cNvPr>
          <p:cNvSpPr/>
          <p:nvPr/>
        </p:nvSpPr>
        <p:spPr bwMode="auto">
          <a:xfrm>
            <a:off x="7554749" y="3952053"/>
            <a:ext cx="1363663"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sz="1000" b="1" cap="small" dirty="0">
                <a:solidFill>
                  <a:schemeClr val="bg1">
                    <a:lumMod val="50000"/>
                  </a:schemeClr>
                </a:solidFill>
                <a:latin typeface="Gill Sans MT" panose="020B0502020104020203" pitchFamily="34" charset="0"/>
              </a:rPr>
              <a:t>D. Briquet</a:t>
            </a:r>
          </a:p>
        </p:txBody>
      </p:sp>
      <p:sp>
        <p:nvSpPr>
          <p:cNvPr id="52" name="Rectangle 51">
            <a:extLst>
              <a:ext uri="{FF2B5EF4-FFF2-40B4-BE49-F238E27FC236}">
                <a16:creationId xmlns:a16="http://schemas.microsoft.com/office/drawing/2014/main" id="{8C76ADE9-E5F7-43A5-A312-874D4F39E3A2}"/>
              </a:ext>
            </a:extLst>
          </p:cNvPr>
          <p:cNvSpPr/>
          <p:nvPr/>
        </p:nvSpPr>
        <p:spPr bwMode="auto">
          <a:xfrm>
            <a:off x="9440541" y="3619748"/>
            <a:ext cx="1260475" cy="295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sz="1200" b="1" cap="small" dirty="0">
                <a:solidFill>
                  <a:schemeClr val="tx1"/>
                </a:solidFill>
                <a:latin typeface="Gill Sans Nova" panose="020B0602020104020203" pitchFamily="34" charset="0"/>
                <a:ea typeface="+mj-ea"/>
                <a:cs typeface="+mj-cs"/>
              </a:rPr>
              <a:t>Office </a:t>
            </a:r>
          </a:p>
          <a:p>
            <a:pPr algn="r"/>
            <a:r>
              <a:rPr lang="fr-FR" sz="1200" b="1" cap="small" dirty="0">
                <a:solidFill>
                  <a:schemeClr val="tx1"/>
                </a:solidFill>
                <a:latin typeface="Gill Sans Nova" panose="020B0602020104020203" pitchFamily="34" charset="0"/>
                <a:ea typeface="+mj-ea"/>
                <a:cs typeface="+mj-cs"/>
              </a:rPr>
              <a:t>Manager</a:t>
            </a:r>
          </a:p>
        </p:txBody>
      </p:sp>
      <p:sp>
        <p:nvSpPr>
          <p:cNvPr id="53" name="Rectangle 52">
            <a:extLst>
              <a:ext uri="{FF2B5EF4-FFF2-40B4-BE49-F238E27FC236}">
                <a16:creationId xmlns:a16="http://schemas.microsoft.com/office/drawing/2014/main" id="{520CDD14-8F7A-4E12-B864-9726D4EBFFF2}"/>
              </a:ext>
            </a:extLst>
          </p:cNvPr>
          <p:cNvSpPr/>
          <p:nvPr/>
        </p:nvSpPr>
        <p:spPr bwMode="auto">
          <a:xfrm>
            <a:off x="9065779" y="3923888"/>
            <a:ext cx="1666875" cy="325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sz="1000" b="1" cap="small" dirty="0">
                <a:solidFill>
                  <a:schemeClr val="bg1">
                    <a:lumMod val="50000"/>
                  </a:schemeClr>
                </a:solidFill>
                <a:latin typeface="Gill Sans MT" panose="020B0502020104020203" pitchFamily="34" charset="0"/>
              </a:rPr>
              <a:t>M. Rouanet</a:t>
            </a:r>
          </a:p>
        </p:txBody>
      </p:sp>
      <p:pic>
        <p:nvPicPr>
          <p:cNvPr id="20512" name="Picture 12" descr="https://www.smartbuildingsalliance.org/wp-content/uploads/2019/04/Patrice_deCarneNB.jpg">
            <a:extLst>
              <a:ext uri="{FF2B5EF4-FFF2-40B4-BE49-F238E27FC236}">
                <a16:creationId xmlns:a16="http://schemas.microsoft.com/office/drawing/2014/main" id="{D1F7D14B-1CA4-4285-A594-B1386934D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3256" y="3634854"/>
            <a:ext cx="640305" cy="64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3" name="Image 1">
            <a:extLst>
              <a:ext uri="{FF2B5EF4-FFF2-40B4-BE49-F238E27FC236}">
                <a16:creationId xmlns:a16="http://schemas.microsoft.com/office/drawing/2014/main" id="{4EE4DD0E-4B6D-42A7-BC6B-5DF5E9D1FE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116" y="3619772"/>
            <a:ext cx="659484" cy="65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4" name="Image 2">
            <a:extLst>
              <a:ext uri="{FF2B5EF4-FFF2-40B4-BE49-F238E27FC236}">
                <a16:creationId xmlns:a16="http://schemas.microsoft.com/office/drawing/2014/main" id="{DBED7B58-DC1F-4F0E-94A1-3CBF1E1D48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5689" y="3609455"/>
            <a:ext cx="603048" cy="65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5" name="Picture 14" descr="https://www.smartbuildingsalliance.org/wp-content/uploads/2019/04/Maud_RouanetNB.jpg">
            <a:extLst>
              <a:ext uri="{FF2B5EF4-FFF2-40B4-BE49-F238E27FC236}">
                <a16:creationId xmlns:a16="http://schemas.microsoft.com/office/drawing/2014/main" id="{945D6639-D283-4451-9125-7D7616872B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46611" y="3626595"/>
            <a:ext cx="642340" cy="64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Mallorie Claudel">
            <a:extLst>
              <a:ext uri="{FF2B5EF4-FFF2-40B4-BE49-F238E27FC236}">
                <a16:creationId xmlns:a16="http://schemas.microsoft.com/office/drawing/2014/main" id="{363D39B5-570C-45D7-8EBA-E100F7E04E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233455" y="3619748"/>
            <a:ext cx="640304" cy="640304"/>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6D380B79-8D86-4FF1-932B-4573904697F7}"/>
              </a:ext>
            </a:extLst>
          </p:cNvPr>
          <p:cNvSpPr/>
          <p:nvPr/>
        </p:nvSpPr>
        <p:spPr bwMode="auto">
          <a:xfrm>
            <a:off x="3595187" y="3646089"/>
            <a:ext cx="1668462" cy="325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US" sz="1200" b="1" cap="small" dirty="0">
                <a:solidFill>
                  <a:schemeClr val="tx1"/>
                </a:solidFill>
                <a:latin typeface="Gill Sans Nova" panose="020B0602020104020203" pitchFamily="34" charset="0"/>
                <a:ea typeface="+mj-ea"/>
                <a:cs typeface="+mj-cs"/>
              </a:rPr>
              <a:t>International Development</a:t>
            </a:r>
          </a:p>
        </p:txBody>
      </p:sp>
      <p:sp>
        <p:nvSpPr>
          <p:cNvPr id="2" name="Rectangle 1">
            <a:extLst>
              <a:ext uri="{FF2B5EF4-FFF2-40B4-BE49-F238E27FC236}">
                <a16:creationId xmlns:a16="http://schemas.microsoft.com/office/drawing/2014/main" id="{BF6D88DF-8206-4A39-930A-A8CEF69BC62A}"/>
              </a:ext>
            </a:extLst>
          </p:cNvPr>
          <p:cNvSpPr/>
          <p:nvPr/>
        </p:nvSpPr>
        <p:spPr>
          <a:xfrm>
            <a:off x="4282344" y="3984315"/>
            <a:ext cx="90601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sz="1000" b="1" cap="small" dirty="0">
                <a:solidFill>
                  <a:schemeClr val="bg1">
                    <a:lumMod val="50000"/>
                  </a:schemeClr>
                </a:solidFill>
                <a:latin typeface="Gill Sans MT" panose="020B0502020104020203" pitchFamily="34" charset="0"/>
              </a:rPr>
              <a:t>M. Claudel</a:t>
            </a:r>
          </a:p>
        </p:txBody>
      </p:sp>
      <p:sp>
        <p:nvSpPr>
          <p:cNvPr id="38" name="Rectangle 37">
            <a:extLst>
              <a:ext uri="{FF2B5EF4-FFF2-40B4-BE49-F238E27FC236}">
                <a16:creationId xmlns:a16="http://schemas.microsoft.com/office/drawing/2014/main" id="{E3722CAE-12A8-4D27-811D-B11775DCE51A}"/>
              </a:ext>
            </a:extLst>
          </p:cNvPr>
          <p:cNvSpPr/>
          <p:nvPr/>
        </p:nvSpPr>
        <p:spPr bwMode="auto">
          <a:xfrm>
            <a:off x="259669" y="1129085"/>
            <a:ext cx="2731420" cy="325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cap="small" dirty="0">
                <a:solidFill>
                  <a:schemeClr val="accent6">
                    <a:lumMod val="75000"/>
                  </a:schemeClr>
                </a:solidFill>
                <a:latin typeface="Gill Sans Nova" panose="020B0602020104020203" pitchFamily="34" charset="0"/>
                <a:ea typeface="+mj-ea"/>
                <a:cs typeface="+mj-cs"/>
              </a:rPr>
              <a:t>Executive Committee</a:t>
            </a:r>
          </a:p>
        </p:txBody>
      </p:sp>
      <p:sp>
        <p:nvSpPr>
          <p:cNvPr id="33" name="Rectangle 32">
            <a:extLst>
              <a:ext uri="{FF2B5EF4-FFF2-40B4-BE49-F238E27FC236}">
                <a16:creationId xmlns:a16="http://schemas.microsoft.com/office/drawing/2014/main" id="{C0B22B18-0406-4158-B9AA-2866442ACE2A}"/>
              </a:ext>
            </a:extLst>
          </p:cNvPr>
          <p:cNvSpPr/>
          <p:nvPr/>
        </p:nvSpPr>
        <p:spPr bwMode="auto">
          <a:xfrm>
            <a:off x="409482" y="4599147"/>
            <a:ext cx="4940300" cy="173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fr-FR" b="1" cap="small" dirty="0" err="1">
                <a:solidFill>
                  <a:schemeClr val="accent6">
                    <a:lumMod val="75000"/>
                  </a:schemeClr>
                </a:solidFill>
                <a:latin typeface="Gill Sans Nova" panose="020B0602020104020203" pitchFamily="34" charset="0"/>
                <a:ea typeface="+mj-ea"/>
                <a:cs typeface="+mj-cs"/>
              </a:rPr>
              <a:t>Board</a:t>
            </a:r>
            <a:r>
              <a:rPr lang="fr-FR" b="1" cap="small" dirty="0">
                <a:solidFill>
                  <a:schemeClr val="accent6">
                    <a:lumMod val="75000"/>
                  </a:schemeClr>
                </a:solidFill>
                <a:latin typeface="Gill Sans Nova" panose="020B0602020104020203" pitchFamily="34" charset="0"/>
                <a:ea typeface="+mj-ea"/>
                <a:cs typeface="+mj-cs"/>
              </a:rPr>
              <a:t> of </a:t>
            </a:r>
            <a:r>
              <a:rPr lang="fr-FR" b="1" cap="small" dirty="0" err="1">
                <a:solidFill>
                  <a:schemeClr val="accent6">
                    <a:lumMod val="75000"/>
                  </a:schemeClr>
                </a:solidFill>
                <a:latin typeface="Gill Sans Nova" panose="020B0602020104020203" pitchFamily="34" charset="0"/>
                <a:ea typeface="+mj-ea"/>
                <a:cs typeface="+mj-cs"/>
              </a:rPr>
              <a:t>Directors</a:t>
            </a:r>
            <a:endParaRPr lang="fr-FR" b="1" cap="small" dirty="0">
              <a:solidFill>
                <a:schemeClr val="accent6">
                  <a:lumMod val="75000"/>
                </a:schemeClr>
              </a:solidFill>
              <a:latin typeface="Gill Sans Nova" panose="020B0602020104020203" pitchFamily="34" charset="0"/>
              <a:ea typeface="+mj-ea"/>
              <a:cs typeface="+mj-cs"/>
            </a:endParaRPr>
          </a:p>
        </p:txBody>
      </p:sp>
      <p:sp>
        <p:nvSpPr>
          <p:cNvPr id="59" name="Rectangle 58">
            <a:extLst>
              <a:ext uri="{FF2B5EF4-FFF2-40B4-BE49-F238E27FC236}">
                <a16:creationId xmlns:a16="http://schemas.microsoft.com/office/drawing/2014/main" id="{FAF26E18-3586-4430-9328-FC3B67C31886}"/>
              </a:ext>
            </a:extLst>
          </p:cNvPr>
          <p:cNvSpPr/>
          <p:nvPr/>
        </p:nvSpPr>
        <p:spPr bwMode="auto">
          <a:xfrm>
            <a:off x="315271" y="3736730"/>
            <a:ext cx="2291114" cy="325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b="1" cap="small" dirty="0">
                <a:solidFill>
                  <a:schemeClr val="accent6">
                    <a:lumMod val="75000"/>
                  </a:schemeClr>
                </a:solidFill>
                <a:latin typeface="Gill Sans Nova" panose="020B0602020104020203" pitchFamily="34" charset="0"/>
                <a:ea typeface="+mj-ea"/>
                <a:cs typeface="+mj-cs"/>
              </a:rPr>
              <a:t>Management Office</a:t>
            </a:r>
          </a:p>
        </p:txBody>
      </p:sp>
      <p:pic>
        <p:nvPicPr>
          <p:cNvPr id="3078" name="Picture 6">
            <a:extLst>
              <a:ext uri="{FF2B5EF4-FFF2-40B4-BE49-F238E27FC236}">
                <a16:creationId xmlns:a16="http://schemas.microsoft.com/office/drawing/2014/main" id="{48124418-28C3-4E6A-8BB3-D619E8BCCB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7143" y="1307370"/>
            <a:ext cx="729210" cy="72921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9FB72F9-0E2D-4C3D-984E-DDAD53FBC5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0781" y="1297158"/>
            <a:ext cx="697756" cy="767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138A72F-469A-4623-BB24-30B0CB1048FE}"/>
              </a:ext>
            </a:extLst>
          </p:cNvPr>
          <p:cNvSpPr/>
          <p:nvPr/>
        </p:nvSpPr>
        <p:spPr>
          <a:xfrm>
            <a:off x="6577644" y="2190538"/>
            <a:ext cx="1470274"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cap="small" dirty="0">
                <a:solidFill>
                  <a:schemeClr val="tx1"/>
                </a:solidFill>
                <a:latin typeface="Gill Sans Nova" panose="020B0602020104020203" pitchFamily="34" charset="0"/>
                <a:ea typeface="+mj-ea"/>
                <a:cs typeface="+mj-cs"/>
              </a:rPr>
              <a:t>Deputy VP-Home</a:t>
            </a:r>
          </a:p>
        </p:txBody>
      </p:sp>
      <p:pic>
        <p:nvPicPr>
          <p:cNvPr id="3082" name="Picture 10">
            <a:extLst>
              <a:ext uri="{FF2B5EF4-FFF2-40B4-BE49-F238E27FC236}">
                <a16:creationId xmlns:a16="http://schemas.microsoft.com/office/drawing/2014/main" id="{3C41A7A0-58AF-48AF-B2D6-56BBDE1634F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738" t="16229" r="11129" b="5232"/>
          <a:stretch/>
        </p:blipFill>
        <p:spPr bwMode="auto">
          <a:xfrm>
            <a:off x="4927256" y="2476400"/>
            <a:ext cx="724807" cy="746513"/>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8BFDA7EC-FC06-43F1-8294-441C3D1B66C5}"/>
              </a:ext>
            </a:extLst>
          </p:cNvPr>
          <p:cNvSpPr/>
          <p:nvPr/>
        </p:nvSpPr>
        <p:spPr>
          <a:xfrm>
            <a:off x="4539023" y="2190538"/>
            <a:ext cx="1782762"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cap="small" dirty="0">
                <a:solidFill>
                  <a:schemeClr val="tx1"/>
                </a:solidFill>
                <a:latin typeface="Gill Sans Nova" panose="020B0602020104020203" pitchFamily="34" charset="0"/>
                <a:ea typeface="+mj-ea"/>
                <a:cs typeface="+mj-cs"/>
              </a:rPr>
              <a:t>Deputy VP-Building</a:t>
            </a:r>
          </a:p>
        </p:txBody>
      </p:sp>
      <p:sp>
        <p:nvSpPr>
          <p:cNvPr id="67" name="Rectangle 66">
            <a:extLst>
              <a:ext uri="{FF2B5EF4-FFF2-40B4-BE49-F238E27FC236}">
                <a16:creationId xmlns:a16="http://schemas.microsoft.com/office/drawing/2014/main" id="{4B6FE6C7-3C85-4B31-B532-4ADED2069289}"/>
              </a:ext>
            </a:extLst>
          </p:cNvPr>
          <p:cNvSpPr/>
          <p:nvPr/>
        </p:nvSpPr>
        <p:spPr>
          <a:xfrm>
            <a:off x="2879632" y="2190538"/>
            <a:ext cx="1377902"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cap="small" dirty="0">
                <a:solidFill>
                  <a:schemeClr val="tx1"/>
                </a:solidFill>
                <a:latin typeface="Gill Sans Nova" panose="020B0602020104020203" pitchFamily="34" charset="0"/>
                <a:ea typeface="+mj-ea"/>
                <a:cs typeface="+mj-cs"/>
              </a:rPr>
              <a:t>Deputy VP-City</a:t>
            </a:r>
          </a:p>
        </p:txBody>
      </p:sp>
      <p:sp>
        <p:nvSpPr>
          <p:cNvPr id="68" name="Rectangle 67">
            <a:extLst>
              <a:ext uri="{FF2B5EF4-FFF2-40B4-BE49-F238E27FC236}">
                <a16:creationId xmlns:a16="http://schemas.microsoft.com/office/drawing/2014/main" id="{71D91CB9-17A4-45BA-AF53-4FF09C680112}"/>
              </a:ext>
            </a:extLst>
          </p:cNvPr>
          <p:cNvSpPr/>
          <p:nvPr/>
        </p:nvSpPr>
        <p:spPr bwMode="auto">
          <a:xfrm>
            <a:off x="3662176" y="2534632"/>
            <a:ext cx="1614487" cy="56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sz="1000" b="1" cap="small" dirty="0">
                <a:solidFill>
                  <a:schemeClr val="bg1">
                    <a:lumMod val="50000"/>
                  </a:schemeClr>
                </a:solidFill>
                <a:latin typeface="Gill Sans MT" panose="020B0502020104020203" pitchFamily="34" charset="0"/>
              </a:rPr>
              <a:t>B. </a:t>
            </a:r>
            <a:r>
              <a:rPr lang="fr-FR" sz="1000" b="1" cap="small" dirty="0" err="1">
                <a:solidFill>
                  <a:schemeClr val="bg1">
                    <a:lumMod val="50000"/>
                  </a:schemeClr>
                </a:solidFill>
                <a:latin typeface="Gill Sans MT" panose="020B0502020104020203" pitchFamily="34" charset="0"/>
              </a:rPr>
              <a:t>Fiquet</a:t>
            </a:r>
            <a:endParaRPr lang="fr-FR" sz="1000" b="1" cap="small" dirty="0">
              <a:solidFill>
                <a:schemeClr val="bg1">
                  <a:lumMod val="50000"/>
                </a:schemeClr>
              </a:solidFill>
              <a:latin typeface="Gill Sans MT" panose="020B0502020104020203" pitchFamily="34" charset="0"/>
            </a:endParaRPr>
          </a:p>
          <a:p>
            <a:pPr algn="ctr"/>
            <a:r>
              <a:rPr lang="fr-FR" sz="1000" b="1" cap="small" dirty="0">
                <a:solidFill>
                  <a:schemeClr val="bg1">
                    <a:lumMod val="50000"/>
                  </a:schemeClr>
                </a:solidFill>
                <a:latin typeface="Gill Sans MT" panose="020B0502020104020203" pitchFamily="34" charset="0"/>
              </a:rPr>
              <a:t>ICADE</a:t>
            </a:r>
          </a:p>
        </p:txBody>
      </p:sp>
      <p:pic>
        <p:nvPicPr>
          <p:cNvPr id="3084" name="Picture 12">
            <a:extLst>
              <a:ext uri="{FF2B5EF4-FFF2-40B4-BE49-F238E27FC236}">
                <a16:creationId xmlns:a16="http://schemas.microsoft.com/office/drawing/2014/main" id="{FA9A2282-5974-4A91-8116-CDD137FC1A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93529" y="2485264"/>
            <a:ext cx="728785" cy="728785"/>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18C69886-944B-49B1-966F-6B7C382561BA}"/>
              </a:ext>
            </a:extLst>
          </p:cNvPr>
          <p:cNvSpPr/>
          <p:nvPr/>
        </p:nvSpPr>
        <p:spPr bwMode="auto">
          <a:xfrm>
            <a:off x="1732718" y="2534632"/>
            <a:ext cx="1614487" cy="56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sz="1000" b="1" cap="small" dirty="0">
                <a:solidFill>
                  <a:schemeClr val="bg1">
                    <a:lumMod val="50000"/>
                  </a:schemeClr>
                </a:solidFill>
                <a:latin typeface="Gill Sans MT" panose="020B0502020104020203" pitchFamily="34" charset="0"/>
              </a:rPr>
              <a:t>C. Moulin</a:t>
            </a:r>
          </a:p>
          <a:p>
            <a:pPr algn="ctr"/>
            <a:r>
              <a:rPr lang="fr-FR" sz="1000" b="1" cap="small" dirty="0">
                <a:solidFill>
                  <a:schemeClr val="bg1">
                    <a:lumMod val="50000"/>
                  </a:schemeClr>
                </a:solidFill>
                <a:latin typeface="Gill Sans MT" panose="020B0502020104020203" pitchFamily="34" charset="0"/>
              </a:rPr>
              <a:t>CERTIVEA</a:t>
            </a:r>
          </a:p>
        </p:txBody>
      </p:sp>
      <p:sp>
        <p:nvSpPr>
          <p:cNvPr id="71" name="Rectangle 70">
            <a:extLst>
              <a:ext uri="{FF2B5EF4-FFF2-40B4-BE49-F238E27FC236}">
                <a16:creationId xmlns:a16="http://schemas.microsoft.com/office/drawing/2014/main" id="{2DA7632C-0B65-4952-9C45-4C3F99C1FDC6}"/>
              </a:ext>
            </a:extLst>
          </p:cNvPr>
          <p:cNvSpPr/>
          <p:nvPr/>
        </p:nvSpPr>
        <p:spPr>
          <a:xfrm>
            <a:off x="8686390" y="2190538"/>
            <a:ext cx="1453839"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cap="small" dirty="0">
                <a:solidFill>
                  <a:schemeClr val="tx1"/>
                </a:solidFill>
                <a:latin typeface="Gill Sans Nova" panose="020B0602020104020203" pitchFamily="34" charset="0"/>
                <a:ea typeface="+mj-ea"/>
                <a:cs typeface="+mj-cs"/>
              </a:rPr>
              <a:t>Deputy VP- G.S.</a:t>
            </a:r>
          </a:p>
        </p:txBody>
      </p:sp>
      <p:pic>
        <p:nvPicPr>
          <p:cNvPr id="3086" name="Picture 14">
            <a:extLst>
              <a:ext uri="{FF2B5EF4-FFF2-40B4-BE49-F238E27FC236}">
                <a16:creationId xmlns:a16="http://schemas.microsoft.com/office/drawing/2014/main" id="{9CE929EC-AF3E-47CA-9324-D2DEF87201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69701" y="1281968"/>
            <a:ext cx="728078" cy="72037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B3B2B99E-0057-4EC2-9025-7C1B77E8ABD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82309" y="2447118"/>
            <a:ext cx="724807" cy="765641"/>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36BE8227-DA32-40AF-A15C-3BF800D79801}"/>
              </a:ext>
            </a:extLst>
          </p:cNvPr>
          <p:cNvSpPr/>
          <p:nvPr/>
        </p:nvSpPr>
        <p:spPr bwMode="auto">
          <a:xfrm>
            <a:off x="7773477" y="2571264"/>
            <a:ext cx="1260475" cy="56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sz="1000" b="1" cap="small" dirty="0">
                <a:solidFill>
                  <a:schemeClr val="bg1">
                    <a:lumMod val="50000"/>
                  </a:schemeClr>
                </a:solidFill>
                <a:latin typeface="Gill Sans MT" panose="020B0502020104020203" pitchFamily="34" charset="0"/>
              </a:rPr>
              <a:t>P. </a:t>
            </a:r>
            <a:r>
              <a:rPr lang="fr-FR" sz="1000" b="1" cap="small" dirty="0" err="1">
                <a:solidFill>
                  <a:schemeClr val="bg1">
                    <a:lumMod val="50000"/>
                  </a:schemeClr>
                </a:solidFill>
                <a:latin typeface="Gill Sans MT" panose="020B0502020104020203" pitchFamily="34" charset="0"/>
              </a:rPr>
              <a:t>Metzenthin</a:t>
            </a:r>
            <a:endParaRPr lang="fr-FR" sz="1000" b="1" cap="small" dirty="0">
              <a:solidFill>
                <a:schemeClr val="bg1">
                  <a:lumMod val="50000"/>
                </a:schemeClr>
              </a:solidFill>
              <a:latin typeface="Gill Sans MT" panose="020B0502020104020203" pitchFamily="34" charset="0"/>
            </a:endParaRPr>
          </a:p>
          <a:p>
            <a:pPr algn="ctr"/>
            <a:r>
              <a:rPr lang="fr-FR" sz="1000" b="1" cap="small" dirty="0">
                <a:solidFill>
                  <a:schemeClr val="bg1">
                    <a:lumMod val="50000"/>
                  </a:schemeClr>
                </a:solidFill>
                <a:latin typeface="Gill Sans MT" panose="020B0502020104020203" pitchFamily="34" charset="0"/>
              </a:rPr>
              <a:t>G-ACTIV</a:t>
            </a:r>
          </a:p>
        </p:txBody>
      </p:sp>
      <p:pic>
        <p:nvPicPr>
          <p:cNvPr id="3090" name="Picture 18">
            <a:extLst>
              <a:ext uri="{FF2B5EF4-FFF2-40B4-BE49-F238E27FC236}">
                <a16:creationId xmlns:a16="http://schemas.microsoft.com/office/drawing/2014/main" id="{710DBBD6-7F62-48DE-9519-AA7387D47FC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75450" y="1781868"/>
            <a:ext cx="879049" cy="879049"/>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9940E801-A55D-433D-B7A9-C1BF571DF0DA}"/>
              </a:ext>
            </a:extLst>
          </p:cNvPr>
          <p:cNvSpPr/>
          <p:nvPr/>
        </p:nvSpPr>
        <p:spPr bwMode="auto">
          <a:xfrm>
            <a:off x="10464988" y="2693953"/>
            <a:ext cx="1086705" cy="56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sz="1000" b="1" cap="small" dirty="0">
                <a:solidFill>
                  <a:schemeClr val="bg1">
                    <a:lumMod val="50000"/>
                  </a:schemeClr>
                </a:solidFill>
                <a:latin typeface="Gill Sans MT" panose="020B0502020104020203" pitchFamily="34" charset="0"/>
              </a:rPr>
              <a:t>V. De Lajarte</a:t>
            </a:r>
          </a:p>
          <a:p>
            <a:pPr algn="ctr"/>
            <a:r>
              <a:rPr lang="fr-FR" sz="1000" b="1" cap="small" dirty="0">
                <a:solidFill>
                  <a:schemeClr val="bg1">
                    <a:lumMod val="50000"/>
                  </a:schemeClr>
                </a:solidFill>
                <a:latin typeface="Gill Sans MT" panose="020B0502020104020203" pitchFamily="34" charset="0"/>
              </a:rPr>
              <a:t>PARTAGER </a:t>
            </a:r>
          </a:p>
          <a:p>
            <a:pPr algn="ctr"/>
            <a:r>
              <a:rPr lang="fr-FR" sz="1000" b="1" cap="small" dirty="0">
                <a:solidFill>
                  <a:schemeClr val="bg1">
                    <a:lumMod val="50000"/>
                  </a:schemeClr>
                </a:solidFill>
                <a:latin typeface="Gill Sans MT" panose="020B0502020104020203" pitchFamily="34" charset="0"/>
              </a:rPr>
              <a:t>LA VILLE</a:t>
            </a:r>
          </a:p>
        </p:txBody>
      </p:sp>
      <p:sp>
        <p:nvSpPr>
          <p:cNvPr id="6" name="Rectangle 5">
            <a:extLst>
              <a:ext uri="{FF2B5EF4-FFF2-40B4-BE49-F238E27FC236}">
                <a16:creationId xmlns:a16="http://schemas.microsoft.com/office/drawing/2014/main" id="{5B668AA1-80FF-4002-A618-0B093B1CECFD}"/>
              </a:ext>
            </a:extLst>
          </p:cNvPr>
          <p:cNvSpPr/>
          <p:nvPr/>
        </p:nvSpPr>
        <p:spPr>
          <a:xfrm>
            <a:off x="949455" y="4819782"/>
            <a:ext cx="25305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fr-FR" sz="800" b="1" cap="small" dirty="0">
                <a:latin typeface="Arial" panose="020B0604020202020204" pitchFamily="34" charset="0"/>
              </a:rPr>
              <a:t>Angelo Blot, MSH LONO</a:t>
            </a:r>
          </a:p>
          <a:p>
            <a:pPr>
              <a:spcBef>
                <a:spcPct val="0"/>
              </a:spcBef>
            </a:pPr>
            <a:r>
              <a:rPr lang="fr-FR" sz="800" b="1" cap="small" dirty="0">
                <a:latin typeface="Arial" panose="020B0604020202020204" pitchFamily="34" charset="0"/>
              </a:rPr>
              <a:t>Romain Courrier, NEODOMUS</a:t>
            </a:r>
          </a:p>
          <a:p>
            <a:pPr>
              <a:spcBef>
                <a:spcPct val="0"/>
              </a:spcBef>
            </a:pPr>
            <a:r>
              <a:rPr lang="fr-FR" sz="800" b="1" cap="small" dirty="0">
                <a:latin typeface="Arial" panose="020B0604020202020204" pitchFamily="34" charset="0"/>
              </a:rPr>
              <a:t>François-Xavier Jeuland, NT CONSEIL</a:t>
            </a:r>
          </a:p>
          <a:p>
            <a:pPr>
              <a:spcBef>
                <a:spcPct val="0"/>
              </a:spcBef>
            </a:pPr>
            <a:r>
              <a:rPr lang="fr-FR" sz="800" b="1" cap="small" dirty="0">
                <a:latin typeface="Arial" panose="020B0604020202020204" pitchFamily="34" charset="0"/>
              </a:rPr>
              <a:t>Valentine de Lajarte, PARTAGER LA VILLE</a:t>
            </a:r>
          </a:p>
          <a:p>
            <a:pPr>
              <a:spcBef>
                <a:spcPct val="0"/>
              </a:spcBef>
            </a:pPr>
            <a:r>
              <a:rPr lang="fr-FR" sz="800" b="1" cap="small" dirty="0">
                <a:latin typeface="Arial" panose="020B0604020202020204" pitchFamily="34" charset="0"/>
              </a:rPr>
              <a:t>Philippe </a:t>
            </a:r>
            <a:r>
              <a:rPr lang="fr-FR" sz="800" b="1" cap="small" dirty="0" err="1">
                <a:latin typeface="Arial" panose="020B0604020202020204" pitchFamily="34" charset="0"/>
              </a:rPr>
              <a:t>Metzenthin</a:t>
            </a:r>
            <a:r>
              <a:rPr lang="fr-FR" sz="800" b="1" cap="small" dirty="0">
                <a:latin typeface="Arial" panose="020B0604020202020204" pitchFamily="34" charset="0"/>
              </a:rPr>
              <a:t>, G-ACTIV</a:t>
            </a:r>
          </a:p>
        </p:txBody>
      </p:sp>
      <p:sp>
        <p:nvSpPr>
          <p:cNvPr id="8" name="Rectangle 7">
            <a:extLst>
              <a:ext uri="{FF2B5EF4-FFF2-40B4-BE49-F238E27FC236}">
                <a16:creationId xmlns:a16="http://schemas.microsoft.com/office/drawing/2014/main" id="{DB98D50E-DC83-45BC-A1B4-68186D792E0F}"/>
              </a:ext>
            </a:extLst>
          </p:cNvPr>
          <p:cNvSpPr/>
          <p:nvPr/>
        </p:nvSpPr>
        <p:spPr>
          <a:xfrm>
            <a:off x="953485" y="5537684"/>
            <a:ext cx="609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fr-FR" sz="800" b="1" cap="small" dirty="0">
                <a:latin typeface="Arial" panose="020B0604020202020204" pitchFamily="34" charset="0"/>
              </a:rPr>
              <a:t>Pierre-Nicolas </a:t>
            </a:r>
            <a:r>
              <a:rPr lang="fr-FR" sz="800" b="1" cap="small" dirty="0" err="1">
                <a:latin typeface="Arial" panose="020B0604020202020204" pitchFamily="34" charset="0"/>
              </a:rPr>
              <a:t>Clere</a:t>
            </a:r>
            <a:r>
              <a:rPr lang="fr-FR" sz="800" b="1" cap="small" dirty="0">
                <a:latin typeface="Arial" panose="020B0604020202020204" pitchFamily="34" charset="0"/>
              </a:rPr>
              <a:t>, CONNECTING TECHNOLOGY</a:t>
            </a:r>
          </a:p>
          <a:p>
            <a:pPr>
              <a:spcBef>
                <a:spcPct val="0"/>
              </a:spcBef>
            </a:pPr>
            <a:r>
              <a:rPr lang="fr-FR" sz="800" b="1" cap="small" dirty="0">
                <a:latin typeface="Arial" panose="020B0604020202020204" pitchFamily="34" charset="0"/>
              </a:rPr>
              <a:t>Ella Etienne-</a:t>
            </a:r>
            <a:r>
              <a:rPr lang="fr-FR" sz="800" b="1" cap="small" dirty="0" err="1">
                <a:latin typeface="Arial" panose="020B0604020202020204" pitchFamily="34" charset="0"/>
              </a:rPr>
              <a:t>Denoy</a:t>
            </a:r>
            <a:r>
              <a:rPr lang="fr-FR" sz="800" b="1" cap="small" dirty="0">
                <a:latin typeface="Arial" panose="020B0604020202020204" pitchFamily="34" charset="0"/>
              </a:rPr>
              <a:t>, GREEN SOLUCE</a:t>
            </a:r>
          </a:p>
          <a:p>
            <a:pPr>
              <a:spcBef>
                <a:spcPct val="0"/>
              </a:spcBef>
            </a:pPr>
            <a:r>
              <a:rPr lang="fr-FR" sz="800" b="1" cap="small" dirty="0">
                <a:latin typeface="Arial" panose="020B0604020202020204" pitchFamily="34" charset="0"/>
              </a:rPr>
              <a:t>Frank Fischer, ADEUNIS</a:t>
            </a:r>
          </a:p>
          <a:p>
            <a:pPr>
              <a:spcBef>
                <a:spcPct val="0"/>
              </a:spcBef>
            </a:pPr>
            <a:r>
              <a:rPr lang="fr-FR" sz="800" b="1" cap="small" dirty="0">
                <a:latin typeface="Arial" panose="020B0604020202020204" pitchFamily="34" charset="0"/>
              </a:rPr>
              <a:t>Godefroy Jordan, SMARTHAB</a:t>
            </a:r>
          </a:p>
          <a:p>
            <a:pPr>
              <a:spcBef>
                <a:spcPct val="0"/>
              </a:spcBef>
            </a:pPr>
            <a:r>
              <a:rPr lang="fr-FR" sz="800" b="1" cap="small" dirty="0">
                <a:latin typeface="Arial" panose="020B0604020202020204" pitchFamily="34" charset="0"/>
              </a:rPr>
              <a:t>Patrick </a:t>
            </a:r>
            <a:r>
              <a:rPr lang="fr-FR" sz="800" b="1" cap="small" dirty="0" err="1">
                <a:latin typeface="Arial" panose="020B0604020202020204" pitchFamily="34" charset="0"/>
              </a:rPr>
              <a:t>Nossent</a:t>
            </a:r>
            <a:r>
              <a:rPr lang="fr-FR" sz="800" b="1" cap="small" dirty="0">
                <a:latin typeface="Arial" panose="020B0604020202020204" pitchFamily="34" charset="0"/>
              </a:rPr>
              <a:t>, CERTIVEA</a:t>
            </a:r>
          </a:p>
        </p:txBody>
      </p:sp>
      <p:sp>
        <p:nvSpPr>
          <p:cNvPr id="9" name="Rectangle 8">
            <a:extLst>
              <a:ext uri="{FF2B5EF4-FFF2-40B4-BE49-F238E27FC236}">
                <a16:creationId xmlns:a16="http://schemas.microsoft.com/office/drawing/2014/main" id="{B0573C6F-9067-4331-A198-141B2E59BB40}"/>
              </a:ext>
            </a:extLst>
          </p:cNvPr>
          <p:cNvSpPr/>
          <p:nvPr/>
        </p:nvSpPr>
        <p:spPr>
          <a:xfrm>
            <a:off x="3825322" y="4819782"/>
            <a:ext cx="609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fr-FR" sz="800" b="1" cap="small" dirty="0">
                <a:latin typeface="Arial" panose="020B0604020202020204" pitchFamily="34" charset="0"/>
              </a:rPr>
              <a:t>Philippe Bonduelle, DECELECT</a:t>
            </a:r>
          </a:p>
          <a:p>
            <a:pPr>
              <a:spcBef>
                <a:spcPct val="0"/>
              </a:spcBef>
            </a:pPr>
            <a:r>
              <a:rPr lang="fr-FR" sz="800" b="1" cap="small" dirty="0">
                <a:latin typeface="Arial" panose="020B0604020202020204" pitchFamily="34" charset="0"/>
              </a:rPr>
              <a:t>Alexandre </a:t>
            </a:r>
            <a:r>
              <a:rPr lang="fr-FR" sz="800" b="1" cap="small" dirty="0" err="1">
                <a:latin typeface="Arial" panose="020B0604020202020204" pitchFamily="34" charset="0"/>
              </a:rPr>
              <a:t>Chaverot</a:t>
            </a:r>
            <a:r>
              <a:rPr lang="fr-FR" sz="800" b="1" cap="small" dirty="0">
                <a:latin typeface="Arial" panose="020B0604020202020204" pitchFamily="34" charset="0"/>
              </a:rPr>
              <a:t>, AVIDSEN</a:t>
            </a:r>
          </a:p>
          <a:p>
            <a:pPr>
              <a:spcBef>
                <a:spcPct val="0"/>
              </a:spcBef>
            </a:pPr>
            <a:r>
              <a:rPr lang="fr-FR" sz="800" b="1" cap="small" dirty="0">
                <a:latin typeface="Arial" panose="020B0604020202020204" pitchFamily="34" charset="0"/>
              </a:rPr>
              <a:t>Henri </a:t>
            </a:r>
            <a:r>
              <a:rPr lang="fr-FR" sz="800" b="1" cap="small" dirty="0" err="1">
                <a:latin typeface="Arial" panose="020B0604020202020204" pitchFamily="34" charset="0"/>
              </a:rPr>
              <a:t>Lasseigne</a:t>
            </a:r>
            <a:r>
              <a:rPr lang="fr-FR" sz="800" b="1" cap="small" dirty="0">
                <a:latin typeface="Arial" panose="020B0604020202020204" pitchFamily="34" charset="0"/>
              </a:rPr>
              <a:t>, ASCAUDIT</a:t>
            </a:r>
          </a:p>
          <a:p>
            <a:pPr>
              <a:spcBef>
                <a:spcPct val="0"/>
              </a:spcBef>
            </a:pPr>
            <a:r>
              <a:rPr lang="fr-FR" sz="800" b="1" cap="small" dirty="0">
                <a:latin typeface="Arial" panose="020B0604020202020204" pitchFamily="34" charset="0"/>
              </a:rPr>
              <a:t>Jérôme Mayet, SETEC</a:t>
            </a:r>
          </a:p>
          <a:p>
            <a:pPr>
              <a:spcBef>
                <a:spcPct val="0"/>
              </a:spcBef>
            </a:pPr>
            <a:r>
              <a:rPr lang="fr-FR" sz="800" b="1" cap="small" dirty="0">
                <a:latin typeface="Arial" panose="020B0604020202020204" pitchFamily="34" charset="0"/>
              </a:rPr>
              <a:t>Sylvain Riss, BG 21</a:t>
            </a:r>
          </a:p>
        </p:txBody>
      </p:sp>
      <p:sp>
        <p:nvSpPr>
          <p:cNvPr id="10" name="Rectangle 9">
            <a:extLst>
              <a:ext uri="{FF2B5EF4-FFF2-40B4-BE49-F238E27FC236}">
                <a16:creationId xmlns:a16="http://schemas.microsoft.com/office/drawing/2014/main" id="{43DBF516-974E-427F-AF3B-48B9AE4F5FDA}"/>
              </a:ext>
            </a:extLst>
          </p:cNvPr>
          <p:cNvSpPr/>
          <p:nvPr/>
        </p:nvSpPr>
        <p:spPr>
          <a:xfrm>
            <a:off x="3838939" y="5537684"/>
            <a:ext cx="609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fr-FR" sz="800" b="1" cap="small" dirty="0">
                <a:latin typeface="Arial" panose="020B0604020202020204" pitchFamily="34" charset="0"/>
              </a:rPr>
              <a:t>Philippe Durand, BUREAU VERITAS</a:t>
            </a:r>
          </a:p>
          <a:p>
            <a:pPr>
              <a:spcBef>
                <a:spcPct val="0"/>
              </a:spcBef>
            </a:pPr>
            <a:r>
              <a:rPr lang="fr-FR" sz="800" b="1" cap="small" dirty="0">
                <a:latin typeface="Arial" panose="020B0604020202020204" pitchFamily="34" charset="0"/>
              </a:rPr>
              <a:t>Benjamin </a:t>
            </a:r>
            <a:r>
              <a:rPr lang="fr-FR" sz="800" b="1" cap="small" dirty="0" err="1">
                <a:latin typeface="Arial" panose="020B0604020202020204" pitchFamily="34" charset="0"/>
              </a:rPr>
              <a:t>Fiquet</a:t>
            </a:r>
            <a:r>
              <a:rPr lang="fr-FR" sz="800" b="1" cap="small" dirty="0">
                <a:latin typeface="Arial" panose="020B0604020202020204" pitchFamily="34" charset="0"/>
              </a:rPr>
              <a:t>, ICADE</a:t>
            </a:r>
          </a:p>
          <a:p>
            <a:pPr>
              <a:spcBef>
                <a:spcPct val="0"/>
              </a:spcBef>
            </a:pPr>
            <a:r>
              <a:rPr lang="fr-FR" sz="800" b="1" cap="small" dirty="0">
                <a:latin typeface="Arial" panose="020B0604020202020204" pitchFamily="34" charset="0"/>
              </a:rPr>
              <a:t>Anne-Françoise Hayman, ARTELIA</a:t>
            </a:r>
          </a:p>
          <a:p>
            <a:pPr>
              <a:spcBef>
                <a:spcPct val="0"/>
              </a:spcBef>
            </a:pPr>
            <a:r>
              <a:rPr lang="fr-FR" sz="800" b="1" cap="small" dirty="0">
                <a:latin typeface="Arial" panose="020B0604020202020204" pitchFamily="34" charset="0"/>
              </a:rPr>
              <a:t>Sébastien Meunier, ABB</a:t>
            </a:r>
          </a:p>
          <a:p>
            <a:pPr>
              <a:spcBef>
                <a:spcPct val="0"/>
              </a:spcBef>
            </a:pPr>
            <a:r>
              <a:rPr lang="fr-FR" sz="800" b="1" cap="small" dirty="0">
                <a:latin typeface="Arial" panose="020B0604020202020204" pitchFamily="34" charset="0"/>
              </a:rPr>
              <a:t>Stéphanie </a:t>
            </a:r>
            <a:r>
              <a:rPr lang="fr-FR" sz="800" b="1" cap="small" dirty="0" err="1">
                <a:latin typeface="Arial" panose="020B0604020202020204" pitchFamily="34" charset="0"/>
              </a:rPr>
              <a:t>Vondiere</a:t>
            </a:r>
            <a:r>
              <a:rPr lang="fr-FR" sz="800" b="1" cap="small" dirty="0">
                <a:latin typeface="Arial" panose="020B0604020202020204" pitchFamily="34" charset="0"/>
              </a:rPr>
              <a:t>, GA SMART BUILDING</a:t>
            </a:r>
          </a:p>
        </p:txBody>
      </p:sp>
      <p:sp>
        <p:nvSpPr>
          <p:cNvPr id="12" name="Rectangle 11">
            <a:extLst>
              <a:ext uri="{FF2B5EF4-FFF2-40B4-BE49-F238E27FC236}">
                <a16:creationId xmlns:a16="http://schemas.microsoft.com/office/drawing/2014/main" id="{08441A74-0057-4D8B-948C-3E1898D56E67}"/>
              </a:ext>
            </a:extLst>
          </p:cNvPr>
          <p:cNvSpPr/>
          <p:nvPr/>
        </p:nvSpPr>
        <p:spPr>
          <a:xfrm>
            <a:off x="6710776" y="4819782"/>
            <a:ext cx="609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fr-FR" sz="800" b="1" cap="small" dirty="0">
                <a:latin typeface="Arial" panose="020B0604020202020204" pitchFamily="34" charset="0"/>
              </a:rPr>
              <a:t>Emmanuel </a:t>
            </a:r>
            <a:r>
              <a:rPr lang="fr-FR" sz="800" b="1" cap="small" dirty="0" err="1">
                <a:latin typeface="Arial" panose="020B0604020202020204" pitchFamily="34" charset="0"/>
              </a:rPr>
              <a:t>Ballandras</a:t>
            </a:r>
            <a:r>
              <a:rPr lang="fr-FR" sz="800" b="1" cap="small" dirty="0">
                <a:latin typeface="Arial" panose="020B0604020202020204" pitchFamily="34" charset="0"/>
              </a:rPr>
              <a:t>, LEGRAND</a:t>
            </a:r>
          </a:p>
          <a:p>
            <a:pPr>
              <a:spcBef>
                <a:spcPct val="0"/>
              </a:spcBef>
            </a:pPr>
            <a:r>
              <a:rPr lang="fr-FR" sz="800" b="1" cap="small" dirty="0">
                <a:latin typeface="Arial" panose="020B0604020202020204" pitchFamily="34" charset="0"/>
              </a:rPr>
              <a:t>François </a:t>
            </a:r>
            <a:r>
              <a:rPr lang="fr-FR" sz="800" b="1" cap="small" dirty="0" err="1">
                <a:latin typeface="Arial" panose="020B0604020202020204" pitchFamily="34" charset="0"/>
              </a:rPr>
              <a:t>Desgardin</a:t>
            </a:r>
            <a:r>
              <a:rPr lang="fr-FR" sz="800" b="1" cap="small" dirty="0">
                <a:latin typeface="Arial" panose="020B0604020202020204" pitchFamily="34" charset="0"/>
              </a:rPr>
              <a:t>, NEXITY</a:t>
            </a:r>
          </a:p>
          <a:p>
            <a:pPr>
              <a:spcBef>
                <a:spcPct val="0"/>
              </a:spcBef>
            </a:pPr>
            <a:r>
              <a:rPr lang="fr-FR" sz="800" b="1" cap="small" dirty="0">
                <a:latin typeface="Arial" panose="020B0604020202020204" pitchFamily="34" charset="0"/>
              </a:rPr>
              <a:t>Christelle Duverger, VINCI FACILITIES</a:t>
            </a:r>
          </a:p>
          <a:p>
            <a:pPr>
              <a:spcBef>
                <a:spcPct val="0"/>
              </a:spcBef>
            </a:pPr>
            <a:r>
              <a:rPr lang="fr-FR" sz="800" b="1" cap="small" dirty="0">
                <a:latin typeface="Arial" panose="020B0604020202020204" pitchFamily="34" charset="0"/>
              </a:rPr>
              <a:t>Olivier </a:t>
            </a:r>
            <a:r>
              <a:rPr lang="fr-FR" sz="800" b="1" cap="small" dirty="0" err="1">
                <a:latin typeface="Arial" panose="020B0604020202020204" pitchFamily="34" charset="0"/>
              </a:rPr>
              <a:t>Gresle</a:t>
            </a:r>
            <a:r>
              <a:rPr lang="fr-FR" sz="800" b="1" cap="small" dirty="0">
                <a:latin typeface="Arial" panose="020B0604020202020204" pitchFamily="34" charset="0"/>
              </a:rPr>
              <a:t>, ENGIE SOLUTIONS</a:t>
            </a:r>
          </a:p>
          <a:p>
            <a:pPr>
              <a:spcBef>
                <a:spcPct val="0"/>
              </a:spcBef>
            </a:pPr>
            <a:r>
              <a:rPr lang="fr-FR" sz="800" b="1" cap="small" dirty="0">
                <a:latin typeface="Arial" panose="020B0604020202020204" pitchFamily="34" charset="0"/>
              </a:rPr>
              <a:t>Isabelle Mathé, ORANGE</a:t>
            </a:r>
          </a:p>
        </p:txBody>
      </p:sp>
      <p:sp>
        <p:nvSpPr>
          <p:cNvPr id="13" name="Rectangle 12">
            <a:extLst>
              <a:ext uri="{FF2B5EF4-FFF2-40B4-BE49-F238E27FC236}">
                <a16:creationId xmlns:a16="http://schemas.microsoft.com/office/drawing/2014/main" id="{4DB0C3C5-18BF-4F10-A4D0-7FDACF15E32F}"/>
              </a:ext>
            </a:extLst>
          </p:cNvPr>
          <p:cNvSpPr/>
          <p:nvPr/>
        </p:nvSpPr>
        <p:spPr>
          <a:xfrm>
            <a:off x="6714806" y="5537684"/>
            <a:ext cx="609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fr-FR" sz="800" b="1" cap="small" dirty="0">
                <a:latin typeface="Arial" panose="020B0604020202020204" pitchFamily="34" charset="0"/>
              </a:rPr>
              <a:t>Christophe </a:t>
            </a:r>
            <a:r>
              <a:rPr lang="fr-FR" sz="800" b="1" cap="small" dirty="0" err="1">
                <a:latin typeface="Arial" panose="020B0604020202020204" pitchFamily="34" charset="0"/>
              </a:rPr>
              <a:t>Colinet</a:t>
            </a:r>
            <a:r>
              <a:rPr lang="fr-FR" sz="800" b="1" cap="small" dirty="0">
                <a:latin typeface="Arial" panose="020B0604020202020204" pitchFamily="34" charset="0"/>
              </a:rPr>
              <a:t>, BORDEAUX METROPOLE</a:t>
            </a:r>
          </a:p>
          <a:p>
            <a:pPr>
              <a:spcBef>
                <a:spcPct val="0"/>
              </a:spcBef>
            </a:pPr>
            <a:r>
              <a:rPr lang="fr-FR" sz="800" b="1" cap="small" dirty="0">
                <a:latin typeface="Arial" panose="020B0604020202020204" pitchFamily="34" charset="0"/>
              </a:rPr>
              <a:t>Delphine Eyraud, GIMELEC</a:t>
            </a:r>
          </a:p>
          <a:p>
            <a:pPr>
              <a:spcBef>
                <a:spcPct val="0"/>
              </a:spcBef>
            </a:pPr>
            <a:r>
              <a:rPr lang="fr-FR" sz="800" b="1" cap="small" dirty="0">
                <a:latin typeface="Arial" panose="020B0604020202020204" pitchFamily="34" charset="0"/>
              </a:rPr>
              <a:t>François Loch, AFPA</a:t>
            </a:r>
          </a:p>
          <a:p>
            <a:pPr>
              <a:spcBef>
                <a:spcPct val="0"/>
              </a:spcBef>
            </a:pPr>
            <a:r>
              <a:rPr lang="fr-FR" sz="800" b="1" cap="small" dirty="0">
                <a:latin typeface="Arial" panose="020B0604020202020204" pitchFamily="34" charset="0"/>
              </a:rPr>
              <a:t>Anne-Sophie Perrissin, IGNES</a:t>
            </a:r>
          </a:p>
          <a:p>
            <a:pPr>
              <a:spcBef>
                <a:spcPct val="0"/>
              </a:spcBef>
            </a:pPr>
            <a:r>
              <a:rPr lang="fr-FR" sz="800" b="1" cap="small" dirty="0">
                <a:latin typeface="Arial" panose="020B0604020202020204" pitchFamily="34" charset="0"/>
              </a:rPr>
              <a:t>Stéphanie </a:t>
            </a:r>
            <a:r>
              <a:rPr lang="fr-FR" sz="800" b="1" cap="small" dirty="0" err="1">
                <a:latin typeface="Arial" panose="020B0604020202020204" pitchFamily="34" charset="0"/>
              </a:rPr>
              <a:t>Tucoulet</a:t>
            </a:r>
            <a:r>
              <a:rPr lang="fr-FR" sz="800" b="1" cap="small" dirty="0">
                <a:latin typeface="Arial" panose="020B0604020202020204" pitchFamily="34" charset="0"/>
              </a:rPr>
              <a:t>, ANITEC</a:t>
            </a:r>
          </a:p>
        </p:txBody>
      </p:sp>
      <p:sp>
        <p:nvSpPr>
          <p:cNvPr id="14" name="Rectangle 13">
            <a:extLst>
              <a:ext uri="{FF2B5EF4-FFF2-40B4-BE49-F238E27FC236}">
                <a16:creationId xmlns:a16="http://schemas.microsoft.com/office/drawing/2014/main" id="{15FA644C-0C2B-48B1-8A7F-64D732D5BD4C}"/>
              </a:ext>
            </a:extLst>
          </p:cNvPr>
          <p:cNvSpPr/>
          <p:nvPr/>
        </p:nvSpPr>
        <p:spPr>
          <a:xfrm>
            <a:off x="9218957" y="4802178"/>
            <a:ext cx="6096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fr-FR" sz="800" b="1" cap="small" dirty="0">
                <a:latin typeface="Arial" panose="020B0604020202020204" pitchFamily="34" charset="0"/>
              </a:rPr>
              <a:t>Christelle </a:t>
            </a:r>
            <a:r>
              <a:rPr lang="fr-FR" sz="800" b="1" cap="small" dirty="0" err="1">
                <a:latin typeface="Arial" panose="020B0604020202020204" pitchFamily="34" charset="0"/>
              </a:rPr>
              <a:t>Aroule</a:t>
            </a:r>
            <a:r>
              <a:rPr lang="fr-FR" sz="800" b="1" cap="small" dirty="0">
                <a:latin typeface="Arial" panose="020B0604020202020204" pitchFamily="34" charset="0"/>
              </a:rPr>
              <a:t>, SCHNEIDER ELECTRIC</a:t>
            </a:r>
          </a:p>
          <a:p>
            <a:pPr>
              <a:spcBef>
                <a:spcPct val="0"/>
              </a:spcBef>
            </a:pPr>
            <a:r>
              <a:rPr lang="fr-FR" sz="800" b="1" cap="small" dirty="0">
                <a:latin typeface="Arial" panose="020B0604020202020204" pitchFamily="34" charset="0"/>
              </a:rPr>
              <a:t>Laurent Bernard, BARBANEL</a:t>
            </a:r>
          </a:p>
          <a:p>
            <a:pPr>
              <a:spcBef>
                <a:spcPct val="0"/>
              </a:spcBef>
            </a:pPr>
            <a:r>
              <a:rPr lang="fr-FR" sz="800" b="1" cap="small" dirty="0">
                <a:latin typeface="Arial" panose="020B0604020202020204" pitchFamily="34" charset="0"/>
              </a:rPr>
              <a:t>Doris </a:t>
            </a:r>
            <a:r>
              <a:rPr lang="fr-FR" sz="800" b="1" cap="small" dirty="0" err="1">
                <a:latin typeface="Arial" panose="020B0604020202020204" pitchFamily="34" charset="0"/>
              </a:rPr>
              <a:t>Birkhofer</a:t>
            </a:r>
            <a:r>
              <a:rPr lang="fr-FR" sz="800" b="1" cap="small" dirty="0">
                <a:latin typeface="Arial" panose="020B0604020202020204" pitchFamily="34" charset="0"/>
              </a:rPr>
              <a:t>, SIEMENS</a:t>
            </a:r>
          </a:p>
          <a:p>
            <a:pPr>
              <a:spcBef>
                <a:spcPct val="0"/>
              </a:spcBef>
            </a:pPr>
            <a:r>
              <a:rPr lang="fr-FR" sz="800" b="1" cap="small" dirty="0">
                <a:latin typeface="Arial" panose="020B0604020202020204" pitchFamily="34" charset="0"/>
              </a:rPr>
              <a:t>Kevin Cardona, BNP PARIBAS REAL ESTATE</a:t>
            </a:r>
          </a:p>
          <a:p>
            <a:pPr>
              <a:spcBef>
                <a:spcPct val="0"/>
              </a:spcBef>
            </a:pPr>
            <a:r>
              <a:rPr lang="fr-FR" sz="800" b="1" cap="small" dirty="0">
                <a:latin typeface="Arial" panose="020B0604020202020204" pitchFamily="34" charset="0"/>
              </a:rPr>
              <a:t>David </a:t>
            </a:r>
            <a:r>
              <a:rPr lang="fr-FR" sz="800" b="1" cap="small" dirty="0" err="1">
                <a:latin typeface="Arial" panose="020B0604020202020204" pitchFamily="34" charset="0"/>
              </a:rPr>
              <a:t>Desablence</a:t>
            </a:r>
            <a:r>
              <a:rPr lang="fr-FR" sz="800" b="1" cap="small" dirty="0">
                <a:latin typeface="Arial" panose="020B0604020202020204" pitchFamily="34" charset="0"/>
              </a:rPr>
              <a:t>, VINCI ENERGIE</a:t>
            </a:r>
          </a:p>
          <a:p>
            <a:pPr>
              <a:spcBef>
                <a:spcPct val="0"/>
              </a:spcBef>
            </a:pPr>
            <a:endParaRPr lang="fr-FR" sz="800" b="1" cap="small" dirty="0">
              <a:latin typeface="Arial" panose="020B0604020202020204" pitchFamily="34" charset="0"/>
            </a:endParaRPr>
          </a:p>
          <a:p>
            <a:pPr>
              <a:spcBef>
                <a:spcPct val="0"/>
              </a:spcBef>
            </a:pPr>
            <a:r>
              <a:rPr lang="fr-FR" sz="800" b="1" cap="small" dirty="0">
                <a:latin typeface="Arial" panose="020B0604020202020204" pitchFamily="34" charset="0"/>
              </a:rPr>
              <a:t>Anne Devernois, BOUYGUES ENERGIE SERVICES</a:t>
            </a:r>
          </a:p>
          <a:p>
            <a:pPr>
              <a:spcBef>
                <a:spcPct val="0"/>
              </a:spcBef>
            </a:pPr>
            <a:r>
              <a:rPr lang="fr-FR" sz="800" b="1" cap="small" dirty="0">
                <a:latin typeface="Arial" panose="020B0604020202020204" pitchFamily="34" charset="0"/>
              </a:rPr>
              <a:t>Cindy Devillers-</a:t>
            </a:r>
            <a:r>
              <a:rPr lang="fr-FR" sz="800" b="1" cap="small" dirty="0" err="1">
                <a:latin typeface="Arial" panose="020B0604020202020204" pitchFamily="34" charset="0"/>
              </a:rPr>
              <a:t>Courseaux</a:t>
            </a:r>
            <a:r>
              <a:rPr lang="fr-FR" sz="800" b="1" cap="small" dirty="0">
                <a:latin typeface="Arial" panose="020B0604020202020204" pitchFamily="34" charset="0"/>
              </a:rPr>
              <a:t>, EDF</a:t>
            </a:r>
          </a:p>
          <a:p>
            <a:pPr>
              <a:spcBef>
                <a:spcPct val="0"/>
              </a:spcBef>
            </a:pPr>
            <a:r>
              <a:rPr lang="fr-FR" sz="800" b="1" cap="small" dirty="0">
                <a:latin typeface="Arial" panose="020B0604020202020204" pitchFamily="34" charset="0"/>
              </a:rPr>
              <a:t>Emmanuel François, ENOCEAN</a:t>
            </a:r>
          </a:p>
          <a:p>
            <a:pPr>
              <a:spcBef>
                <a:spcPct val="0"/>
              </a:spcBef>
            </a:pPr>
            <a:r>
              <a:rPr lang="fr-FR" sz="800" b="1" cap="small" dirty="0">
                <a:latin typeface="Arial" panose="020B0604020202020204" pitchFamily="34" charset="0"/>
              </a:rPr>
              <a:t>Benoit </a:t>
            </a:r>
            <a:r>
              <a:rPr lang="fr-FR" sz="800" b="1" cap="small" dirty="0" err="1">
                <a:latin typeface="Arial" panose="020B0604020202020204" pitchFamily="34" charset="0"/>
              </a:rPr>
              <a:t>Grigaut</a:t>
            </a:r>
            <a:r>
              <a:rPr lang="fr-FR" sz="800" b="1" cap="small" dirty="0">
                <a:latin typeface="Arial" panose="020B0604020202020204" pitchFamily="34" charset="0"/>
              </a:rPr>
              <a:t>, ENGIE SOLUTIONS </a:t>
            </a:r>
          </a:p>
          <a:p>
            <a:pPr>
              <a:spcBef>
                <a:spcPct val="0"/>
              </a:spcBef>
            </a:pPr>
            <a:r>
              <a:rPr lang="fr-FR" sz="800" b="1" cap="small" dirty="0">
                <a:latin typeface="Arial" panose="020B0604020202020204" pitchFamily="34" charset="0"/>
              </a:rPr>
              <a:t>Paul Raad, WIT</a:t>
            </a:r>
          </a:p>
        </p:txBody>
      </p:sp>
      <p:sp>
        <p:nvSpPr>
          <p:cNvPr id="84" name="Rectangle : coins arrondis 83">
            <a:extLst>
              <a:ext uri="{FF2B5EF4-FFF2-40B4-BE49-F238E27FC236}">
                <a16:creationId xmlns:a16="http://schemas.microsoft.com/office/drawing/2014/main" id="{C87D51AC-1C1D-432F-8A1E-7845582BF35F}"/>
              </a:ext>
            </a:extLst>
          </p:cNvPr>
          <p:cNvSpPr/>
          <p:nvPr/>
        </p:nvSpPr>
        <p:spPr>
          <a:xfrm>
            <a:off x="1674010" y="140858"/>
            <a:ext cx="1988166" cy="880933"/>
          </a:xfrm>
          <a:prstGeom prst="roundRect">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fr-FR"/>
          </a:p>
        </p:txBody>
      </p:sp>
      <p:pic>
        <p:nvPicPr>
          <p:cNvPr id="3092" name="Picture 20">
            <a:extLst>
              <a:ext uri="{FF2B5EF4-FFF2-40B4-BE49-F238E27FC236}">
                <a16:creationId xmlns:a16="http://schemas.microsoft.com/office/drawing/2014/main" id="{2538489A-256E-4766-BAC4-8DE85549010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39206" y="328779"/>
            <a:ext cx="628674" cy="628674"/>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BCCB9FAD-37CC-42DA-B9AF-797152E088E9}"/>
              </a:ext>
            </a:extLst>
          </p:cNvPr>
          <p:cNvSpPr/>
          <p:nvPr/>
        </p:nvSpPr>
        <p:spPr bwMode="auto">
          <a:xfrm>
            <a:off x="1824612" y="64280"/>
            <a:ext cx="1668462" cy="325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400" b="1" cap="small" dirty="0">
                <a:solidFill>
                  <a:schemeClr val="accent6">
                    <a:lumMod val="75000"/>
                  </a:schemeClr>
                </a:solidFill>
                <a:latin typeface="Gill Sans Nova" panose="020B0602020104020203" pitchFamily="34" charset="0"/>
                <a:ea typeface="+mj-ea"/>
                <a:cs typeface="+mj-cs"/>
              </a:rPr>
              <a:t>Advisory Board</a:t>
            </a:r>
          </a:p>
        </p:txBody>
      </p:sp>
      <p:sp>
        <p:nvSpPr>
          <p:cNvPr id="88" name="Rectangle 87">
            <a:extLst>
              <a:ext uri="{FF2B5EF4-FFF2-40B4-BE49-F238E27FC236}">
                <a16:creationId xmlns:a16="http://schemas.microsoft.com/office/drawing/2014/main" id="{2506D342-A504-4CEF-A303-C37D0987C050}"/>
              </a:ext>
            </a:extLst>
          </p:cNvPr>
          <p:cNvSpPr/>
          <p:nvPr/>
        </p:nvSpPr>
        <p:spPr bwMode="auto">
          <a:xfrm>
            <a:off x="1711691" y="522766"/>
            <a:ext cx="1258888" cy="566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sz="800" b="1" cap="small" dirty="0">
                <a:solidFill>
                  <a:schemeClr val="bg1">
                    <a:lumMod val="50000"/>
                  </a:schemeClr>
                </a:solidFill>
                <a:latin typeface="Gill Sans MT" panose="020B0502020104020203" pitchFamily="34" charset="0"/>
              </a:rPr>
              <a:t>M. Daumas</a:t>
            </a:r>
          </a:p>
          <a:p>
            <a:pPr algn="ctr"/>
            <a:r>
              <a:rPr lang="fr-FR" sz="800" b="1" cap="small" dirty="0">
                <a:solidFill>
                  <a:schemeClr val="bg1">
                    <a:lumMod val="50000"/>
                  </a:schemeClr>
                </a:solidFill>
                <a:latin typeface="Gill Sans MT" panose="020B0502020104020203" pitchFamily="34" charset="0"/>
              </a:rPr>
              <a:t>ENGIE Solutions</a:t>
            </a:r>
          </a:p>
        </p:txBody>
      </p:sp>
      <p:sp>
        <p:nvSpPr>
          <p:cNvPr id="89" name="Rectangle 88">
            <a:extLst>
              <a:ext uri="{FF2B5EF4-FFF2-40B4-BE49-F238E27FC236}">
                <a16:creationId xmlns:a16="http://schemas.microsoft.com/office/drawing/2014/main" id="{A1C61AA8-EA77-442B-8143-24B5435ABA49}"/>
              </a:ext>
            </a:extLst>
          </p:cNvPr>
          <p:cNvSpPr/>
          <p:nvPr/>
        </p:nvSpPr>
        <p:spPr bwMode="auto">
          <a:xfrm>
            <a:off x="1695020" y="391796"/>
            <a:ext cx="1298575" cy="23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00" b="1" cap="small" dirty="0">
                <a:solidFill>
                  <a:schemeClr val="tx1"/>
                </a:solidFill>
                <a:latin typeface="Gill Sans Nova" panose="020B0602020104020203" pitchFamily="34" charset="0"/>
                <a:ea typeface="+mj-ea"/>
                <a:cs typeface="+mj-cs"/>
              </a:rPr>
              <a:t>President of the advisory board</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127842" y="765505"/>
            <a:ext cx="9521952" cy="5056632"/>
          </a:xfrm>
          <a:prstGeom prst="rect">
            <a:avLst/>
          </a:prstGeom>
          <a:blipFill>
            <a:blip r:embed="rId2" cstate="print"/>
            <a:stretch>
              <a:fillRect/>
            </a:stretch>
          </a:blipFill>
        </p:spPr>
        <p:txBody>
          <a:bodyPr wrap="square" lIns="0" tIns="0" rIns="0" bIns="0" rtlCol="0"/>
          <a:lstStyle/>
          <a:p>
            <a:endParaRPr lang="en-US"/>
          </a:p>
        </p:txBody>
      </p:sp>
      <p:sp>
        <p:nvSpPr>
          <p:cNvPr id="2" name="object 2"/>
          <p:cNvSpPr/>
          <p:nvPr/>
        </p:nvSpPr>
        <p:spPr>
          <a:xfrm>
            <a:off x="8263634" y="1163146"/>
            <a:ext cx="1123315" cy="1102360"/>
          </a:xfrm>
          <a:custGeom>
            <a:avLst/>
            <a:gdLst/>
            <a:ahLst/>
            <a:cxnLst/>
            <a:rect l="l" t="t" r="r" b="b"/>
            <a:pathLst>
              <a:path w="1123315" h="1102360">
                <a:moveTo>
                  <a:pt x="0" y="550926"/>
                </a:moveTo>
                <a:lnTo>
                  <a:pt x="2061" y="503386"/>
                </a:lnTo>
                <a:lnTo>
                  <a:pt x="8133" y="456970"/>
                </a:lnTo>
                <a:lnTo>
                  <a:pt x="18048" y="411843"/>
                </a:lnTo>
                <a:lnTo>
                  <a:pt x="31636" y="368171"/>
                </a:lnTo>
                <a:lnTo>
                  <a:pt x="48729" y="326118"/>
                </a:lnTo>
                <a:lnTo>
                  <a:pt x="69157" y="285849"/>
                </a:lnTo>
                <a:lnTo>
                  <a:pt x="92754" y="247531"/>
                </a:lnTo>
                <a:lnTo>
                  <a:pt x="119349" y="211329"/>
                </a:lnTo>
                <a:lnTo>
                  <a:pt x="148775" y="177407"/>
                </a:lnTo>
                <a:lnTo>
                  <a:pt x="180862" y="145931"/>
                </a:lnTo>
                <a:lnTo>
                  <a:pt x="215442" y="117067"/>
                </a:lnTo>
                <a:lnTo>
                  <a:pt x="252347" y="90979"/>
                </a:lnTo>
                <a:lnTo>
                  <a:pt x="291407" y="67834"/>
                </a:lnTo>
                <a:lnTo>
                  <a:pt x="332454" y="47795"/>
                </a:lnTo>
                <a:lnTo>
                  <a:pt x="375320" y="31030"/>
                </a:lnTo>
                <a:lnTo>
                  <a:pt x="419835" y="17702"/>
                </a:lnTo>
                <a:lnTo>
                  <a:pt x="465832" y="7977"/>
                </a:lnTo>
                <a:lnTo>
                  <a:pt x="513141" y="2022"/>
                </a:lnTo>
                <a:lnTo>
                  <a:pt x="561594" y="0"/>
                </a:lnTo>
                <a:lnTo>
                  <a:pt x="610046" y="2022"/>
                </a:lnTo>
                <a:lnTo>
                  <a:pt x="657355" y="7977"/>
                </a:lnTo>
                <a:lnTo>
                  <a:pt x="703352" y="17702"/>
                </a:lnTo>
                <a:lnTo>
                  <a:pt x="747867" y="31030"/>
                </a:lnTo>
                <a:lnTo>
                  <a:pt x="790733" y="47795"/>
                </a:lnTo>
                <a:lnTo>
                  <a:pt x="831780" y="67834"/>
                </a:lnTo>
                <a:lnTo>
                  <a:pt x="870840" y="90979"/>
                </a:lnTo>
                <a:lnTo>
                  <a:pt x="907745" y="117067"/>
                </a:lnTo>
                <a:lnTo>
                  <a:pt x="942325" y="145931"/>
                </a:lnTo>
                <a:lnTo>
                  <a:pt x="974412" y="177407"/>
                </a:lnTo>
                <a:lnTo>
                  <a:pt x="1003838" y="211329"/>
                </a:lnTo>
                <a:lnTo>
                  <a:pt x="1030433" y="247531"/>
                </a:lnTo>
                <a:lnTo>
                  <a:pt x="1054030" y="285849"/>
                </a:lnTo>
                <a:lnTo>
                  <a:pt x="1074458" y="326118"/>
                </a:lnTo>
                <a:lnTo>
                  <a:pt x="1091551" y="368171"/>
                </a:lnTo>
                <a:lnTo>
                  <a:pt x="1105139" y="411843"/>
                </a:lnTo>
                <a:lnTo>
                  <a:pt x="1115054" y="456970"/>
                </a:lnTo>
                <a:lnTo>
                  <a:pt x="1121126" y="503386"/>
                </a:lnTo>
                <a:lnTo>
                  <a:pt x="1123188" y="550926"/>
                </a:lnTo>
                <a:lnTo>
                  <a:pt x="1121126" y="598465"/>
                </a:lnTo>
                <a:lnTo>
                  <a:pt x="1115054" y="644881"/>
                </a:lnTo>
                <a:lnTo>
                  <a:pt x="1105139" y="690008"/>
                </a:lnTo>
                <a:lnTo>
                  <a:pt x="1091551" y="733680"/>
                </a:lnTo>
                <a:lnTo>
                  <a:pt x="1074458" y="775733"/>
                </a:lnTo>
                <a:lnTo>
                  <a:pt x="1054030" y="816002"/>
                </a:lnTo>
                <a:lnTo>
                  <a:pt x="1030433" y="854320"/>
                </a:lnTo>
                <a:lnTo>
                  <a:pt x="1003838" y="890522"/>
                </a:lnTo>
                <a:lnTo>
                  <a:pt x="974412" y="924444"/>
                </a:lnTo>
                <a:lnTo>
                  <a:pt x="942325" y="955920"/>
                </a:lnTo>
                <a:lnTo>
                  <a:pt x="907745" y="984784"/>
                </a:lnTo>
                <a:lnTo>
                  <a:pt x="870840" y="1010872"/>
                </a:lnTo>
                <a:lnTo>
                  <a:pt x="831780" y="1034017"/>
                </a:lnTo>
                <a:lnTo>
                  <a:pt x="790733" y="1054056"/>
                </a:lnTo>
                <a:lnTo>
                  <a:pt x="747867" y="1070821"/>
                </a:lnTo>
                <a:lnTo>
                  <a:pt x="703352" y="1084149"/>
                </a:lnTo>
                <a:lnTo>
                  <a:pt x="657355" y="1093874"/>
                </a:lnTo>
                <a:lnTo>
                  <a:pt x="610046" y="1099829"/>
                </a:lnTo>
                <a:lnTo>
                  <a:pt x="561594" y="1101852"/>
                </a:lnTo>
                <a:lnTo>
                  <a:pt x="513141" y="1099829"/>
                </a:lnTo>
                <a:lnTo>
                  <a:pt x="465832" y="1093874"/>
                </a:lnTo>
                <a:lnTo>
                  <a:pt x="419835" y="1084149"/>
                </a:lnTo>
                <a:lnTo>
                  <a:pt x="375320" y="1070821"/>
                </a:lnTo>
                <a:lnTo>
                  <a:pt x="332454" y="1054056"/>
                </a:lnTo>
                <a:lnTo>
                  <a:pt x="291407" y="1034017"/>
                </a:lnTo>
                <a:lnTo>
                  <a:pt x="252347" y="1010872"/>
                </a:lnTo>
                <a:lnTo>
                  <a:pt x="215442" y="984784"/>
                </a:lnTo>
                <a:lnTo>
                  <a:pt x="180862" y="955920"/>
                </a:lnTo>
                <a:lnTo>
                  <a:pt x="148775" y="924444"/>
                </a:lnTo>
                <a:lnTo>
                  <a:pt x="119349" y="890522"/>
                </a:lnTo>
                <a:lnTo>
                  <a:pt x="92754" y="854320"/>
                </a:lnTo>
                <a:lnTo>
                  <a:pt x="69157" y="816002"/>
                </a:lnTo>
                <a:lnTo>
                  <a:pt x="48729" y="775733"/>
                </a:lnTo>
                <a:lnTo>
                  <a:pt x="31636" y="733680"/>
                </a:lnTo>
                <a:lnTo>
                  <a:pt x="18048" y="690008"/>
                </a:lnTo>
                <a:lnTo>
                  <a:pt x="8133" y="644881"/>
                </a:lnTo>
                <a:lnTo>
                  <a:pt x="2061" y="598465"/>
                </a:lnTo>
                <a:lnTo>
                  <a:pt x="0" y="550926"/>
                </a:lnTo>
                <a:close/>
              </a:path>
            </a:pathLst>
          </a:custGeom>
          <a:ln w="12192">
            <a:solidFill>
              <a:srgbClr val="2E528F"/>
            </a:solidFill>
          </a:ln>
        </p:spPr>
        <p:txBody>
          <a:bodyPr wrap="square" lIns="0" tIns="0" rIns="0" bIns="0" rtlCol="0"/>
          <a:lstStyle/>
          <a:p>
            <a:endParaRPr lang="en-US"/>
          </a:p>
        </p:txBody>
      </p:sp>
      <p:sp>
        <p:nvSpPr>
          <p:cNvPr id="3" name="object 3"/>
          <p:cNvSpPr txBox="1"/>
          <p:nvPr/>
        </p:nvSpPr>
        <p:spPr>
          <a:xfrm>
            <a:off x="8581896" y="1466499"/>
            <a:ext cx="488315" cy="471805"/>
          </a:xfrm>
          <a:prstGeom prst="rect">
            <a:avLst/>
          </a:prstGeom>
        </p:spPr>
        <p:txBody>
          <a:bodyPr vert="horz" wrap="square" lIns="0" tIns="14604" rIns="0" bIns="0" rtlCol="0">
            <a:spAutoFit/>
          </a:bodyPr>
          <a:lstStyle/>
          <a:p>
            <a:pPr marL="13970">
              <a:lnSpc>
                <a:spcPct val="100000"/>
              </a:lnSpc>
              <a:spcBef>
                <a:spcPts val="114"/>
              </a:spcBef>
            </a:pPr>
            <a:r>
              <a:rPr lang="en-US" sz="1450" b="1" spc="10" dirty="0">
                <a:latin typeface="Calibri"/>
                <a:cs typeface="Calibri"/>
              </a:rPr>
              <a:t>Sm</a:t>
            </a:r>
            <a:r>
              <a:rPr lang="en-US" sz="1450" b="1" spc="-5" dirty="0">
                <a:latin typeface="Calibri"/>
                <a:cs typeface="Calibri"/>
              </a:rPr>
              <a:t>ar</a:t>
            </a:r>
            <a:r>
              <a:rPr lang="en-US" sz="1450" b="1" spc="5" dirty="0">
                <a:latin typeface="Calibri"/>
                <a:cs typeface="Calibri"/>
              </a:rPr>
              <a:t>t</a:t>
            </a:r>
            <a:endParaRPr lang="en-US" sz="1450" dirty="0">
              <a:latin typeface="Calibri"/>
              <a:cs typeface="Calibri"/>
            </a:endParaRPr>
          </a:p>
          <a:p>
            <a:pPr marL="12700">
              <a:lnSpc>
                <a:spcPct val="100000"/>
              </a:lnSpc>
              <a:spcBef>
                <a:spcPts val="15"/>
              </a:spcBef>
            </a:pPr>
            <a:r>
              <a:rPr lang="en-US" sz="1450" b="1" spc="5" dirty="0">
                <a:latin typeface="Calibri"/>
                <a:cs typeface="Calibri"/>
              </a:rPr>
              <a:t>Ho</a:t>
            </a:r>
            <a:r>
              <a:rPr lang="en-US" sz="1450" b="1" dirty="0">
                <a:latin typeface="Calibri"/>
                <a:cs typeface="Calibri"/>
              </a:rPr>
              <a:t>me</a:t>
            </a:r>
            <a:endParaRPr lang="en-US" sz="1450" dirty="0">
              <a:latin typeface="Calibri"/>
              <a:cs typeface="Calibri"/>
            </a:endParaRPr>
          </a:p>
        </p:txBody>
      </p:sp>
      <p:sp>
        <p:nvSpPr>
          <p:cNvPr id="5" name="object 5"/>
          <p:cNvSpPr/>
          <p:nvPr/>
        </p:nvSpPr>
        <p:spPr>
          <a:xfrm>
            <a:off x="5702421" y="4105910"/>
            <a:ext cx="617220" cy="870204"/>
          </a:xfrm>
          <a:prstGeom prst="rect">
            <a:avLst/>
          </a:prstGeom>
          <a:blipFill>
            <a:blip r:embed="rId3" cstate="print"/>
            <a:stretch>
              <a:fillRect/>
            </a:stretch>
          </a:blipFill>
          <a:ln w="19050">
            <a:solidFill>
              <a:schemeClr val="bg1">
                <a:lumMod val="50000"/>
              </a:schemeClr>
            </a:solidFill>
          </a:ln>
        </p:spPr>
        <p:txBody>
          <a:bodyPr wrap="square" lIns="0" tIns="0" rIns="0" bIns="0" rtlCol="0"/>
          <a:lstStyle/>
          <a:p>
            <a:endParaRPr lang="en-US"/>
          </a:p>
        </p:txBody>
      </p:sp>
      <p:grpSp>
        <p:nvGrpSpPr>
          <p:cNvPr id="46" name="Groupe 45">
            <a:extLst>
              <a:ext uri="{FF2B5EF4-FFF2-40B4-BE49-F238E27FC236}">
                <a16:creationId xmlns:a16="http://schemas.microsoft.com/office/drawing/2014/main" id="{862602E0-3A54-4AAA-BAD7-2A97571A6F50}"/>
              </a:ext>
            </a:extLst>
          </p:cNvPr>
          <p:cNvGrpSpPr/>
          <p:nvPr/>
        </p:nvGrpSpPr>
        <p:grpSpPr>
          <a:xfrm>
            <a:off x="8163431" y="4117379"/>
            <a:ext cx="836930" cy="625855"/>
            <a:chOff x="8003285" y="2910586"/>
            <a:chExt cx="836930" cy="625855"/>
          </a:xfrm>
        </p:grpSpPr>
        <p:sp>
          <p:nvSpPr>
            <p:cNvPr id="10" name="object 10"/>
            <p:cNvSpPr/>
            <p:nvPr/>
          </p:nvSpPr>
          <p:spPr>
            <a:xfrm>
              <a:off x="8157971" y="3223260"/>
              <a:ext cx="605027" cy="309372"/>
            </a:xfrm>
            <a:prstGeom prst="rect">
              <a:avLst/>
            </a:prstGeom>
            <a:blipFill>
              <a:blip r:embed="rId4" cstate="print"/>
              <a:stretch>
                <a:fillRect/>
              </a:stretch>
            </a:blipFill>
          </p:spPr>
          <p:txBody>
            <a:bodyPr wrap="square" lIns="0" tIns="0" rIns="0" bIns="0" rtlCol="0"/>
            <a:lstStyle/>
            <a:p>
              <a:endParaRPr lang="en-US"/>
            </a:p>
          </p:txBody>
        </p:sp>
        <p:sp>
          <p:nvSpPr>
            <p:cNvPr id="11" name="object 11"/>
            <p:cNvSpPr txBox="1"/>
            <p:nvPr/>
          </p:nvSpPr>
          <p:spPr>
            <a:xfrm>
              <a:off x="8016240" y="2910586"/>
              <a:ext cx="810895" cy="258404"/>
            </a:xfrm>
            <a:prstGeom prst="rect">
              <a:avLst/>
            </a:prstGeom>
          </p:spPr>
          <p:txBody>
            <a:bodyPr vert="horz" wrap="square" lIns="0" tIns="12065" rIns="0" bIns="0" rtlCol="0">
              <a:spAutoFit/>
            </a:bodyPr>
            <a:lstStyle/>
            <a:p>
              <a:pPr marL="206375">
                <a:lnSpc>
                  <a:spcPct val="100000"/>
                </a:lnSpc>
                <a:spcBef>
                  <a:spcPts val="95"/>
                </a:spcBef>
              </a:pPr>
              <a:r>
                <a:rPr lang="en-US" sz="1600" spc="-5" dirty="0">
                  <a:solidFill>
                    <a:srgbClr val="938953"/>
                  </a:solidFill>
                  <a:latin typeface="Calibri"/>
                  <a:cs typeface="Calibri"/>
                </a:rPr>
                <a:t>label</a:t>
              </a:r>
              <a:endParaRPr lang="en-US" sz="1600" dirty="0">
                <a:latin typeface="Calibri"/>
                <a:cs typeface="Calibri"/>
              </a:endParaRPr>
            </a:p>
          </p:txBody>
        </p:sp>
        <p:sp>
          <p:nvSpPr>
            <p:cNvPr id="12" name="object 12"/>
            <p:cNvSpPr/>
            <p:nvPr/>
          </p:nvSpPr>
          <p:spPr>
            <a:xfrm>
              <a:off x="8003285" y="2949701"/>
              <a:ext cx="836930" cy="586740"/>
            </a:xfrm>
            <a:custGeom>
              <a:avLst/>
              <a:gdLst/>
              <a:ahLst/>
              <a:cxnLst/>
              <a:rect l="l" t="t" r="r" b="b"/>
              <a:pathLst>
                <a:path w="836929" h="586739">
                  <a:moveTo>
                    <a:pt x="0" y="586739"/>
                  </a:moveTo>
                  <a:lnTo>
                    <a:pt x="836676" y="586739"/>
                  </a:lnTo>
                  <a:lnTo>
                    <a:pt x="836676" y="0"/>
                  </a:lnTo>
                  <a:lnTo>
                    <a:pt x="0" y="0"/>
                  </a:lnTo>
                  <a:lnTo>
                    <a:pt x="0" y="586739"/>
                  </a:lnTo>
                  <a:close/>
                </a:path>
              </a:pathLst>
            </a:custGeom>
            <a:ln w="25908">
              <a:solidFill>
                <a:srgbClr val="385D89"/>
              </a:solidFill>
            </a:ln>
          </p:spPr>
          <p:txBody>
            <a:bodyPr wrap="square" lIns="0" tIns="0" rIns="0" bIns="0" rtlCol="0"/>
            <a:lstStyle/>
            <a:p>
              <a:endParaRPr lang="en-US"/>
            </a:p>
          </p:txBody>
        </p:sp>
      </p:grpSp>
      <p:grpSp>
        <p:nvGrpSpPr>
          <p:cNvPr id="47" name="Groupe 46">
            <a:extLst>
              <a:ext uri="{FF2B5EF4-FFF2-40B4-BE49-F238E27FC236}">
                <a16:creationId xmlns:a16="http://schemas.microsoft.com/office/drawing/2014/main" id="{7AA16EFD-79C9-4269-BCC0-905762A201D0}"/>
              </a:ext>
            </a:extLst>
          </p:cNvPr>
          <p:cNvGrpSpPr/>
          <p:nvPr/>
        </p:nvGrpSpPr>
        <p:grpSpPr>
          <a:xfrm>
            <a:off x="8808463" y="2738752"/>
            <a:ext cx="842519" cy="642747"/>
            <a:chOff x="7147559" y="3377565"/>
            <a:chExt cx="842519" cy="642747"/>
          </a:xfrm>
        </p:grpSpPr>
        <p:sp>
          <p:nvSpPr>
            <p:cNvPr id="15" name="object 15"/>
            <p:cNvSpPr/>
            <p:nvPr/>
          </p:nvSpPr>
          <p:spPr>
            <a:xfrm>
              <a:off x="7319771" y="3619500"/>
              <a:ext cx="568451" cy="347472"/>
            </a:xfrm>
            <a:prstGeom prst="rect">
              <a:avLst/>
            </a:prstGeom>
            <a:blipFill>
              <a:blip r:embed="rId5" cstate="print"/>
              <a:stretch>
                <a:fillRect/>
              </a:stretch>
            </a:blipFill>
          </p:spPr>
          <p:txBody>
            <a:bodyPr wrap="square" lIns="0" tIns="0" rIns="0" bIns="0" rtlCol="0"/>
            <a:lstStyle/>
            <a:p>
              <a:endParaRPr lang="en-US"/>
            </a:p>
          </p:txBody>
        </p:sp>
        <p:sp>
          <p:nvSpPr>
            <p:cNvPr id="16" name="object 16"/>
            <p:cNvSpPr/>
            <p:nvPr/>
          </p:nvSpPr>
          <p:spPr>
            <a:xfrm>
              <a:off x="7307580" y="3848100"/>
              <a:ext cx="583692" cy="172212"/>
            </a:xfrm>
            <a:prstGeom prst="rect">
              <a:avLst/>
            </a:prstGeom>
            <a:blipFill>
              <a:blip r:embed="rId6" cstate="print"/>
              <a:stretch>
                <a:fillRect/>
              </a:stretch>
            </a:blipFill>
          </p:spPr>
          <p:txBody>
            <a:bodyPr wrap="square" lIns="0" tIns="0" rIns="0" bIns="0" rtlCol="0"/>
            <a:lstStyle/>
            <a:p>
              <a:endParaRPr lang="en-US"/>
            </a:p>
          </p:txBody>
        </p:sp>
        <p:sp>
          <p:nvSpPr>
            <p:cNvPr id="17" name="object 17"/>
            <p:cNvSpPr txBox="1"/>
            <p:nvPr/>
          </p:nvSpPr>
          <p:spPr>
            <a:xfrm>
              <a:off x="7147559" y="3377565"/>
              <a:ext cx="829310" cy="258404"/>
            </a:xfrm>
            <a:prstGeom prst="rect">
              <a:avLst/>
            </a:prstGeom>
          </p:spPr>
          <p:txBody>
            <a:bodyPr vert="horz" wrap="square" lIns="0" tIns="12065" rIns="0" bIns="0" rtlCol="0">
              <a:spAutoFit/>
            </a:bodyPr>
            <a:lstStyle/>
            <a:p>
              <a:pPr marL="265430">
                <a:lnSpc>
                  <a:spcPct val="100000"/>
                </a:lnSpc>
                <a:spcBef>
                  <a:spcPts val="95"/>
                </a:spcBef>
              </a:pPr>
              <a:r>
                <a:rPr lang="en-US" sz="1600" spc="-5" dirty="0">
                  <a:solidFill>
                    <a:srgbClr val="938953"/>
                  </a:solidFill>
                  <a:latin typeface="Calibri"/>
                  <a:cs typeface="Calibri"/>
                </a:rPr>
                <a:t>label</a:t>
              </a:r>
              <a:endParaRPr lang="en-US" sz="1600" dirty="0">
                <a:latin typeface="Calibri"/>
                <a:cs typeface="Calibri"/>
              </a:endParaRPr>
            </a:p>
          </p:txBody>
        </p:sp>
        <p:sp>
          <p:nvSpPr>
            <p:cNvPr id="18" name="object 18"/>
            <p:cNvSpPr/>
            <p:nvPr/>
          </p:nvSpPr>
          <p:spPr>
            <a:xfrm>
              <a:off x="7154418" y="3414521"/>
              <a:ext cx="835660" cy="586740"/>
            </a:xfrm>
            <a:custGeom>
              <a:avLst/>
              <a:gdLst/>
              <a:ahLst/>
              <a:cxnLst/>
              <a:rect l="l" t="t" r="r" b="b"/>
              <a:pathLst>
                <a:path w="835659" h="586739">
                  <a:moveTo>
                    <a:pt x="0" y="586739"/>
                  </a:moveTo>
                  <a:lnTo>
                    <a:pt x="835151" y="586739"/>
                  </a:lnTo>
                  <a:lnTo>
                    <a:pt x="835151" y="0"/>
                  </a:lnTo>
                  <a:lnTo>
                    <a:pt x="0" y="0"/>
                  </a:lnTo>
                  <a:lnTo>
                    <a:pt x="0" y="586739"/>
                  </a:lnTo>
                  <a:close/>
                </a:path>
              </a:pathLst>
            </a:custGeom>
            <a:ln w="25908">
              <a:solidFill>
                <a:srgbClr val="385D89"/>
              </a:solidFill>
            </a:ln>
          </p:spPr>
          <p:txBody>
            <a:bodyPr wrap="square" lIns="0" tIns="0" rIns="0" bIns="0" rtlCol="0"/>
            <a:lstStyle/>
            <a:p>
              <a:endParaRPr lang="en-US"/>
            </a:p>
          </p:txBody>
        </p:sp>
      </p:grpSp>
      <p:grpSp>
        <p:nvGrpSpPr>
          <p:cNvPr id="49" name="Groupe 48">
            <a:extLst>
              <a:ext uri="{FF2B5EF4-FFF2-40B4-BE49-F238E27FC236}">
                <a16:creationId xmlns:a16="http://schemas.microsoft.com/office/drawing/2014/main" id="{CB517C41-4280-41B1-8B44-0C7DAC259B80}"/>
              </a:ext>
            </a:extLst>
          </p:cNvPr>
          <p:cNvGrpSpPr/>
          <p:nvPr/>
        </p:nvGrpSpPr>
        <p:grpSpPr>
          <a:xfrm>
            <a:off x="7240714" y="2137318"/>
            <a:ext cx="833755" cy="593176"/>
            <a:chOff x="10833030" y="4093419"/>
            <a:chExt cx="833755" cy="593176"/>
          </a:xfrm>
        </p:grpSpPr>
        <p:sp>
          <p:nvSpPr>
            <p:cNvPr id="19" name="object 19"/>
            <p:cNvSpPr txBox="1"/>
            <p:nvPr/>
          </p:nvSpPr>
          <p:spPr>
            <a:xfrm>
              <a:off x="10833030" y="4093419"/>
              <a:ext cx="833755" cy="593176"/>
            </a:xfrm>
            <a:prstGeom prst="rect">
              <a:avLst/>
            </a:prstGeom>
            <a:ln w="25907">
              <a:solidFill>
                <a:srgbClr val="385D89"/>
              </a:solidFill>
            </a:ln>
          </p:spPr>
          <p:txBody>
            <a:bodyPr vert="horz" wrap="square" lIns="0" tIns="0" rIns="0" bIns="0" rtlCol="0">
              <a:spAutoFit/>
            </a:bodyPr>
            <a:lstStyle/>
            <a:p>
              <a:pPr marL="71755">
                <a:lnSpc>
                  <a:spcPts val="2100"/>
                </a:lnSpc>
              </a:pPr>
              <a:r>
                <a:rPr lang="en-US" sz="2000" dirty="0">
                  <a:solidFill>
                    <a:srgbClr val="938953"/>
                  </a:solidFill>
                  <a:latin typeface="Calibri"/>
                  <a:cs typeface="Calibri"/>
                </a:rPr>
                <a:t>MOOC</a:t>
              </a:r>
            </a:p>
            <a:p>
              <a:pPr marL="71755">
                <a:lnSpc>
                  <a:spcPts val="2100"/>
                </a:lnSpc>
              </a:pPr>
              <a:endParaRPr lang="en-US" sz="3600" dirty="0">
                <a:solidFill>
                  <a:srgbClr val="938953"/>
                </a:solidFill>
                <a:latin typeface="Calibri"/>
                <a:cs typeface="Calibri"/>
              </a:endParaRPr>
            </a:p>
          </p:txBody>
        </p:sp>
        <p:sp>
          <p:nvSpPr>
            <p:cNvPr id="20" name="object 20"/>
            <p:cNvSpPr/>
            <p:nvPr/>
          </p:nvSpPr>
          <p:spPr>
            <a:xfrm>
              <a:off x="10909770" y="4316193"/>
              <a:ext cx="682212" cy="347923"/>
            </a:xfrm>
            <a:prstGeom prst="rect">
              <a:avLst/>
            </a:prstGeom>
            <a:blipFill>
              <a:blip r:embed="rId7" cstate="print"/>
              <a:stretch>
                <a:fillRect/>
              </a:stretch>
            </a:blipFill>
          </p:spPr>
          <p:txBody>
            <a:bodyPr wrap="square" lIns="0" tIns="0" rIns="0" bIns="0" rtlCol="0"/>
            <a:lstStyle/>
            <a:p>
              <a:endParaRPr lang="en-US"/>
            </a:p>
          </p:txBody>
        </p:sp>
      </p:grpSp>
      <p:grpSp>
        <p:nvGrpSpPr>
          <p:cNvPr id="50" name="Groupe 49">
            <a:extLst>
              <a:ext uri="{FF2B5EF4-FFF2-40B4-BE49-F238E27FC236}">
                <a16:creationId xmlns:a16="http://schemas.microsoft.com/office/drawing/2014/main" id="{535925C9-AF89-4121-AFEC-07113075DA96}"/>
              </a:ext>
            </a:extLst>
          </p:cNvPr>
          <p:cNvGrpSpPr/>
          <p:nvPr/>
        </p:nvGrpSpPr>
        <p:grpSpPr>
          <a:xfrm>
            <a:off x="6520902" y="3773744"/>
            <a:ext cx="699770" cy="1062355"/>
            <a:chOff x="7029601" y="4029906"/>
            <a:chExt cx="699770" cy="1062355"/>
          </a:xfrm>
        </p:grpSpPr>
        <p:sp>
          <p:nvSpPr>
            <p:cNvPr id="21" name="object 21"/>
            <p:cNvSpPr/>
            <p:nvPr/>
          </p:nvSpPr>
          <p:spPr>
            <a:xfrm>
              <a:off x="7050720" y="4029906"/>
              <a:ext cx="637032" cy="534855"/>
            </a:xfrm>
            <a:prstGeom prst="rect">
              <a:avLst/>
            </a:prstGeom>
            <a:blipFill>
              <a:blip r:embed="rId8" cstate="print"/>
              <a:stretch>
                <a:fillRect t="-33635" b="1"/>
              </a:stretch>
            </a:blipFill>
          </p:spPr>
          <p:txBody>
            <a:bodyPr wrap="square" lIns="0" tIns="0" rIns="0" bIns="0" rtlCol="0"/>
            <a:lstStyle/>
            <a:p>
              <a:endParaRPr lang="en-US" dirty="0"/>
            </a:p>
          </p:txBody>
        </p:sp>
        <p:sp>
          <p:nvSpPr>
            <p:cNvPr id="22" name="object 22"/>
            <p:cNvSpPr txBox="1"/>
            <p:nvPr/>
          </p:nvSpPr>
          <p:spPr>
            <a:xfrm>
              <a:off x="7029601" y="4029906"/>
              <a:ext cx="699770" cy="1062355"/>
            </a:xfrm>
            <a:prstGeom prst="rect">
              <a:avLst/>
            </a:prstGeom>
            <a:ln w="25907">
              <a:solidFill>
                <a:srgbClr val="385D89"/>
              </a:solidFill>
            </a:ln>
          </p:spPr>
          <p:txBody>
            <a:bodyPr vert="horz" wrap="square" lIns="0" tIns="0" rIns="0" bIns="0" rtlCol="0">
              <a:spAutoFit/>
            </a:bodyPr>
            <a:lstStyle/>
            <a:p>
              <a:pPr>
                <a:lnSpc>
                  <a:spcPct val="100000"/>
                </a:lnSpc>
              </a:pPr>
              <a:endParaRPr lang="en-US" sz="1200" dirty="0">
                <a:latin typeface="Times New Roman"/>
                <a:cs typeface="Times New Roman"/>
              </a:endParaRPr>
            </a:p>
            <a:p>
              <a:pPr>
                <a:lnSpc>
                  <a:spcPct val="100000"/>
                </a:lnSpc>
              </a:pPr>
              <a:endParaRPr lang="en-US" sz="1200" dirty="0">
                <a:latin typeface="Times New Roman"/>
                <a:cs typeface="Times New Roman"/>
              </a:endParaRPr>
            </a:p>
            <a:p>
              <a:pPr>
                <a:lnSpc>
                  <a:spcPct val="100000"/>
                </a:lnSpc>
                <a:spcBef>
                  <a:spcPts val="35"/>
                </a:spcBef>
              </a:pPr>
              <a:endParaRPr lang="en-US" sz="950" dirty="0">
                <a:latin typeface="Times New Roman"/>
                <a:cs typeface="Times New Roman"/>
              </a:endParaRPr>
            </a:p>
            <a:p>
              <a:pPr marL="64769" marR="55244" indent="78740">
                <a:lnSpc>
                  <a:spcPct val="100000"/>
                </a:lnSpc>
              </a:pPr>
              <a:r>
                <a:rPr lang="fr-FR" sz="1200" spc="-5" dirty="0">
                  <a:solidFill>
                    <a:srgbClr val="006FC0"/>
                  </a:solidFill>
                  <a:latin typeface="Calibri"/>
                  <a:cs typeface="Calibri"/>
                </a:rPr>
                <a:t>Charte  B</a:t>
              </a:r>
              <a:r>
                <a:rPr lang="fr-FR" sz="1200" spc="-15" dirty="0">
                  <a:solidFill>
                    <a:srgbClr val="006FC0"/>
                  </a:solidFill>
                  <a:latin typeface="Calibri"/>
                  <a:cs typeface="Calibri"/>
                </a:rPr>
                <a:t>â</a:t>
              </a:r>
              <a:r>
                <a:rPr lang="fr-FR" sz="1200" dirty="0">
                  <a:solidFill>
                    <a:srgbClr val="006FC0"/>
                  </a:solidFill>
                  <a:latin typeface="Calibri"/>
                  <a:cs typeface="Calibri"/>
                </a:rPr>
                <a:t>timent  </a:t>
              </a:r>
              <a:r>
                <a:rPr lang="fr-FR" sz="1200" spc="-20" dirty="0">
                  <a:solidFill>
                    <a:srgbClr val="006FC0"/>
                  </a:solidFill>
                  <a:latin typeface="Calibri"/>
                  <a:cs typeface="Calibri"/>
                </a:rPr>
                <a:t>c</a:t>
              </a:r>
              <a:r>
                <a:rPr lang="fr-FR" sz="1200" spc="-5" dirty="0">
                  <a:solidFill>
                    <a:srgbClr val="006FC0"/>
                  </a:solidFill>
                  <a:latin typeface="Calibri"/>
                  <a:cs typeface="Calibri"/>
                </a:rPr>
                <a:t>o</a:t>
              </a:r>
              <a:r>
                <a:rPr lang="fr-FR" sz="1200" spc="5" dirty="0">
                  <a:solidFill>
                    <a:srgbClr val="006FC0"/>
                  </a:solidFill>
                  <a:latin typeface="Calibri"/>
                  <a:cs typeface="Calibri"/>
                </a:rPr>
                <a:t>n</a:t>
              </a:r>
              <a:r>
                <a:rPr lang="fr-FR" sz="1200" dirty="0">
                  <a:solidFill>
                    <a:srgbClr val="006FC0"/>
                  </a:solidFill>
                  <a:latin typeface="Calibri"/>
                  <a:cs typeface="Calibri"/>
                </a:rPr>
                <a:t>nec</a:t>
              </a:r>
              <a:r>
                <a:rPr lang="fr-FR" sz="1200" spc="-10" dirty="0">
                  <a:solidFill>
                    <a:srgbClr val="006FC0"/>
                  </a:solidFill>
                  <a:latin typeface="Calibri"/>
                  <a:cs typeface="Calibri"/>
                </a:rPr>
                <a:t>t</a:t>
              </a:r>
              <a:r>
                <a:rPr lang="fr-FR" sz="1200" dirty="0">
                  <a:solidFill>
                    <a:srgbClr val="006FC0"/>
                  </a:solidFill>
                  <a:latin typeface="Calibri"/>
                  <a:cs typeface="Calibri"/>
                </a:rPr>
                <a:t>é</a:t>
              </a:r>
              <a:endParaRPr lang="fr-FR" sz="1200" dirty="0">
                <a:latin typeface="Calibri"/>
                <a:cs typeface="Calibri"/>
              </a:endParaRPr>
            </a:p>
          </p:txBody>
        </p:sp>
      </p:grpSp>
      <p:sp>
        <p:nvSpPr>
          <p:cNvPr id="23" name="object 23"/>
          <p:cNvSpPr/>
          <p:nvPr/>
        </p:nvSpPr>
        <p:spPr>
          <a:xfrm>
            <a:off x="9386949" y="5804677"/>
            <a:ext cx="2467610" cy="344805"/>
          </a:xfrm>
          <a:custGeom>
            <a:avLst/>
            <a:gdLst/>
            <a:ahLst/>
            <a:cxnLst/>
            <a:rect l="l" t="t" r="r" b="b"/>
            <a:pathLst>
              <a:path w="2467609" h="344804">
                <a:moveTo>
                  <a:pt x="0" y="344424"/>
                </a:moveTo>
                <a:lnTo>
                  <a:pt x="2467355" y="344424"/>
                </a:lnTo>
                <a:lnTo>
                  <a:pt x="2467355" y="0"/>
                </a:lnTo>
                <a:lnTo>
                  <a:pt x="0" y="0"/>
                </a:lnTo>
                <a:lnTo>
                  <a:pt x="0" y="344424"/>
                </a:lnTo>
                <a:close/>
              </a:path>
            </a:pathLst>
          </a:custGeom>
          <a:ln w="25908">
            <a:solidFill>
              <a:srgbClr val="4F81BC"/>
            </a:solidFill>
          </a:ln>
        </p:spPr>
        <p:txBody>
          <a:bodyPr wrap="square" lIns="0" tIns="0" rIns="0" bIns="0" rtlCol="0"/>
          <a:lstStyle/>
          <a:p>
            <a:endParaRPr lang="en-US"/>
          </a:p>
        </p:txBody>
      </p:sp>
      <p:sp>
        <p:nvSpPr>
          <p:cNvPr id="24" name="object 24"/>
          <p:cNvSpPr txBox="1"/>
          <p:nvPr/>
        </p:nvSpPr>
        <p:spPr>
          <a:xfrm>
            <a:off x="9198229" y="5795707"/>
            <a:ext cx="2655443" cy="289823"/>
          </a:xfrm>
          <a:prstGeom prst="rect">
            <a:avLst/>
          </a:prstGeom>
        </p:spPr>
        <p:txBody>
          <a:bodyPr vert="horz" wrap="square" lIns="0" tIns="12700" rIns="0" bIns="0" rtlCol="0">
            <a:spAutoFit/>
          </a:bodyPr>
          <a:lstStyle/>
          <a:p>
            <a:pPr marL="279400">
              <a:lnSpc>
                <a:spcPct val="100000"/>
              </a:lnSpc>
              <a:spcBef>
                <a:spcPts val="100"/>
              </a:spcBef>
            </a:pPr>
            <a:r>
              <a:rPr lang="en-US" sz="1800" b="1" spc="-10" dirty="0">
                <a:solidFill>
                  <a:srgbClr val="001F5F"/>
                </a:solidFill>
                <a:latin typeface="Calibri"/>
                <a:cs typeface="Calibri"/>
              </a:rPr>
              <a:t>International expansion</a:t>
            </a:r>
            <a:endParaRPr lang="en-US" sz="1800" dirty="0">
              <a:latin typeface="Calibri"/>
              <a:cs typeface="Calibri"/>
            </a:endParaRPr>
          </a:p>
        </p:txBody>
      </p:sp>
      <p:sp>
        <p:nvSpPr>
          <p:cNvPr id="25" name="object 25"/>
          <p:cNvSpPr/>
          <p:nvPr/>
        </p:nvSpPr>
        <p:spPr>
          <a:xfrm>
            <a:off x="6756937" y="5808946"/>
            <a:ext cx="2604325" cy="344805"/>
          </a:xfrm>
          <a:custGeom>
            <a:avLst/>
            <a:gdLst/>
            <a:ahLst/>
            <a:cxnLst/>
            <a:rect l="l" t="t" r="r" b="b"/>
            <a:pathLst>
              <a:path w="1983104" h="344804">
                <a:moveTo>
                  <a:pt x="0" y="344424"/>
                </a:moveTo>
                <a:lnTo>
                  <a:pt x="1982724" y="344424"/>
                </a:lnTo>
                <a:lnTo>
                  <a:pt x="1982724" y="0"/>
                </a:lnTo>
                <a:lnTo>
                  <a:pt x="0" y="0"/>
                </a:lnTo>
                <a:lnTo>
                  <a:pt x="0" y="344424"/>
                </a:lnTo>
                <a:close/>
              </a:path>
            </a:pathLst>
          </a:custGeom>
          <a:ln w="25908">
            <a:solidFill>
              <a:srgbClr val="4F81BC"/>
            </a:solidFill>
          </a:ln>
        </p:spPr>
        <p:txBody>
          <a:bodyPr wrap="square" lIns="0" tIns="0" rIns="0" bIns="0" rtlCol="0"/>
          <a:lstStyle/>
          <a:p>
            <a:endParaRPr lang="en-US"/>
          </a:p>
        </p:txBody>
      </p:sp>
      <p:sp>
        <p:nvSpPr>
          <p:cNvPr id="26" name="object 26"/>
          <p:cNvSpPr txBox="1"/>
          <p:nvPr/>
        </p:nvSpPr>
        <p:spPr>
          <a:xfrm>
            <a:off x="7010779" y="5809512"/>
            <a:ext cx="2179275" cy="289823"/>
          </a:xfrm>
          <a:prstGeom prst="rect">
            <a:avLst/>
          </a:prstGeom>
        </p:spPr>
        <p:txBody>
          <a:bodyPr vert="horz" wrap="square" lIns="0" tIns="12700" rIns="0" bIns="0" rtlCol="0">
            <a:spAutoFit/>
          </a:bodyPr>
          <a:lstStyle/>
          <a:p>
            <a:pPr marL="250190">
              <a:lnSpc>
                <a:spcPct val="100000"/>
              </a:lnSpc>
              <a:spcBef>
                <a:spcPts val="100"/>
              </a:spcBef>
            </a:pPr>
            <a:r>
              <a:rPr lang="en-US" sz="1800" b="1" spc="-10" dirty="0">
                <a:solidFill>
                  <a:srgbClr val="001F5F"/>
                </a:solidFill>
                <a:latin typeface="Calibri"/>
                <a:cs typeface="Calibri"/>
              </a:rPr>
              <a:t>Regional expansion</a:t>
            </a:r>
            <a:endParaRPr lang="en-US" sz="1800" dirty="0">
              <a:latin typeface="Calibri"/>
              <a:cs typeface="Calibri"/>
            </a:endParaRPr>
          </a:p>
        </p:txBody>
      </p:sp>
      <p:sp>
        <p:nvSpPr>
          <p:cNvPr id="27" name="object 27"/>
          <p:cNvSpPr txBox="1"/>
          <p:nvPr/>
        </p:nvSpPr>
        <p:spPr>
          <a:xfrm>
            <a:off x="1515503" y="5828547"/>
            <a:ext cx="1431290" cy="269304"/>
          </a:xfrm>
          <a:prstGeom prst="rect">
            <a:avLst/>
          </a:prstGeom>
          <a:ln w="25908">
            <a:solidFill>
              <a:srgbClr val="4F81BC"/>
            </a:solidFill>
          </a:ln>
        </p:spPr>
        <p:txBody>
          <a:bodyPr vert="horz" wrap="square" lIns="0" tIns="0" rIns="0" bIns="0" rtlCol="0">
            <a:spAutoFit/>
          </a:bodyPr>
          <a:lstStyle/>
          <a:p>
            <a:pPr marL="311150">
              <a:lnSpc>
                <a:spcPts val="2120"/>
              </a:lnSpc>
            </a:pPr>
            <a:r>
              <a:rPr lang="en-US" sz="1800" b="1" spc="-10" dirty="0">
                <a:solidFill>
                  <a:srgbClr val="001F5F"/>
                </a:solidFill>
                <a:latin typeface="Calibri"/>
                <a:cs typeface="Calibri"/>
              </a:rPr>
              <a:t>Creation</a:t>
            </a:r>
            <a:endParaRPr lang="en-US" sz="1800" dirty="0">
              <a:latin typeface="Calibri"/>
              <a:cs typeface="Calibri"/>
            </a:endParaRPr>
          </a:p>
        </p:txBody>
      </p:sp>
      <p:sp>
        <p:nvSpPr>
          <p:cNvPr id="28" name="object 28"/>
          <p:cNvSpPr txBox="1"/>
          <p:nvPr/>
        </p:nvSpPr>
        <p:spPr>
          <a:xfrm>
            <a:off x="5077886" y="3811920"/>
            <a:ext cx="943693" cy="220188"/>
          </a:xfrm>
          <a:prstGeom prst="rect">
            <a:avLst/>
          </a:prstGeom>
        </p:spPr>
        <p:txBody>
          <a:bodyPr vert="horz" wrap="square" lIns="0" tIns="12065" rIns="0" bIns="0" rtlCol="0">
            <a:spAutoFit/>
          </a:bodyPr>
          <a:lstStyle/>
          <a:p>
            <a:pPr marL="187960" algn="ctr">
              <a:lnSpc>
                <a:spcPts val="1639"/>
              </a:lnSpc>
              <a:spcBef>
                <a:spcPts val="95"/>
              </a:spcBef>
            </a:pPr>
            <a:r>
              <a:rPr lang="en-US" sz="1600" b="1" spc="-10" dirty="0">
                <a:solidFill>
                  <a:srgbClr val="006FC0"/>
                </a:solidFill>
                <a:latin typeface="Calibri"/>
                <a:cs typeface="Calibri"/>
              </a:rPr>
              <a:t>200°</a:t>
            </a:r>
            <a:endParaRPr lang="en-US" sz="1600" dirty="0">
              <a:latin typeface="Calibri"/>
              <a:cs typeface="Calibri"/>
            </a:endParaRPr>
          </a:p>
        </p:txBody>
      </p:sp>
      <p:sp>
        <p:nvSpPr>
          <p:cNvPr id="29" name="object 29"/>
          <p:cNvSpPr/>
          <p:nvPr/>
        </p:nvSpPr>
        <p:spPr>
          <a:xfrm>
            <a:off x="5491758" y="1148460"/>
            <a:ext cx="1123315" cy="1102360"/>
          </a:xfrm>
          <a:custGeom>
            <a:avLst/>
            <a:gdLst/>
            <a:ahLst/>
            <a:cxnLst/>
            <a:rect l="l" t="t" r="r" b="b"/>
            <a:pathLst>
              <a:path w="1123315" h="1102360">
                <a:moveTo>
                  <a:pt x="0" y="550926"/>
                </a:moveTo>
                <a:lnTo>
                  <a:pt x="2061" y="503386"/>
                </a:lnTo>
                <a:lnTo>
                  <a:pt x="8133" y="456970"/>
                </a:lnTo>
                <a:lnTo>
                  <a:pt x="18048" y="411843"/>
                </a:lnTo>
                <a:lnTo>
                  <a:pt x="31636" y="368171"/>
                </a:lnTo>
                <a:lnTo>
                  <a:pt x="48729" y="326118"/>
                </a:lnTo>
                <a:lnTo>
                  <a:pt x="69157" y="285849"/>
                </a:lnTo>
                <a:lnTo>
                  <a:pt x="92754" y="247531"/>
                </a:lnTo>
                <a:lnTo>
                  <a:pt x="119349" y="211329"/>
                </a:lnTo>
                <a:lnTo>
                  <a:pt x="148775" y="177407"/>
                </a:lnTo>
                <a:lnTo>
                  <a:pt x="180862" y="145931"/>
                </a:lnTo>
                <a:lnTo>
                  <a:pt x="215442" y="117067"/>
                </a:lnTo>
                <a:lnTo>
                  <a:pt x="252347" y="90979"/>
                </a:lnTo>
                <a:lnTo>
                  <a:pt x="291407" y="67834"/>
                </a:lnTo>
                <a:lnTo>
                  <a:pt x="332454" y="47795"/>
                </a:lnTo>
                <a:lnTo>
                  <a:pt x="375320" y="31030"/>
                </a:lnTo>
                <a:lnTo>
                  <a:pt x="419835" y="17702"/>
                </a:lnTo>
                <a:lnTo>
                  <a:pt x="465832" y="7977"/>
                </a:lnTo>
                <a:lnTo>
                  <a:pt x="513141" y="2022"/>
                </a:lnTo>
                <a:lnTo>
                  <a:pt x="561594" y="0"/>
                </a:lnTo>
                <a:lnTo>
                  <a:pt x="610046" y="2022"/>
                </a:lnTo>
                <a:lnTo>
                  <a:pt x="657355" y="7977"/>
                </a:lnTo>
                <a:lnTo>
                  <a:pt x="703352" y="17702"/>
                </a:lnTo>
                <a:lnTo>
                  <a:pt x="747867" y="31030"/>
                </a:lnTo>
                <a:lnTo>
                  <a:pt x="790733" y="47795"/>
                </a:lnTo>
                <a:lnTo>
                  <a:pt x="831780" y="67834"/>
                </a:lnTo>
                <a:lnTo>
                  <a:pt x="870840" y="90979"/>
                </a:lnTo>
                <a:lnTo>
                  <a:pt x="907745" y="117067"/>
                </a:lnTo>
                <a:lnTo>
                  <a:pt x="942325" y="145931"/>
                </a:lnTo>
                <a:lnTo>
                  <a:pt x="974412" y="177407"/>
                </a:lnTo>
                <a:lnTo>
                  <a:pt x="1003838" y="211329"/>
                </a:lnTo>
                <a:lnTo>
                  <a:pt x="1030433" y="247531"/>
                </a:lnTo>
                <a:lnTo>
                  <a:pt x="1054030" y="285849"/>
                </a:lnTo>
                <a:lnTo>
                  <a:pt x="1074458" y="326118"/>
                </a:lnTo>
                <a:lnTo>
                  <a:pt x="1091551" y="368171"/>
                </a:lnTo>
                <a:lnTo>
                  <a:pt x="1105139" y="411843"/>
                </a:lnTo>
                <a:lnTo>
                  <a:pt x="1115054" y="456970"/>
                </a:lnTo>
                <a:lnTo>
                  <a:pt x="1121126" y="503386"/>
                </a:lnTo>
                <a:lnTo>
                  <a:pt x="1123188" y="550926"/>
                </a:lnTo>
                <a:lnTo>
                  <a:pt x="1121126" y="598465"/>
                </a:lnTo>
                <a:lnTo>
                  <a:pt x="1115054" y="644881"/>
                </a:lnTo>
                <a:lnTo>
                  <a:pt x="1105139" y="690008"/>
                </a:lnTo>
                <a:lnTo>
                  <a:pt x="1091551" y="733680"/>
                </a:lnTo>
                <a:lnTo>
                  <a:pt x="1074458" y="775733"/>
                </a:lnTo>
                <a:lnTo>
                  <a:pt x="1054030" y="816002"/>
                </a:lnTo>
                <a:lnTo>
                  <a:pt x="1030433" y="854320"/>
                </a:lnTo>
                <a:lnTo>
                  <a:pt x="1003838" y="890522"/>
                </a:lnTo>
                <a:lnTo>
                  <a:pt x="974412" y="924444"/>
                </a:lnTo>
                <a:lnTo>
                  <a:pt x="942325" y="955920"/>
                </a:lnTo>
                <a:lnTo>
                  <a:pt x="907745" y="984784"/>
                </a:lnTo>
                <a:lnTo>
                  <a:pt x="870840" y="1010872"/>
                </a:lnTo>
                <a:lnTo>
                  <a:pt x="831780" y="1034017"/>
                </a:lnTo>
                <a:lnTo>
                  <a:pt x="790733" y="1054056"/>
                </a:lnTo>
                <a:lnTo>
                  <a:pt x="747867" y="1070821"/>
                </a:lnTo>
                <a:lnTo>
                  <a:pt x="703352" y="1084149"/>
                </a:lnTo>
                <a:lnTo>
                  <a:pt x="657355" y="1093874"/>
                </a:lnTo>
                <a:lnTo>
                  <a:pt x="610046" y="1099829"/>
                </a:lnTo>
                <a:lnTo>
                  <a:pt x="561594" y="1101852"/>
                </a:lnTo>
                <a:lnTo>
                  <a:pt x="513141" y="1099829"/>
                </a:lnTo>
                <a:lnTo>
                  <a:pt x="465832" y="1093874"/>
                </a:lnTo>
                <a:lnTo>
                  <a:pt x="419835" y="1084149"/>
                </a:lnTo>
                <a:lnTo>
                  <a:pt x="375320" y="1070821"/>
                </a:lnTo>
                <a:lnTo>
                  <a:pt x="332454" y="1054056"/>
                </a:lnTo>
                <a:lnTo>
                  <a:pt x="291407" y="1034017"/>
                </a:lnTo>
                <a:lnTo>
                  <a:pt x="252347" y="1010872"/>
                </a:lnTo>
                <a:lnTo>
                  <a:pt x="215442" y="984784"/>
                </a:lnTo>
                <a:lnTo>
                  <a:pt x="180862" y="955920"/>
                </a:lnTo>
                <a:lnTo>
                  <a:pt x="148775" y="924444"/>
                </a:lnTo>
                <a:lnTo>
                  <a:pt x="119349" y="890522"/>
                </a:lnTo>
                <a:lnTo>
                  <a:pt x="92754" y="854320"/>
                </a:lnTo>
                <a:lnTo>
                  <a:pt x="69157" y="816002"/>
                </a:lnTo>
                <a:lnTo>
                  <a:pt x="48729" y="775733"/>
                </a:lnTo>
                <a:lnTo>
                  <a:pt x="31636" y="733680"/>
                </a:lnTo>
                <a:lnTo>
                  <a:pt x="18048" y="690008"/>
                </a:lnTo>
                <a:lnTo>
                  <a:pt x="8133" y="644881"/>
                </a:lnTo>
                <a:lnTo>
                  <a:pt x="2061" y="598465"/>
                </a:lnTo>
                <a:lnTo>
                  <a:pt x="0" y="550926"/>
                </a:lnTo>
                <a:close/>
              </a:path>
            </a:pathLst>
          </a:custGeom>
          <a:ln w="12192">
            <a:solidFill>
              <a:srgbClr val="2E528F"/>
            </a:solidFill>
          </a:ln>
        </p:spPr>
        <p:txBody>
          <a:bodyPr wrap="square" lIns="0" tIns="0" rIns="0" bIns="0" rtlCol="0"/>
          <a:lstStyle/>
          <a:p>
            <a:endParaRPr lang="en-US"/>
          </a:p>
        </p:txBody>
      </p:sp>
      <p:sp>
        <p:nvSpPr>
          <p:cNvPr id="30" name="object 30"/>
          <p:cNvSpPr txBox="1"/>
          <p:nvPr/>
        </p:nvSpPr>
        <p:spPr>
          <a:xfrm>
            <a:off x="5811544" y="1451178"/>
            <a:ext cx="487045" cy="471805"/>
          </a:xfrm>
          <a:prstGeom prst="rect">
            <a:avLst/>
          </a:prstGeom>
        </p:spPr>
        <p:txBody>
          <a:bodyPr vert="horz" wrap="square" lIns="0" tIns="14604" rIns="0" bIns="0" rtlCol="0">
            <a:spAutoFit/>
          </a:bodyPr>
          <a:lstStyle/>
          <a:p>
            <a:pPr marL="12700">
              <a:lnSpc>
                <a:spcPct val="100000"/>
              </a:lnSpc>
              <a:spcBef>
                <a:spcPts val="114"/>
              </a:spcBef>
            </a:pPr>
            <a:r>
              <a:rPr lang="en-US" sz="1450" b="1" spc="10" dirty="0">
                <a:latin typeface="Calibri"/>
                <a:cs typeface="Calibri"/>
              </a:rPr>
              <a:t>Sm</a:t>
            </a:r>
            <a:r>
              <a:rPr lang="en-US" sz="1450" b="1" spc="-5" dirty="0">
                <a:latin typeface="Calibri"/>
                <a:cs typeface="Calibri"/>
              </a:rPr>
              <a:t>ar</a:t>
            </a:r>
            <a:r>
              <a:rPr lang="en-US" sz="1450" b="1" spc="5" dirty="0">
                <a:latin typeface="Calibri"/>
                <a:cs typeface="Calibri"/>
              </a:rPr>
              <a:t>t</a:t>
            </a:r>
            <a:endParaRPr lang="en-US" sz="1450" dirty="0">
              <a:latin typeface="Calibri"/>
              <a:cs typeface="Calibri"/>
            </a:endParaRPr>
          </a:p>
          <a:p>
            <a:pPr marL="93345">
              <a:lnSpc>
                <a:spcPct val="100000"/>
              </a:lnSpc>
              <a:spcBef>
                <a:spcPts val="15"/>
              </a:spcBef>
            </a:pPr>
            <a:r>
              <a:rPr lang="en-US" sz="1450" b="1" spc="5" dirty="0">
                <a:latin typeface="Calibri"/>
                <a:cs typeface="Calibri"/>
              </a:rPr>
              <a:t>City</a:t>
            </a:r>
            <a:endParaRPr lang="en-US" sz="1450" dirty="0">
              <a:latin typeface="Calibri"/>
              <a:cs typeface="Calibri"/>
            </a:endParaRPr>
          </a:p>
        </p:txBody>
      </p:sp>
      <p:sp>
        <p:nvSpPr>
          <p:cNvPr id="31" name="object 31"/>
          <p:cNvSpPr/>
          <p:nvPr/>
        </p:nvSpPr>
        <p:spPr>
          <a:xfrm>
            <a:off x="1934844" y="1088875"/>
            <a:ext cx="1123315" cy="1100455"/>
          </a:xfrm>
          <a:custGeom>
            <a:avLst/>
            <a:gdLst/>
            <a:ahLst/>
            <a:cxnLst/>
            <a:rect l="l" t="t" r="r" b="b"/>
            <a:pathLst>
              <a:path w="1123314" h="1100455">
                <a:moveTo>
                  <a:pt x="0" y="550163"/>
                </a:moveTo>
                <a:lnTo>
                  <a:pt x="2061" y="502702"/>
                </a:lnTo>
                <a:lnTo>
                  <a:pt x="8133" y="456360"/>
                </a:lnTo>
                <a:lnTo>
                  <a:pt x="18048" y="411303"/>
                </a:lnTo>
                <a:lnTo>
                  <a:pt x="31636" y="367696"/>
                </a:lnTo>
                <a:lnTo>
                  <a:pt x="48729" y="325704"/>
                </a:lnTo>
                <a:lnTo>
                  <a:pt x="69157" y="285493"/>
                </a:lnTo>
                <a:lnTo>
                  <a:pt x="92754" y="247227"/>
                </a:lnTo>
                <a:lnTo>
                  <a:pt x="119349" y="211073"/>
                </a:lnTo>
                <a:lnTo>
                  <a:pt x="148775" y="177196"/>
                </a:lnTo>
                <a:lnTo>
                  <a:pt x="180862" y="145760"/>
                </a:lnTo>
                <a:lnTo>
                  <a:pt x="215442" y="116932"/>
                </a:lnTo>
                <a:lnTo>
                  <a:pt x="252347" y="90876"/>
                </a:lnTo>
                <a:lnTo>
                  <a:pt x="291407" y="67758"/>
                </a:lnTo>
                <a:lnTo>
                  <a:pt x="332454" y="47743"/>
                </a:lnTo>
                <a:lnTo>
                  <a:pt x="375320" y="30996"/>
                </a:lnTo>
                <a:lnTo>
                  <a:pt x="419835" y="17683"/>
                </a:lnTo>
                <a:lnTo>
                  <a:pt x="465832" y="7969"/>
                </a:lnTo>
                <a:lnTo>
                  <a:pt x="513141" y="2019"/>
                </a:lnTo>
                <a:lnTo>
                  <a:pt x="561594" y="0"/>
                </a:lnTo>
                <a:lnTo>
                  <a:pt x="610046" y="2019"/>
                </a:lnTo>
                <a:lnTo>
                  <a:pt x="657355" y="7969"/>
                </a:lnTo>
                <a:lnTo>
                  <a:pt x="703352" y="17683"/>
                </a:lnTo>
                <a:lnTo>
                  <a:pt x="747867" y="30996"/>
                </a:lnTo>
                <a:lnTo>
                  <a:pt x="790733" y="47743"/>
                </a:lnTo>
                <a:lnTo>
                  <a:pt x="831780" y="67758"/>
                </a:lnTo>
                <a:lnTo>
                  <a:pt x="870840" y="90876"/>
                </a:lnTo>
                <a:lnTo>
                  <a:pt x="907745" y="116932"/>
                </a:lnTo>
                <a:lnTo>
                  <a:pt x="942325" y="145760"/>
                </a:lnTo>
                <a:lnTo>
                  <a:pt x="974412" y="177196"/>
                </a:lnTo>
                <a:lnTo>
                  <a:pt x="1003838" y="211073"/>
                </a:lnTo>
                <a:lnTo>
                  <a:pt x="1030433" y="247227"/>
                </a:lnTo>
                <a:lnTo>
                  <a:pt x="1054030" y="285493"/>
                </a:lnTo>
                <a:lnTo>
                  <a:pt x="1074458" y="325704"/>
                </a:lnTo>
                <a:lnTo>
                  <a:pt x="1091551" y="367696"/>
                </a:lnTo>
                <a:lnTo>
                  <a:pt x="1105139" y="411303"/>
                </a:lnTo>
                <a:lnTo>
                  <a:pt x="1115054" y="456360"/>
                </a:lnTo>
                <a:lnTo>
                  <a:pt x="1121126" y="502702"/>
                </a:lnTo>
                <a:lnTo>
                  <a:pt x="1123188" y="550163"/>
                </a:lnTo>
                <a:lnTo>
                  <a:pt x="1121126" y="597625"/>
                </a:lnTo>
                <a:lnTo>
                  <a:pt x="1115054" y="643967"/>
                </a:lnTo>
                <a:lnTo>
                  <a:pt x="1105139" y="689024"/>
                </a:lnTo>
                <a:lnTo>
                  <a:pt x="1091551" y="732631"/>
                </a:lnTo>
                <a:lnTo>
                  <a:pt x="1074458" y="774623"/>
                </a:lnTo>
                <a:lnTo>
                  <a:pt x="1054030" y="814834"/>
                </a:lnTo>
                <a:lnTo>
                  <a:pt x="1030433" y="853100"/>
                </a:lnTo>
                <a:lnTo>
                  <a:pt x="1003838" y="889254"/>
                </a:lnTo>
                <a:lnTo>
                  <a:pt x="974412" y="923131"/>
                </a:lnTo>
                <a:lnTo>
                  <a:pt x="942325" y="954567"/>
                </a:lnTo>
                <a:lnTo>
                  <a:pt x="907745" y="983395"/>
                </a:lnTo>
                <a:lnTo>
                  <a:pt x="870840" y="1009451"/>
                </a:lnTo>
                <a:lnTo>
                  <a:pt x="831780" y="1032569"/>
                </a:lnTo>
                <a:lnTo>
                  <a:pt x="790733" y="1052584"/>
                </a:lnTo>
                <a:lnTo>
                  <a:pt x="747867" y="1069331"/>
                </a:lnTo>
                <a:lnTo>
                  <a:pt x="703352" y="1082644"/>
                </a:lnTo>
                <a:lnTo>
                  <a:pt x="657355" y="1092358"/>
                </a:lnTo>
                <a:lnTo>
                  <a:pt x="610046" y="1098308"/>
                </a:lnTo>
                <a:lnTo>
                  <a:pt x="561594" y="1100327"/>
                </a:lnTo>
                <a:lnTo>
                  <a:pt x="513141" y="1098308"/>
                </a:lnTo>
                <a:lnTo>
                  <a:pt x="465832" y="1092358"/>
                </a:lnTo>
                <a:lnTo>
                  <a:pt x="419835" y="1082644"/>
                </a:lnTo>
                <a:lnTo>
                  <a:pt x="375320" y="1069331"/>
                </a:lnTo>
                <a:lnTo>
                  <a:pt x="332454" y="1052584"/>
                </a:lnTo>
                <a:lnTo>
                  <a:pt x="291407" y="1032569"/>
                </a:lnTo>
                <a:lnTo>
                  <a:pt x="252347" y="1009451"/>
                </a:lnTo>
                <a:lnTo>
                  <a:pt x="215442" y="983395"/>
                </a:lnTo>
                <a:lnTo>
                  <a:pt x="180862" y="954567"/>
                </a:lnTo>
                <a:lnTo>
                  <a:pt x="148775" y="923131"/>
                </a:lnTo>
                <a:lnTo>
                  <a:pt x="119349" y="889254"/>
                </a:lnTo>
                <a:lnTo>
                  <a:pt x="92754" y="853100"/>
                </a:lnTo>
                <a:lnTo>
                  <a:pt x="69157" y="814834"/>
                </a:lnTo>
                <a:lnTo>
                  <a:pt x="48729" y="774623"/>
                </a:lnTo>
                <a:lnTo>
                  <a:pt x="31636" y="732631"/>
                </a:lnTo>
                <a:lnTo>
                  <a:pt x="18048" y="689024"/>
                </a:lnTo>
                <a:lnTo>
                  <a:pt x="8133" y="643967"/>
                </a:lnTo>
                <a:lnTo>
                  <a:pt x="2061" y="597625"/>
                </a:lnTo>
                <a:lnTo>
                  <a:pt x="0" y="550163"/>
                </a:lnTo>
                <a:close/>
              </a:path>
            </a:pathLst>
          </a:custGeom>
          <a:ln w="12192">
            <a:solidFill>
              <a:srgbClr val="2E528F"/>
            </a:solidFill>
          </a:ln>
        </p:spPr>
        <p:txBody>
          <a:bodyPr wrap="square" lIns="0" tIns="0" rIns="0" bIns="0" rtlCol="0"/>
          <a:lstStyle/>
          <a:p>
            <a:endParaRPr lang="en-US"/>
          </a:p>
        </p:txBody>
      </p:sp>
      <p:sp>
        <p:nvSpPr>
          <p:cNvPr id="32" name="object 32"/>
          <p:cNvSpPr txBox="1"/>
          <p:nvPr/>
        </p:nvSpPr>
        <p:spPr>
          <a:xfrm>
            <a:off x="2169922" y="1391389"/>
            <a:ext cx="652145" cy="471170"/>
          </a:xfrm>
          <a:prstGeom prst="rect">
            <a:avLst/>
          </a:prstGeom>
        </p:spPr>
        <p:txBody>
          <a:bodyPr vert="horz" wrap="square" lIns="0" tIns="12700" rIns="0" bIns="0" rtlCol="0">
            <a:spAutoFit/>
          </a:bodyPr>
          <a:lstStyle/>
          <a:p>
            <a:pPr marL="12700" marR="5080" indent="83820">
              <a:lnSpc>
                <a:spcPct val="100699"/>
              </a:lnSpc>
              <a:spcBef>
                <a:spcPts val="100"/>
              </a:spcBef>
            </a:pPr>
            <a:r>
              <a:rPr lang="en-US" sz="1450" b="1" spc="5">
                <a:latin typeface="Calibri"/>
                <a:cs typeface="Calibri"/>
              </a:rPr>
              <a:t>Smart  </a:t>
            </a:r>
            <a:r>
              <a:rPr lang="en-US" sz="1450" b="1" spc="-5">
                <a:latin typeface="Calibri"/>
                <a:cs typeface="Calibri"/>
              </a:rPr>
              <a:t>Bu</a:t>
            </a:r>
            <a:r>
              <a:rPr lang="en-US" sz="1450" b="1">
                <a:latin typeface="Calibri"/>
                <a:cs typeface="Calibri"/>
              </a:rPr>
              <a:t>il</a:t>
            </a:r>
            <a:r>
              <a:rPr lang="en-US" sz="1450" b="1" spc="-5">
                <a:latin typeface="Calibri"/>
                <a:cs typeface="Calibri"/>
              </a:rPr>
              <a:t>d</a:t>
            </a:r>
            <a:r>
              <a:rPr lang="en-US" sz="1450" b="1">
                <a:latin typeface="Calibri"/>
                <a:cs typeface="Calibri"/>
              </a:rPr>
              <a:t>i</a:t>
            </a:r>
            <a:r>
              <a:rPr lang="en-US" sz="1450" b="1" spc="-5">
                <a:latin typeface="Calibri"/>
                <a:cs typeface="Calibri"/>
              </a:rPr>
              <a:t>n</a:t>
            </a:r>
            <a:r>
              <a:rPr lang="en-US" sz="1450" b="1" spc="5">
                <a:latin typeface="Calibri"/>
                <a:cs typeface="Calibri"/>
              </a:rPr>
              <a:t>g</a:t>
            </a:r>
            <a:endParaRPr lang="en-US" sz="1450">
              <a:latin typeface="Calibri"/>
              <a:cs typeface="Calibri"/>
            </a:endParaRPr>
          </a:p>
        </p:txBody>
      </p:sp>
      <p:sp>
        <p:nvSpPr>
          <p:cNvPr id="33" name="object 33"/>
          <p:cNvSpPr txBox="1"/>
          <p:nvPr/>
        </p:nvSpPr>
        <p:spPr>
          <a:xfrm>
            <a:off x="10279506" y="983742"/>
            <a:ext cx="401320" cy="258404"/>
          </a:xfrm>
          <a:prstGeom prst="rect">
            <a:avLst/>
          </a:prstGeom>
        </p:spPr>
        <p:txBody>
          <a:bodyPr vert="horz" wrap="square" lIns="0" tIns="12065" rIns="0" bIns="0" rtlCol="0">
            <a:spAutoFit/>
          </a:bodyPr>
          <a:lstStyle/>
          <a:p>
            <a:pPr marL="12700">
              <a:lnSpc>
                <a:spcPct val="100000"/>
              </a:lnSpc>
              <a:spcBef>
                <a:spcPts val="95"/>
              </a:spcBef>
            </a:pPr>
            <a:r>
              <a:rPr lang="en-US" sz="1600" b="1" spc="-10">
                <a:solidFill>
                  <a:srgbClr val="006FC0"/>
                </a:solidFill>
                <a:latin typeface="Calibri"/>
                <a:cs typeface="Calibri"/>
              </a:rPr>
              <a:t>600</a:t>
            </a:r>
            <a:r>
              <a:rPr lang="en-US" sz="1600" b="1" spc="-5">
                <a:solidFill>
                  <a:srgbClr val="006FC0"/>
                </a:solidFill>
                <a:latin typeface="Calibri"/>
                <a:cs typeface="Calibri"/>
              </a:rPr>
              <a:t>°</a:t>
            </a:r>
            <a:endParaRPr lang="en-US" sz="1600">
              <a:latin typeface="Calibri"/>
              <a:cs typeface="Calibri"/>
            </a:endParaRPr>
          </a:p>
        </p:txBody>
      </p:sp>
      <p:sp>
        <p:nvSpPr>
          <p:cNvPr id="36" name="object 36"/>
          <p:cNvSpPr/>
          <p:nvPr/>
        </p:nvSpPr>
        <p:spPr>
          <a:xfrm>
            <a:off x="11708892" y="278891"/>
            <a:ext cx="144780" cy="433070"/>
          </a:xfrm>
          <a:custGeom>
            <a:avLst/>
            <a:gdLst/>
            <a:ahLst/>
            <a:cxnLst/>
            <a:rect l="l" t="t" r="r" b="b"/>
            <a:pathLst>
              <a:path w="144779" h="433070">
                <a:moveTo>
                  <a:pt x="0" y="432815"/>
                </a:moveTo>
                <a:lnTo>
                  <a:pt x="144779" y="432815"/>
                </a:lnTo>
                <a:lnTo>
                  <a:pt x="144779" y="0"/>
                </a:lnTo>
                <a:lnTo>
                  <a:pt x="0" y="0"/>
                </a:lnTo>
                <a:lnTo>
                  <a:pt x="0" y="432815"/>
                </a:lnTo>
                <a:close/>
              </a:path>
            </a:pathLst>
          </a:custGeom>
          <a:solidFill>
            <a:srgbClr val="629F1F"/>
          </a:solidFill>
        </p:spPr>
        <p:txBody>
          <a:bodyPr wrap="square" lIns="0" tIns="0" rIns="0" bIns="0" rtlCol="0"/>
          <a:lstStyle/>
          <a:p>
            <a:endParaRPr lang="en-US"/>
          </a:p>
        </p:txBody>
      </p:sp>
      <p:grpSp>
        <p:nvGrpSpPr>
          <p:cNvPr id="43" name="Groupe 42">
            <a:extLst>
              <a:ext uri="{FF2B5EF4-FFF2-40B4-BE49-F238E27FC236}">
                <a16:creationId xmlns:a16="http://schemas.microsoft.com/office/drawing/2014/main" id="{8CC8493B-0F5B-4108-958B-48F1A0040FB6}"/>
              </a:ext>
            </a:extLst>
          </p:cNvPr>
          <p:cNvGrpSpPr/>
          <p:nvPr/>
        </p:nvGrpSpPr>
        <p:grpSpPr>
          <a:xfrm>
            <a:off x="8943148" y="3456063"/>
            <a:ext cx="836930" cy="602918"/>
            <a:chOff x="9366224" y="2420946"/>
            <a:chExt cx="836930" cy="602918"/>
          </a:xfrm>
        </p:grpSpPr>
        <p:pic>
          <p:nvPicPr>
            <p:cNvPr id="1026" name="Picture 2" descr="Cadre de référence R2S 4Grids | Smart Buildings Alliance">
              <a:extLst>
                <a:ext uri="{FF2B5EF4-FFF2-40B4-BE49-F238E27FC236}">
                  <a16:creationId xmlns:a16="http://schemas.microsoft.com/office/drawing/2014/main" id="{28D58916-5409-410F-8FD1-F7572A21BC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82501" y="2642004"/>
              <a:ext cx="617220" cy="345643"/>
            </a:xfrm>
            <a:prstGeom prst="rect">
              <a:avLst/>
            </a:prstGeom>
            <a:noFill/>
            <a:extLst>
              <a:ext uri="{909E8E84-426E-40DD-AFC4-6F175D3DCCD1}">
                <a14:hiddenFill xmlns:a14="http://schemas.microsoft.com/office/drawing/2010/main">
                  <a:solidFill>
                    <a:srgbClr val="FFFFFF"/>
                  </a:solidFill>
                </a14:hiddenFill>
              </a:ext>
            </a:extLst>
          </p:spPr>
        </p:pic>
        <p:sp>
          <p:nvSpPr>
            <p:cNvPr id="44" name="object 12">
              <a:extLst>
                <a:ext uri="{FF2B5EF4-FFF2-40B4-BE49-F238E27FC236}">
                  <a16:creationId xmlns:a16="http://schemas.microsoft.com/office/drawing/2014/main" id="{E17D6445-B206-4FF2-9DFD-CBAC08A9484B}"/>
                </a:ext>
              </a:extLst>
            </p:cNvPr>
            <p:cNvSpPr/>
            <p:nvPr/>
          </p:nvSpPr>
          <p:spPr>
            <a:xfrm>
              <a:off x="9366224" y="2437124"/>
              <a:ext cx="836930" cy="586740"/>
            </a:xfrm>
            <a:custGeom>
              <a:avLst/>
              <a:gdLst/>
              <a:ahLst/>
              <a:cxnLst/>
              <a:rect l="l" t="t" r="r" b="b"/>
              <a:pathLst>
                <a:path w="836929" h="586739">
                  <a:moveTo>
                    <a:pt x="0" y="586739"/>
                  </a:moveTo>
                  <a:lnTo>
                    <a:pt x="836676" y="586739"/>
                  </a:lnTo>
                  <a:lnTo>
                    <a:pt x="836676" y="0"/>
                  </a:lnTo>
                  <a:lnTo>
                    <a:pt x="0" y="0"/>
                  </a:lnTo>
                  <a:lnTo>
                    <a:pt x="0" y="586739"/>
                  </a:lnTo>
                  <a:close/>
                </a:path>
              </a:pathLst>
            </a:custGeom>
            <a:ln w="25908">
              <a:solidFill>
                <a:srgbClr val="385D89"/>
              </a:solidFill>
            </a:ln>
          </p:spPr>
          <p:txBody>
            <a:bodyPr wrap="square" lIns="0" tIns="0" rIns="0" bIns="0" rtlCol="0"/>
            <a:lstStyle/>
            <a:p>
              <a:endParaRPr lang="en-US"/>
            </a:p>
          </p:txBody>
        </p:sp>
        <p:sp>
          <p:nvSpPr>
            <p:cNvPr id="45" name="object 11">
              <a:extLst>
                <a:ext uri="{FF2B5EF4-FFF2-40B4-BE49-F238E27FC236}">
                  <a16:creationId xmlns:a16="http://schemas.microsoft.com/office/drawing/2014/main" id="{F3BE88B2-6A5A-4B76-87F5-1367901207D7}"/>
                </a:ext>
              </a:extLst>
            </p:cNvPr>
            <p:cNvSpPr txBox="1"/>
            <p:nvPr/>
          </p:nvSpPr>
          <p:spPr>
            <a:xfrm>
              <a:off x="9379241" y="2420946"/>
              <a:ext cx="810895" cy="258404"/>
            </a:xfrm>
            <a:prstGeom prst="rect">
              <a:avLst/>
            </a:prstGeom>
          </p:spPr>
          <p:txBody>
            <a:bodyPr vert="horz" wrap="square" lIns="0" tIns="12065" rIns="0" bIns="0" rtlCol="0">
              <a:spAutoFit/>
            </a:bodyPr>
            <a:lstStyle/>
            <a:p>
              <a:pPr marL="206375">
                <a:lnSpc>
                  <a:spcPct val="100000"/>
                </a:lnSpc>
                <a:spcBef>
                  <a:spcPts val="95"/>
                </a:spcBef>
              </a:pPr>
              <a:r>
                <a:rPr lang="en-US" sz="1600" spc="-5" dirty="0">
                  <a:solidFill>
                    <a:srgbClr val="938953"/>
                  </a:solidFill>
                  <a:latin typeface="Calibri"/>
                  <a:cs typeface="Calibri"/>
                </a:rPr>
                <a:t>label</a:t>
              </a:r>
              <a:endParaRPr lang="en-US" sz="1600" dirty="0">
                <a:latin typeface="Calibri"/>
                <a:cs typeface="Calibri"/>
              </a:endParaRPr>
            </a:p>
          </p:txBody>
        </p:sp>
      </p:grpSp>
      <p:sp>
        <p:nvSpPr>
          <p:cNvPr id="52" name="object 28">
            <a:extLst>
              <a:ext uri="{FF2B5EF4-FFF2-40B4-BE49-F238E27FC236}">
                <a16:creationId xmlns:a16="http://schemas.microsoft.com/office/drawing/2014/main" id="{6263D4F2-602F-4063-9CCB-FCAD5A2C0C28}"/>
              </a:ext>
            </a:extLst>
          </p:cNvPr>
          <p:cNvSpPr txBox="1"/>
          <p:nvPr/>
        </p:nvSpPr>
        <p:spPr>
          <a:xfrm>
            <a:off x="4489158" y="4382219"/>
            <a:ext cx="836930" cy="258404"/>
          </a:xfrm>
          <a:prstGeom prst="rect">
            <a:avLst/>
          </a:prstGeom>
        </p:spPr>
        <p:txBody>
          <a:bodyPr vert="horz" wrap="square" lIns="0" tIns="12065" rIns="0" bIns="0" rtlCol="0">
            <a:spAutoFit/>
          </a:bodyPr>
          <a:lstStyle/>
          <a:p>
            <a:pPr marL="12700">
              <a:lnSpc>
                <a:spcPct val="100000"/>
              </a:lnSpc>
            </a:pPr>
            <a:r>
              <a:rPr lang="en-US" sz="1600" b="1" spc="-10" dirty="0">
                <a:solidFill>
                  <a:srgbClr val="006FC0"/>
                </a:solidFill>
                <a:latin typeface="Calibri"/>
                <a:cs typeface="Calibri"/>
              </a:rPr>
              <a:t>100°</a:t>
            </a:r>
            <a:endParaRPr lang="en-US" sz="1600" dirty="0">
              <a:latin typeface="Calibri"/>
              <a:cs typeface="Calibri"/>
            </a:endParaRPr>
          </a:p>
        </p:txBody>
      </p:sp>
      <p:sp>
        <p:nvSpPr>
          <p:cNvPr id="53" name="object 28">
            <a:extLst>
              <a:ext uri="{FF2B5EF4-FFF2-40B4-BE49-F238E27FC236}">
                <a16:creationId xmlns:a16="http://schemas.microsoft.com/office/drawing/2014/main" id="{594FB901-5EFA-4536-B01B-C9C9DB1B671A}"/>
              </a:ext>
            </a:extLst>
          </p:cNvPr>
          <p:cNvSpPr txBox="1"/>
          <p:nvPr/>
        </p:nvSpPr>
        <p:spPr>
          <a:xfrm>
            <a:off x="6170543" y="3176016"/>
            <a:ext cx="943693" cy="220188"/>
          </a:xfrm>
          <a:prstGeom prst="rect">
            <a:avLst/>
          </a:prstGeom>
        </p:spPr>
        <p:txBody>
          <a:bodyPr vert="horz" wrap="square" lIns="0" tIns="12065" rIns="0" bIns="0" rtlCol="0">
            <a:spAutoFit/>
          </a:bodyPr>
          <a:lstStyle/>
          <a:p>
            <a:pPr marL="187960" algn="ctr">
              <a:lnSpc>
                <a:spcPts val="1639"/>
              </a:lnSpc>
              <a:spcBef>
                <a:spcPts val="95"/>
              </a:spcBef>
            </a:pPr>
            <a:r>
              <a:rPr lang="en-US" sz="1600" b="1" spc="-10" dirty="0">
                <a:solidFill>
                  <a:srgbClr val="006FC0"/>
                </a:solidFill>
                <a:latin typeface="Calibri"/>
                <a:cs typeface="Calibri"/>
              </a:rPr>
              <a:t>300°</a:t>
            </a:r>
            <a:endParaRPr lang="en-US" sz="1600" dirty="0">
              <a:latin typeface="Calibri"/>
              <a:cs typeface="Calibri"/>
            </a:endParaRPr>
          </a:p>
        </p:txBody>
      </p:sp>
      <p:grpSp>
        <p:nvGrpSpPr>
          <p:cNvPr id="51" name="Groupe 50">
            <a:extLst>
              <a:ext uri="{FF2B5EF4-FFF2-40B4-BE49-F238E27FC236}">
                <a16:creationId xmlns:a16="http://schemas.microsoft.com/office/drawing/2014/main" id="{9413EE13-06E8-466F-A633-640C58724893}"/>
              </a:ext>
            </a:extLst>
          </p:cNvPr>
          <p:cNvGrpSpPr/>
          <p:nvPr/>
        </p:nvGrpSpPr>
        <p:grpSpPr>
          <a:xfrm>
            <a:off x="7310306" y="3419118"/>
            <a:ext cx="842519" cy="623696"/>
            <a:chOff x="10488510" y="4858242"/>
            <a:chExt cx="842519" cy="623696"/>
          </a:xfrm>
        </p:grpSpPr>
        <p:pic>
          <p:nvPicPr>
            <p:cNvPr id="1028" name="Picture 4" descr="Cadre de référence R2S | Smart Buildings Alliance">
              <a:extLst>
                <a:ext uri="{FF2B5EF4-FFF2-40B4-BE49-F238E27FC236}">
                  <a16:creationId xmlns:a16="http://schemas.microsoft.com/office/drawing/2014/main" id="{FB2E6030-ECCA-48C7-B7AA-DFC7F2B794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20754" y="5095951"/>
              <a:ext cx="603686" cy="322798"/>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e 54">
              <a:extLst>
                <a:ext uri="{FF2B5EF4-FFF2-40B4-BE49-F238E27FC236}">
                  <a16:creationId xmlns:a16="http://schemas.microsoft.com/office/drawing/2014/main" id="{63D00B69-4946-4D21-8F5C-6FF86CBF6006}"/>
                </a:ext>
              </a:extLst>
            </p:cNvPr>
            <p:cNvGrpSpPr/>
            <p:nvPr/>
          </p:nvGrpSpPr>
          <p:grpSpPr>
            <a:xfrm>
              <a:off x="10488510" y="4858242"/>
              <a:ext cx="842519" cy="623696"/>
              <a:chOff x="7147559" y="3377565"/>
              <a:chExt cx="842519" cy="623696"/>
            </a:xfrm>
          </p:grpSpPr>
          <p:sp>
            <p:nvSpPr>
              <p:cNvPr id="58" name="object 17">
                <a:extLst>
                  <a:ext uri="{FF2B5EF4-FFF2-40B4-BE49-F238E27FC236}">
                    <a16:creationId xmlns:a16="http://schemas.microsoft.com/office/drawing/2014/main" id="{8F9F426D-3E19-409D-BB86-4AE7F353B0F1}"/>
                  </a:ext>
                </a:extLst>
              </p:cNvPr>
              <p:cNvSpPr txBox="1"/>
              <p:nvPr/>
            </p:nvSpPr>
            <p:spPr>
              <a:xfrm>
                <a:off x="7147559" y="3377565"/>
                <a:ext cx="829310" cy="258404"/>
              </a:xfrm>
              <a:prstGeom prst="rect">
                <a:avLst/>
              </a:prstGeom>
            </p:spPr>
            <p:txBody>
              <a:bodyPr vert="horz" wrap="square" lIns="0" tIns="12065" rIns="0" bIns="0" rtlCol="0">
                <a:spAutoFit/>
              </a:bodyPr>
              <a:lstStyle/>
              <a:p>
                <a:pPr marL="265430">
                  <a:lnSpc>
                    <a:spcPct val="100000"/>
                  </a:lnSpc>
                  <a:spcBef>
                    <a:spcPts val="95"/>
                  </a:spcBef>
                </a:pPr>
                <a:r>
                  <a:rPr lang="en-US" sz="1600" spc="-5" dirty="0">
                    <a:solidFill>
                      <a:srgbClr val="938953"/>
                    </a:solidFill>
                    <a:latin typeface="Calibri"/>
                    <a:cs typeface="Calibri"/>
                  </a:rPr>
                  <a:t>label</a:t>
                </a:r>
                <a:endParaRPr lang="en-US" sz="1600" dirty="0">
                  <a:latin typeface="Calibri"/>
                  <a:cs typeface="Calibri"/>
                </a:endParaRPr>
              </a:p>
            </p:txBody>
          </p:sp>
          <p:sp>
            <p:nvSpPr>
              <p:cNvPr id="59" name="object 18">
                <a:extLst>
                  <a:ext uri="{FF2B5EF4-FFF2-40B4-BE49-F238E27FC236}">
                    <a16:creationId xmlns:a16="http://schemas.microsoft.com/office/drawing/2014/main" id="{FB3B4086-16C3-44E5-8267-EA4CA5802E5B}"/>
                  </a:ext>
                </a:extLst>
              </p:cNvPr>
              <p:cNvSpPr/>
              <p:nvPr/>
            </p:nvSpPr>
            <p:spPr>
              <a:xfrm>
                <a:off x="7154418" y="3414521"/>
                <a:ext cx="835660" cy="586740"/>
              </a:xfrm>
              <a:custGeom>
                <a:avLst/>
                <a:gdLst/>
                <a:ahLst/>
                <a:cxnLst/>
                <a:rect l="l" t="t" r="r" b="b"/>
                <a:pathLst>
                  <a:path w="835659" h="586739">
                    <a:moveTo>
                      <a:pt x="0" y="586739"/>
                    </a:moveTo>
                    <a:lnTo>
                      <a:pt x="835151" y="586739"/>
                    </a:lnTo>
                    <a:lnTo>
                      <a:pt x="835151" y="0"/>
                    </a:lnTo>
                    <a:lnTo>
                      <a:pt x="0" y="0"/>
                    </a:lnTo>
                    <a:lnTo>
                      <a:pt x="0" y="586739"/>
                    </a:lnTo>
                    <a:close/>
                  </a:path>
                </a:pathLst>
              </a:custGeom>
              <a:ln w="25908">
                <a:solidFill>
                  <a:srgbClr val="385D89"/>
                </a:solidFill>
              </a:ln>
            </p:spPr>
            <p:txBody>
              <a:bodyPr wrap="square" lIns="0" tIns="0" rIns="0" bIns="0" rtlCol="0"/>
              <a:lstStyle/>
              <a:p>
                <a:endParaRPr lang="en-US"/>
              </a:p>
            </p:txBody>
          </p:sp>
        </p:grpSp>
      </p:grpSp>
      <p:sp>
        <p:nvSpPr>
          <p:cNvPr id="48" name="Titre 2">
            <a:extLst>
              <a:ext uri="{FF2B5EF4-FFF2-40B4-BE49-F238E27FC236}">
                <a16:creationId xmlns:a16="http://schemas.microsoft.com/office/drawing/2014/main" id="{8FD20A3D-2DB3-429C-B3F5-EC20FF75D8E9}"/>
              </a:ext>
            </a:extLst>
          </p:cNvPr>
          <p:cNvSpPr>
            <a:spLocks noGrp="1"/>
          </p:cNvSpPr>
          <p:nvPr>
            <p:ph type="title"/>
          </p:nvPr>
        </p:nvSpPr>
        <p:spPr>
          <a:xfrm>
            <a:off x="2016125" y="153988"/>
            <a:ext cx="9545638" cy="701675"/>
          </a:xfrm>
        </p:spPr>
        <p:txBody>
          <a:bodyPr/>
          <a:lstStyle/>
          <a:p>
            <a:r>
              <a:rPr lang="fr-FR" sz="2400" dirty="0"/>
              <a:t>Key </a:t>
            </a:r>
            <a:r>
              <a:rPr lang="fr-FR" sz="2400" dirty="0" err="1"/>
              <a:t>Milestones</a:t>
            </a:r>
            <a:endParaRPr lang="fr-FR"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C6DCDFC-1FBF-4991-B621-7469CA50B491}"/>
              </a:ext>
            </a:extLst>
          </p:cNvPr>
          <p:cNvPicPr>
            <a:picLocks noChangeAspect="1"/>
          </p:cNvPicPr>
          <p:nvPr/>
        </p:nvPicPr>
        <p:blipFill rotWithShape="1">
          <a:blip r:embed="rId2" cstate="screen"/>
          <a:srcRect/>
          <a:stretch/>
        </p:blipFill>
        <p:spPr>
          <a:xfrm rot="5400000">
            <a:off x="9914635" y="1425732"/>
            <a:ext cx="1440000" cy="2111430"/>
          </a:xfrm>
          <a:prstGeom prst="roundRect">
            <a:avLst>
              <a:gd name="adj" fmla="val 0"/>
            </a:avLst>
          </a:prstGeom>
        </p:spPr>
      </p:pic>
      <p:sp>
        <p:nvSpPr>
          <p:cNvPr id="9" name="ZoneTexte 8">
            <a:extLst>
              <a:ext uri="{FF2B5EF4-FFF2-40B4-BE49-F238E27FC236}">
                <a16:creationId xmlns:a16="http://schemas.microsoft.com/office/drawing/2014/main" id="{A91AF7A9-26D2-4990-95A3-7297C0AFFB6C}"/>
              </a:ext>
            </a:extLst>
          </p:cNvPr>
          <p:cNvSpPr txBox="1"/>
          <p:nvPr/>
        </p:nvSpPr>
        <p:spPr>
          <a:xfrm>
            <a:off x="3818926" y="3698694"/>
            <a:ext cx="3237833" cy="923330"/>
          </a:xfrm>
          <a:prstGeom prst="rect">
            <a:avLst/>
          </a:prstGeom>
          <a:solidFill>
            <a:srgbClr val="5C6971"/>
          </a:solidFill>
        </p:spPr>
        <p:txBody>
          <a:bodyPr wrap="square">
            <a:spAutoFit/>
          </a:bodyPr>
          <a:lstStyle/>
          <a:p>
            <a:pPr algn="ctr">
              <a:defRPr/>
            </a:pPr>
            <a:r>
              <a:rPr lang="en-US" dirty="0">
                <a:solidFill>
                  <a:schemeClr val="bg1"/>
                </a:solidFill>
                <a:latin typeface="+mn-lt"/>
              </a:rPr>
              <a:t>Offering Speaking Opportunities </a:t>
            </a:r>
          </a:p>
          <a:p>
            <a:pPr algn="ctr">
              <a:defRPr/>
            </a:pPr>
            <a:r>
              <a:rPr lang="en-US" dirty="0">
                <a:solidFill>
                  <a:schemeClr val="bg1"/>
                </a:solidFill>
                <a:latin typeface="+mn-lt"/>
              </a:rPr>
              <a:t>for Innovators &amp; Thought Leaders</a:t>
            </a:r>
            <a:endParaRPr lang="en-US" i="1" dirty="0">
              <a:solidFill>
                <a:schemeClr val="bg1"/>
              </a:solidFill>
              <a:latin typeface="+mn-lt"/>
            </a:endParaRPr>
          </a:p>
        </p:txBody>
      </p:sp>
      <p:pic>
        <p:nvPicPr>
          <p:cNvPr id="11" name="Picture 4" descr="RÃ©sultat de recherche d'images pour &quot;photos universitÃ©s d'ete sba 2018&quot;">
            <a:extLst>
              <a:ext uri="{FF2B5EF4-FFF2-40B4-BE49-F238E27FC236}">
                <a16:creationId xmlns:a16="http://schemas.microsoft.com/office/drawing/2014/main" id="{8AAF56C2-902D-4020-A81E-B10774117623}"/>
              </a:ext>
            </a:extLst>
          </p:cNvPr>
          <p:cNvPicPr>
            <a:picLocks noChangeAspect="1" noChangeArrowheads="1"/>
          </p:cNvPicPr>
          <p:nvPr/>
        </p:nvPicPr>
        <p:blipFill>
          <a:blip r:embed="rId3"/>
          <a:srcRect/>
          <a:stretch>
            <a:fillRect/>
          </a:stretch>
        </p:blipFill>
        <p:spPr bwMode="auto">
          <a:xfrm>
            <a:off x="3811355" y="4589803"/>
            <a:ext cx="3254458" cy="1510700"/>
          </a:xfrm>
          <a:prstGeom prst="roundRect">
            <a:avLst>
              <a:gd name="adj" fmla="val 0"/>
            </a:avLst>
          </a:prstGeom>
          <a:noFill/>
        </p:spPr>
      </p:pic>
      <p:sp>
        <p:nvSpPr>
          <p:cNvPr id="12" name="ZoneTexte 11">
            <a:extLst>
              <a:ext uri="{FF2B5EF4-FFF2-40B4-BE49-F238E27FC236}">
                <a16:creationId xmlns:a16="http://schemas.microsoft.com/office/drawing/2014/main" id="{06C547BB-2C6B-4520-8B5A-2A4B0DC82016}"/>
              </a:ext>
            </a:extLst>
          </p:cNvPr>
          <p:cNvSpPr txBox="1"/>
          <p:nvPr/>
        </p:nvSpPr>
        <p:spPr>
          <a:xfrm>
            <a:off x="7302544" y="1117355"/>
            <a:ext cx="4387806" cy="646112"/>
          </a:xfrm>
          <a:prstGeom prst="rect">
            <a:avLst/>
          </a:prstGeom>
          <a:solidFill>
            <a:srgbClr val="5C6971"/>
          </a:solidFill>
        </p:spPr>
        <p:txBody>
          <a:bodyPr wrap="square">
            <a:spAutoFit/>
          </a:bodyPr>
          <a:lstStyle/>
          <a:p>
            <a:pPr>
              <a:defRPr/>
            </a:pPr>
            <a:r>
              <a:rPr lang="en-US" dirty="0">
                <a:solidFill>
                  <a:schemeClr val="bg1"/>
                </a:solidFill>
                <a:latin typeface="+mn-lt"/>
              </a:rPr>
              <a:t>Founding Partner of SB4SC* Universities</a:t>
            </a:r>
          </a:p>
          <a:p>
            <a:pPr algn="ctr">
              <a:defRPr/>
            </a:pPr>
            <a:r>
              <a:rPr lang="en-US" i="1" dirty="0">
                <a:solidFill>
                  <a:schemeClr val="bg1"/>
                </a:solidFill>
                <a:latin typeface="+mn-lt"/>
              </a:rPr>
              <a:t>* Smart Buildings for Smart Cities</a:t>
            </a:r>
          </a:p>
        </p:txBody>
      </p:sp>
      <p:sp>
        <p:nvSpPr>
          <p:cNvPr id="14" name="ZoneTexte 13">
            <a:extLst>
              <a:ext uri="{FF2B5EF4-FFF2-40B4-BE49-F238E27FC236}">
                <a16:creationId xmlns:a16="http://schemas.microsoft.com/office/drawing/2014/main" id="{96B88010-B93E-4A0C-ABB6-F0FAB7C954DD}"/>
              </a:ext>
            </a:extLst>
          </p:cNvPr>
          <p:cNvSpPr txBox="1"/>
          <p:nvPr/>
        </p:nvSpPr>
        <p:spPr>
          <a:xfrm>
            <a:off x="776688" y="3709988"/>
            <a:ext cx="2680079" cy="923925"/>
          </a:xfrm>
          <a:prstGeom prst="rect">
            <a:avLst/>
          </a:prstGeom>
          <a:solidFill>
            <a:srgbClr val="5C6971"/>
          </a:solidFill>
        </p:spPr>
        <p:txBody>
          <a:bodyPr wrap="square">
            <a:spAutoFit/>
          </a:bodyPr>
          <a:lstStyle/>
          <a:p>
            <a:pPr algn="ctr">
              <a:defRPr/>
            </a:pPr>
            <a:r>
              <a:rPr lang="en-US" dirty="0">
                <a:solidFill>
                  <a:schemeClr val="bg1"/>
                </a:solidFill>
                <a:latin typeface="+mn-lt"/>
              </a:rPr>
              <a:t>Promoting Innovation at major trade fairs</a:t>
            </a:r>
          </a:p>
          <a:p>
            <a:pPr algn="ctr">
              <a:defRPr/>
            </a:pPr>
            <a:r>
              <a:rPr lang="en-US" dirty="0">
                <a:solidFill>
                  <a:schemeClr val="bg1"/>
                </a:solidFill>
                <a:latin typeface="+mn-lt"/>
              </a:rPr>
              <a:t>through Village by SBA</a:t>
            </a:r>
            <a:endParaRPr lang="en-US" i="1" dirty="0">
              <a:solidFill>
                <a:schemeClr val="bg1"/>
              </a:solidFill>
              <a:latin typeface="+mn-lt"/>
            </a:endParaRPr>
          </a:p>
        </p:txBody>
      </p:sp>
      <p:pic>
        <p:nvPicPr>
          <p:cNvPr id="15" name="Picture 6" descr="RÃ©sultat de recherche d'images pour &quot;5g&quot;">
            <a:extLst>
              <a:ext uri="{FF2B5EF4-FFF2-40B4-BE49-F238E27FC236}">
                <a16:creationId xmlns:a16="http://schemas.microsoft.com/office/drawing/2014/main" id="{BA631DB7-0D88-4ADC-9836-64BC0FBE0889}"/>
              </a:ext>
            </a:extLst>
          </p:cNvPr>
          <p:cNvPicPr>
            <a:picLocks noChangeAspect="1" noChangeArrowheads="1"/>
          </p:cNvPicPr>
          <p:nvPr/>
        </p:nvPicPr>
        <p:blipFill>
          <a:blip r:embed="rId4" cstate="screen"/>
          <a:srcRect/>
          <a:stretch>
            <a:fillRect/>
          </a:stretch>
        </p:blipFill>
        <p:spPr bwMode="auto">
          <a:xfrm>
            <a:off x="795629" y="1960949"/>
            <a:ext cx="2359070" cy="1440000"/>
          </a:xfrm>
          <a:prstGeom prst="roundRect">
            <a:avLst>
              <a:gd name="adj" fmla="val 17"/>
            </a:avLst>
          </a:prstGeom>
          <a:noFill/>
        </p:spPr>
      </p:pic>
      <p:pic>
        <p:nvPicPr>
          <p:cNvPr id="16" name="Picture 2" descr="RÃ©sultat de recherche d'images pour &quot;=sb4SC&quot;">
            <a:extLst>
              <a:ext uri="{FF2B5EF4-FFF2-40B4-BE49-F238E27FC236}">
                <a16:creationId xmlns:a16="http://schemas.microsoft.com/office/drawing/2014/main" id="{F9300E51-81CB-4148-B107-8365D3B44150}"/>
              </a:ext>
            </a:extLst>
          </p:cNvPr>
          <p:cNvPicPr>
            <a:picLocks noChangeAspect="1" noChangeArrowheads="1"/>
          </p:cNvPicPr>
          <p:nvPr/>
        </p:nvPicPr>
        <p:blipFill>
          <a:blip r:embed="rId5" cstate="screen"/>
          <a:srcRect/>
          <a:stretch>
            <a:fillRect/>
          </a:stretch>
        </p:blipFill>
        <p:spPr bwMode="auto">
          <a:xfrm>
            <a:off x="3954221" y="1984438"/>
            <a:ext cx="2548800" cy="1440000"/>
          </a:xfrm>
          <a:prstGeom prst="roundRect">
            <a:avLst>
              <a:gd name="adj" fmla="val 0"/>
            </a:avLst>
          </a:prstGeom>
          <a:solidFill>
            <a:srgbClr val="92D050"/>
          </a:solidFill>
        </p:spPr>
      </p:pic>
      <p:sp>
        <p:nvSpPr>
          <p:cNvPr id="17" name="ZoneTexte 16">
            <a:extLst>
              <a:ext uri="{FF2B5EF4-FFF2-40B4-BE49-F238E27FC236}">
                <a16:creationId xmlns:a16="http://schemas.microsoft.com/office/drawing/2014/main" id="{AF4807EA-AA56-4CD1-8518-95C4C6BE7E4F}"/>
              </a:ext>
            </a:extLst>
          </p:cNvPr>
          <p:cNvSpPr txBox="1"/>
          <p:nvPr/>
        </p:nvSpPr>
        <p:spPr>
          <a:xfrm>
            <a:off x="3952144" y="1057478"/>
            <a:ext cx="2548800" cy="923330"/>
          </a:xfrm>
          <a:prstGeom prst="rect">
            <a:avLst/>
          </a:prstGeom>
          <a:solidFill>
            <a:srgbClr val="5C6971"/>
          </a:solidFill>
        </p:spPr>
        <p:txBody>
          <a:bodyPr wrap="square">
            <a:spAutoFit/>
          </a:bodyPr>
          <a:lstStyle/>
          <a:p>
            <a:pPr algn="ctr">
              <a:defRPr/>
            </a:pPr>
            <a:r>
              <a:rPr lang="en-US" dirty="0">
                <a:solidFill>
                  <a:schemeClr val="bg1"/>
                </a:solidFill>
                <a:latin typeface="+mn-lt"/>
              </a:rPr>
              <a:t>Gathering Members for </a:t>
            </a:r>
          </a:p>
          <a:p>
            <a:pPr algn="ctr">
              <a:defRPr/>
            </a:pPr>
            <a:r>
              <a:rPr lang="en-US" dirty="0">
                <a:solidFill>
                  <a:schemeClr val="bg1"/>
                </a:solidFill>
                <a:latin typeface="+mn-lt"/>
              </a:rPr>
              <a:t>Network Events &amp; Sharing Experiences</a:t>
            </a:r>
            <a:endParaRPr lang="en-US" i="1" dirty="0">
              <a:solidFill>
                <a:schemeClr val="bg1"/>
              </a:solidFill>
              <a:latin typeface="+mn-lt"/>
            </a:endParaRPr>
          </a:p>
        </p:txBody>
      </p:sp>
      <p:sp>
        <p:nvSpPr>
          <p:cNvPr id="18" name="ZoneTexte 17">
            <a:extLst>
              <a:ext uri="{FF2B5EF4-FFF2-40B4-BE49-F238E27FC236}">
                <a16:creationId xmlns:a16="http://schemas.microsoft.com/office/drawing/2014/main" id="{91D64E80-3DCE-4ED8-8117-016797EF42E9}"/>
              </a:ext>
            </a:extLst>
          </p:cNvPr>
          <p:cNvSpPr txBox="1"/>
          <p:nvPr/>
        </p:nvSpPr>
        <p:spPr>
          <a:xfrm>
            <a:off x="795629" y="1318181"/>
            <a:ext cx="2373021" cy="647700"/>
          </a:xfrm>
          <a:prstGeom prst="rect">
            <a:avLst/>
          </a:prstGeom>
          <a:solidFill>
            <a:srgbClr val="5C6971"/>
          </a:solidFill>
        </p:spPr>
        <p:txBody>
          <a:bodyPr wrap="square">
            <a:spAutoFit/>
          </a:bodyPr>
          <a:lstStyle/>
          <a:p>
            <a:pPr algn="ctr">
              <a:defRPr/>
            </a:pPr>
            <a:r>
              <a:rPr lang="en-US" dirty="0">
                <a:solidFill>
                  <a:schemeClr val="bg1"/>
                </a:solidFill>
                <a:latin typeface="+mn-lt"/>
              </a:rPr>
              <a:t>Organizing </a:t>
            </a:r>
          </a:p>
          <a:p>
            <a:pPr algn="ctr">
              <a:defRPr/>
            </a:pPr>
            <a:r>
              <a:rPr lang="en-US" dirty="0">
                <a:solidFill>
                  <a:schemeClr val="bg1"/>
                </a:solidFill>
                <a:latin typeface="+mn-lt"/>
              </a:rPr>
              <a:t>Thematic Conferences</a:t>
            </a:r>
            <a:endParaRPr lang="en-US" i="1" dirty="0">
              <a:solidFill>
                <a:schemeClr val="bg1"/>
              </a:solidFill>
              <a:latin typeface="+mn-lt"/>
            </a:endParaRPr>
          </a:p>
        </p:txBody>
      </p:sp>
      <p:pic>
        <p:nvPicPr>
          <p:cNvPr id="105474" name="Picture 2" descr="Image result for village sba batimat">
            <a:extLst>
              <a:ext uri="{FF2B5EF4-FFF2-40B4-BE49-F238E27FC236}">
                <a16:creationId xmlns:a16="http://schemas.microsoft.com/office/drawing/2014/main" id="{42D410E9-B92D-4083-BE06-D45957245BB7}"/>
              </a:ext>
            </a:extLst>
          </p:cNvPr>
          <p:cNvPicPr>
            <a:picLocks noChangeAspect="1" noChangeArrowheads="1"/>
          </p:cNvPicPr>
          <p:nvPr/>
        </p:nvPicPr>
        <p:blipFill>
          <a:blip r:embed="rId6" cstate="hqprint"/>
          <a:srcRect/>
          <a:stretch>
            <a:fillRect/>
          </a:stretch>
        </p:blipFill>
        <p:spPr bwMode="auto">
          <a:xfrm>
            <a:off x="776670" y="4589803"/>
            <a:ext cx="2680097" cy="1507555"/>
          </a:xfrm>
          <a:prstGeom prst="roundRect">
            <a:avLst>
              <a:gd name="adj" fmla="val 0"/>
            </a:avLst>
          </a:prstGeom>
          <a:noFill/>
        </p:spPr>
      </p:pic>
      <p:pic>
        <p:nvPicPr>
          <p:cNvPr id="19" name="Image 18">
            <a:extLst>
              <a:ext uri="{FF2B5EF4-FFF2-40B4-BE49-F238E27FC236}">
                <a16:creationId xmlns:a16="http://schemas.microsoft.com/office/drawing/2014/main" id="{CC49F55A-2B23-406A-A95C-0D41F1AAE2F5}"/>
              </a:ext>
            </a:extLst>
          </p:cNvPr>
          <p:cNvPicPr>
            <a:picLocks noChangeAspect="1"/>
          </p:cNvPicPr>
          <p:nvPr/>
        </p:nvPicPr>
        <p:blipFill>
          <a:blip r:embed="rId7"/>
          <a:stretch>
            <a:fillRect/>
          </a:stretch>
        </p:blipFill>
        <p:spPr>
          <a:xfrm>
            <a:off x="7431578" y="4179789"/>
            <a:ext cx="4230524" cy="2072147"/>
          </a:xfrm>
          <a:prstGeom prst="roundRect">
            <a:avLst>
              <a:gd name="adj" fmla="val 0"/>
            </a:avLst>
          </a:prstGeom>
          <a:ln>
            <a:solidFill>
              <a:schemeClr val="bg1">
                <a:lumMod val="50000"/>
              </a:schemeClr>
            </a:solidFill>
          </a:ln>
        </p:spPr>
      </p:pic>
      <p:pic>
        <p:nvPicPr>
          <p:cNvPr id="20" name="Image 19">
            <a:extLst>
              <a:ext uri="{FF2B5EF4-FFF2-40B4-BE49-F238E27FC236}">
                <a16:creationId xmlns:a16="http://schemas.microsoft.com/office/drawing/2014/main" id="{905E44FC-A937-4194-BCB4-A61EBF65A872}"/>
              </a:ext>
            </a:extLst>
          </p:cNvPr>
          <p:cNvPicPr>
            <a:picLocks noChangeAspect="1"/>
          </p:cNvPicPr>
          <p:nvPr/>
        </p:nvPicPr>
        <p:blipFill>
          <a:blip r:embed="rId8" cstate="hqprint"/>
          <a:stretch>
            <a:fillRect/>
          </a:stretch>
        </p:blipFill>
        <p:spPr>
          <a:xfrm>
            <a:off x="7302544" y="1761447"/>
            <a:ext cx="2160001" cy="1440000"/>
          </a:xfrm>
          <a:prstGeom prst="roundRect">
            <a:avLst>
              <a:gd name="adj" fmla="val 0"/>
            </a:avLst>
          </a:prstGeom>
        </p:spPr>
      </p:pic>
      <p:sp>
        <p:nvSpPr>
          <p:cNvPr id="22" name="ZoneTexte 21">
            <a:extLst>
              <a:ext uri="{FF2B5EF4-FFF2-40B4-BE49-F238E27FC236}">
                <a16:creationId xmlns:a16="http://schemas.microsoft.com/office/drawing/2014/main" id="{F1E0F991-6CB6-4396-A624-F6DA946F4248}"/>
              </a:ext>
            </a:extLst>
          </p:cNvPr>
          <p:cNvSpPr txBox="1"/>
          <p:nvPr/>
        </p:nvSpPr>
        <p:spPr>
          <a:xfrm>
            <a:off x="7418918" y="3300353"/>
            <a:ext cx="4243184" cy="923330"/>
          </a:xfrm>
          <a:prstGeom prst="rect">
            <a:avLst/>
          </a:prstGeom>
          <a:solidFill>
            <a:srgbClr val="5C6971"/>
          </a:solidFill>
        </p:spPr>
        <p:txBody>
          <a:bodyPr wrap="square">
            <a:spAutoFit/>
          </a:bodyPr>
          <a:lstStyle/>
          <a:p>
            <a:pPr algn="ctr">
              <a:defRPr/>
            </a:pPr>
            <a:r>
              <a:rPr lang="en-US" dirty="0">
                <a:solidFill>
                  <a:schemeClr val="bg1"/>
                </a:solidFill>
                <a:latin typeface="+mn-lt"/>
              </a:rPr>
              <a:t>Sharing new ideas &amp; vision</a:t>
            </a:r>
          </a:p>
          <a:p>
            <a:pPr algn="ctr">
              <a:defRPr/>
            </a:pPr>
            <a:r>
              <a:rPr lang="en-US" i="1" dirty="0">
                <a:solidFill>
                  <a:schemeClr val="bg1"/>
                </a:solidFill>
                <a:latin typeface="+mn-lt"/>
              </a:rPr>
              <a:t>In the scope of Smart Buildings for Smart Cities</a:t>
            </a:r>
          </a:p>
        </p:txBody>
      </p:sp>
      <p:sp>
        <p:nvSpPr>
          <p:cNvPr id="21" name="Titre 2">
            <a:extLst>
              <a:ext uri="{FF2B5EF4-FFF2-40B4-BE49-F238E27FC236}">
                <a16:creationId xmlns:a16="http://schemas.microsoft.com/office/drawing/2014/main" id="{A49E0A68-F11E-43A1-9696-609938B7B1DC}"/>
              </a:ext>
            </a:extLst>
          </p:cNvPr>
          <p:cNvSpPr>
            <a:spLocks noGrp="1"/>
          </p:cNvSpPr>
          <p:nvPr>
            <p:ph type="title"/>
          </p:nvPr>
        </p:nvSpPr>
        <p:spPr>
          <a:xfrm>
            <a:off x="2016125" y="153988"/>
            <a:ext cx="9545638" cy="701675"/>
          </a:xfrm>
        </p:spPr>
        <p:txBody>
          <a:bodyPr/>
          <a:lstStyle/>
          <a:p>
            <a:r>
              <a:rPr lang="fr-FR" sz="2400" dirty="0"/>
              <a:t>WHAT WE DO: Events, Trade Faires &amp; Public Relations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60" name="Picture 2">
            <a:extLst>
              <a:ext uri="{FF2B5EF4-FFF2-40B4-BE49-F238E27FC236}">
                <a16:creationId xmlns:a16="http://schemas.microsoft.com/office/drawing/2014/main" id="{0167BB4F-24BF-43F5-9FB1-BFE222205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292" y="1520548"/>
            <a:ext cx="1475551" cy="202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96138C79-996D-42E0-A398-B8E2D3DE6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704" y="1520548"/>
            <a:ext cx="1573348" cy="20283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E0E2C4A-F85C-4D33-856D-6944CCF2E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1366" y="1520549"/>
            <a:ext cx="1573348" cy="2028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9606E3B-F3C7-4B69-BD77-AD560C802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9753" y="1520548"/>
            <a:ext cx="1513663" cy="20283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D493078-7384-4175-BCE2-1743ADE506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728" y="1520548"/>
            <a:ext cx="1513663" cy="202830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a:extLst>
              <a:ext uri="{FF2B5EF4-FFF2-40B4-BE49-F238E27FC236}">
                <a16:creationId xmlns:a16="http://schemas.microsoft.com/office/drawing/2014/main" id="{43E80A42-C6A5-41E7-B363-907CC4C9015E}"/>
              </a:ext>
            </a:extLst>
          </p:cNvPr>
          <p:cNvGrpSpPr/>
          <p:nvPr/>
        </p:nvGrpSpPr>
        <p:grpSpPr>
          <a:xfrm>
            <a:off x="8520193" y="3927714"/>
            <a:ext cx="3351995" cy="2339163"/>
            <a:chOff x="6375992" y="3429000"/>
            <a:chExt cx="3351995" cy="2339163"/>
          </a:xfrm>
        </p:grpSpPr>
        <p:pic>
          <p:nvPicPr>
            <p:cNvPr id="2058" name="Picture 10">
              <a:extLst>
                <a:ext uri="{FF2B5EF4-FFF2-40B4-BE49-F238E27FC236}">
                  <a16:creationId xmlns:a16="http://schemas.microsoft.com/office/drawing/2014/main" id="{8C0FB340-721A-4012-A7AB-15EFD7F719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992" y="3429000"/>
              <a:ext cx="1571354" cy="233916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41F421B4-B9EA-4EB8-B2B0-B442C2BA7B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2428" y="3429000"/>
              <a:ext cx="1725559" cy="231224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grpSp>
        <p:nvGrpSpPr>
          <p:cNvPr id="2" name="Groupe 1">
            <a:extLst>
              <a:ext uri="{FF2B5EF4-FFF2-40B4-BE49-F238E27FC236}">
                <a16:creationId xmlns:a16="http://schemas.microsoft.com/office/drawing/2014/main" id="{5C30A707-2DAA-48F7-BFA9-DEE6B8D34A73}"/>
              </a:ext>
            </a:extLst>
          </p:cNvPr>
          <p:cNvGrpSpPr/>
          <p:nvPr/>
        </p:nvGrpSpPr>
        <p:grpSpPr>
          <a:xfrm>
            <a:off x="4826030" y="3927714"/>
            <a:ext cx="3456895" cy="2352619"/>
            <a:chOff x="2677061" y="3402086"/>
            <a:chExt cx="3456895" cy="2352619"/>
          </a:xfrm>
        </p:grpSpPr>
        <p:pic>
          <p:nvPicPr>
            <p:cNvPr id="2060" name="Picture 12">
              <a:extLst>
                <a:ext uri="{FF2B5EF4-FFF2-40B4-BE49-F238E27FC236}">
                  <a16:creationId xmlns:a16="http://schemas.microsoft.com/office/drawing/2014/main" id="{04D42A82-AE15-4957-A532-49531815D8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8420" y="3402086"/>
              <a:ext cx="1645536" cy="233916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403101D-813E-4F7C-9A80-C4A67C35BD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7061" y="3415542"/>
              <a:ext cx="1745644" cy="233916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pic>
        <p:nvPicPr>
          <p:cNvPr id="2066" name="Picture 18">
            <a:extLst>
              <a:ext uri="{FF2B5EF4-FFF2-40B4-BE49-F238E27FC236}">
                <a16:creationId xmlns:a16="http://schemas.microsoft.com/office/drawing/2014/main" id="{8C31E0D6-A77A-4997-B89D-C74C82E079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1808" y="3927714"/>
            <a:ext cx="1725559" cy="231224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D4788B3C-641E-4835-813E-F38EA9CF0D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530" y="3914256"/>
            <a:ext cx="1745645" cy="233916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D2F1EDA-D305-4E51-A65C-2461F846E034}"/>
              </a:ext>
            </a:extLst>
          </p:cNvPr>
          <p:cNvSpPr txBox="1"/>
          <p:nvPr/>
        </p:nvSpPr>
        <p:spPr>
          <a:xfrm>
            <a:off x="649175" y="3667434"/>
            <a:ext cx="1568506" cy="307135"/>
          </a:xfrm>
          <a:prstGeom prst="rect">
            <a:avLst/>
          </a:prstGeom>
          <a:noFill/>
        </p:spPr>
        <p:txBody>
          <a:bodyPr wrap="none" rtlCol="0">
            <a:spAutoFit/>
          </a:bodyPr>
          <a:lstStyle>
            <a:defPPr>
              <a:defRPr lang="fr-FR"/>
            </a:defPPr>
            <a:lvl1pPr>
              <a:defRPr sz="2000" b="1" cap="small">
                <a:latin typeface="Poppins" pitchFamily="2" charset="77"/>
              </a:defRPr>
            </a:lvl1pPr>
          </a:lstStyle>
          <a:p>
            <a:pPr algn="ctr">
              <a:lnSpc>
                <a:spcPts val="1600"/>
              </a:lnSpc>
            </a:pPr>
            <a:r>
              <a:rPr lang="en-US" sz="1800" dirty="0">
                <a:solidFill>
                  <a:schemeClr val="bg1">
                    <a:lumMod val="65000"/>
                  </a:schemeClr>
                </a:solidFill>
              </a:rPr>
              <a:t>SBA Manifesto</a:t>
            </a:r>
          </a:p>
        </p:txBody>
      </p:sp>
      <p:sp>
        <p:nvSpPr>
          <p:cNvPr id="27" name="ZoneTexte 26">
            <a:extLst>
              <a:ext uri="{FF2B5EF4-FFF2-40B4-BE49-F238E27FC236}">
                <a16:creationId xmlns:a16="http://schemas.microsoft.com/office/drawing/2014/main" id="{432E5ECF-ACC5-49B6-BFE9-5F9A41F40D2B}"/>
              </a:ext>
            </a:extLst>
          </p:cNvPr>
          <p:cNvSpPr txBox="1"/>
          <p:nvPr/>
        </p:nvSpPr>
        <p:spPr>
          <a:xfrm>
            <a:off x="2526443" y="3653035"/>
            <a:ext cx="2047099" cy="512320"/>
          </a:xfrm>
          <a:prstGeom prst="rect">
            <a:avLst/>
          </a:prstGeom>
          <a:noFill/>
        </p:spPr>
        <p:txBody>
          <a:bodyPr wrap="none" rtlCol="0">
            <a:spAutoFit/>
          </a:bodyPr>
          <a:lstStyle>
            <a:defPPr>
              <a:defRPr lang="fr-FR"/>
            </a:defPPr>
            <a:lvl1pPr>
              <a:defRPr sz="2000" b="1" cap="small">
                <a:latin typeface="Poppins" pitchFamily="2" charset="77"/>
              </a:defRPr>
            </a:lvl1pPr>
          </a:lstStyle>
          <a:p>
            <a:pPr algn="ctr">
              <a:lnSpc>
                <a:spcPts val="1600"/>
              </a:lnSpc>
            </a:pPr>
            <a:r>
              <a:rPr lang="en-US" sz="1800" dirty="0">
                <a:solidFill>
                  <a:schemeClr val="bg1">
                    <a:lumMod val="65000"/>
                  </a:schemeClr>
                </a:solidFill>
              </a:rPr>
              <a:t>Connected Building </a:t>
            </a:r>
          </a:p>
          <a:p>
            <a:pPr algn="ctr">
              <a:lnSpc>
                <a:spcPts val="1600"/>
              </a:lnSpc>
            </a:pPr>
            <a:r>
              <a:rPr lang="en-US" sz="1800" dirty="0">
                <a:solidFill>
                  <a:schemeClr val="bg1">
                    <a:lumMod val="65000"/>
                  </a:schemeClr>
                </a:solidFill>
              </a:rPr>
              <a:t>Charter</a:t>
            </a:r>
          </a:p>
        </p:txBody>
      </p:sp>
      <p:sp>
        <p:nvSpPr>
          <p:cNvPr id="28" name="ZoneTexte 27">
            <a:extLst>
              <a:ext uri="{FF2B5EF4-FFF2-40B4-BE49-F238E27FC236}">
                <a16:creationId xmlns:a16="http://schemas.microsoft.com/office/drawing/2014/main" id="{5B31856C-16E7-4616-9098-241090F9E549}"/>
              </a:ext>
            </a:extLst>
          </p:cNvPr>
          <p:cNvSpPr txBox="1"/>
          <p:nvPr/>
        </p:nvSpPr>
        <p:spPr>
          <a:xfrm>
            <a:off x="5354721" y="3665417"/>
            <a:ext cx="2607957" cy="307135"/>
          </a:xfrm>
          <a:prstGeom prst="rect">
            <a:avLst/>
          </a:prstGeom>
          <a:noFill/>
        </p:spPr>
        <p:txBody>
          <a:bodyPr wrap="none" rtlCol="0">
            <a:spAutoFit/>
          </a:bodyPr>
          <a:lstStyle>
            <a:defPPr>
              <a:defRPr lang="fr-FR"/>
            </a:defPPr>
            <a:lvl1pPr>
              <a:defRPr sz="2000" b="1" cap="small">
                <a:latin typeface="Poppins" pitchFamily="2" charset="77"/>
              </a:defRPr>
            </a:lvl1pPr>
          </a:lstStyle>
          <a:p>
            <a:pPr algn="ctr">
              <a:lnSpc>
                <a:spcPts val="1600"/>
              </a:lnSpc>
            </a:pPr>
            <a:r>
              <a:rPr lang="en-US" sz="1800" dirty="0">
                <a:solidFill>
                  <a:schemeClr val="bg1">
                    <a:lumMod val="65000"/>
                  </a:schemeClr>
                </a:solidFill>
              </a:rPr>
              <a:t>Ready2Service Framework</a:t>
            </a:r>
          </a:p>
        </p:txBody>
      </p:sp>
      <p:sp>
        <p:nvSpPr>
          <p:cNvPr id="29" name="ZoneTexte 28">
            <a:extLst>
              <a:ext uri="{FF2B5EF4-FFF2-40B4-BE49-F238E27FC236}">
                <a16:creationId xmlns:a16="http://schemas.microsoft.com/office/drawing/2014/main" id="{AA77AD52-1140-41C4-BA03-BC7F0E4E2972}"/>
              </a:ext>
            </a:extLst>
          </p:cNvPr>
          <p:cNvSpPr txBox="1"/>
          <p:nvPr/>
        </p:nvSpPr>
        <p:spPr>
          <a:xfrm>
            <a:off x="8978585" y="3665418"/>
            <a:ext cx="2336088" cy="307135"/>
          </a:xfrm>
          <a:prstGeom prst="rect">
            <a:avLst/>
          </a:prstGeom>
          <a:noFill/>
        </p:spPr>
        <p:txBody>
          <a:bodyPr wrap="none" rtlCol="0">
            <a:spAutoFit/>
          </a:bodyPr>
          <a:lstStyle>
            <a:defPPr>
              <a:defRPr lang="fr-FR"/>
            </a:defPPr>
            <a:lvl1pPr>
              <a:defRPr sz="2000" b="1" cap="small">
                <a:latin typeface="Poppins" pitchFamily="2" charset="77"/>
              </a:defRPr>
            </a:lvl1pPr>
          </a:lstStyle>
          <a:p>
            <a:pPr algn="ctr">
              <a:lnSpc>
                <a:spcPts val="1600"/>
              </a:lnSpc>
            </a:pPr>
            <a:r>
              <a:rPr lang="en-US" sz="1800" dirty="0">
                <a:solidFill>
                  <a:schemeClr val="bg1">
                    <a:lumMod val="65000"/>
                  </a:schemeClr>
                </a:solidFill>
              </a:rPr>
              <a:t>BIM4Value Framework</a:t>
            </a:r>
          </a:p>
        </p:txBody>
      </p:sp>
      <p:sp>
        <p:nvSpPr>
          <p:cNvPr id="30" name="ZoneTexte 29">
            <a:extLst>
              <a:ext uri="{FF2B5EF4-FFF2-40B4-BE49-F238E27FC236}">
                <a16:creationId xmlns:a16="http://schemas.microsoft.com/office/drawing/2014/main" id="{B94438B9-9094-4DF6-A4F4-FA55995AF7A6}"/>
              </a:ext>
            </a:extLst>
          </p:cNvPr>
          <p:cNvSpPr txBox="1"/>
          <p:nvPr/>
        </p:nvSpPr>
        <p:spPr>
          <a:xfrm>
            <a:off x="1180141" y="1060115"/>
            <a:ext cx="1186222" cy="512320"/>
          </a:xfrm>
          <a:prstGeom prst="rect">
            <a:avLst/>
          </a:prstGeom>
          <a:noFill/>
        </p:spPr>
        <p:txBody>
          <a:bodyPr wrap="none" rtlCol="0">
            <a:spAutoFit/>
          </a:bodyPr>
          <a:lstStyle>
            <a:defPPr>
              <a:defRPr lang="fr-FR"/>
            </a:defPPr>
            <a:lvl1pPr>
              <a:defRPr sz="2000" b="1" cap="small">
                <a:latin typeface="Poppins" pitchFamily="2" charset="77"/>
              </a:defRPr>
            </a:lvl1pPr>
          </a:lstStyle>
          <a:p>
            <a:pPr algn="ctr">
              <a:lnSpc>
                <a:spcPts val="1600"/>
              </a:lnSpc>
            </a:pPr>
            <a:r>
              <a:rPr lang="en-US" sz="1800" dirty="0">
                <a:solidFill>
                  <a:schemeClr val="bg1">
                    <a:lumMod val="65000"/>
                  </a:schemeClr>
                </a:solidFill>
              </a:rPr>
              <a:t>Smart</a:t>
            </a:r>
          </a:p>
          <a:p>
            <a:pPr algn="ctr">
              <a:lnSpc>
                <a:spcPts val="1600"/>
              </a:lnSpc>
            </a:pPr>
            <a:r>
              <a:rPr lang="en-US" sz="1800" dirty="0">
                <a:solidFill>
                  <a:schemeClr val="bg1">
                    <a:lumMod val="65000"/>
                  </a:schemeClr>
                </a:solidFill>
              </a:rPr>
              <a:t>Territories</a:t>
            </a:r>
          </a:p>
        </p:txBody>
      </p:sp>
      <p:sp>
        <p:nvSpPr>
          <p:cNvPr id="31" name="ZoneTexte 30">
            <a:extLst>
              <a:ext uri="{FF2B5EF4-FFF2-40B4-BE49-F238E27FC236}">
                <a16:creationId xmlns:a16="http://schemas.microsoft.com/office/drawing/2014/main" id="{BA98B645-456B-4A63-A0FD-A93E64AC1E54}"/>
              </a:ext>
            </a:extLst>
          </p:cNvPr>
          <p:cNvSpPr txBox="1"/>
          <p:nvPr/>
        </p:nvSpPr>
        <p:spPr>
          <a:xfrm>
            <a:off x="2541248" y="1032300"/>
            <a:ext cx="1576072" cy="512320"/>
          </a:xfrm>
          <a:prstGeom prst="rect">
            <a:avLst/>
          </a:prstGeom>
          <a:noFill/>
        </p:spPr>
        <p:txBody>
          <a:bodyPr wrap="none" rtlCol="0">
            <a:spAutoFit/>
          </a:bodyPr>
          <a:lstStyle>
            <a:defPPr>
              <a:defRPr lang="fr-FR"/>
            </a:defPPr>
            <a:lvl1pPr>
              <a:defRPr sz="2000" b="1" cap="small">
                <a:latin typeface="Poppins" pitchFamily="2" charset="77"/>
              </a:defRPr>
            </a:lvl1pPr>
          </a:lstStyle>
          <a:p>
            <a:pPr algn="ctr">
              <a:lnSpc>
                <a:spcPts val="1600"/>
              </a:lnSpc>
            </a:pPr>
            <a:r>
              <a:rPr lang="en-US" sz="1800" dirty="0">
                <a:solidFill>
                  <a:schemeClr val="bg1">
                    <a:lumMod val="65000"/>
                  </a:schemeClr>
                </a:solidFill>
              </a:rPr>
              <a:t>Smart</a:t>
            </a:r>
          </a:p>
          <a:p>
            <a:pPr algn="ctr">
              <a:lnSpc>
                <a:spcPts val="1600"/>
              </a:lnSpc>
            </a:pPr>
            <a:r>
              <a:rPr lang="en-US" sz="1800" dirty="0">
                <a:solidFill>
                  <a:schemeClr val="bg1">
                    <a:lumMod val="65000"/>
                  </a:schemeClr>
                </a:solidFill>
              </a:rPr>
              <a:t>Social Housing</a:t>
            </a:r>
          </a:p>
        </p:txBody>
      </p:sp>
      <p:sp>
        <p:nvSpPr>
          <p:cNvPr id="32" name="ZoneTexte 31">
            <a:extLst>
              <a:ext uri="{FF2B5EF4-FFF2-40B4-BE49-F238E27FC236}">
                <a16:creationId xmlns:a16="http://schemas.microsoft.com/office/drawing/2014/main" id="{942D82F2-CB7B-444C-BA66-C9001C0DD977}"/>
              </a:ext>
            </a:extLst>
          </p:cNvPr>
          <p:cNvSpPr txBox="1"/>
          <p:nvPr/>
        </p:nvSpPr>
        <p:spPr>
          <a:xfrm>
            <a:off x="4078977" y="1032300"/>
            <a:ext cx="1703480" cy="512320"/>
          </a:xfrm>
          <a:prstGeom prst="rect">
            <a:avLst/>
          </a:prstGeom>
          <a:noFill/>
        </p:spPr>
        <p:txBody>
          <a:bodyPr wrap="none" rtlCol="0">
            <a:spAutoFit/>
          </a:bodyPr>
          <a:lstStyle>
            <a:defPPr>
              <a:defRPr lang="fr-FR"/>
            </a:defPPr>
            <a:lvl1pPr>
              <a:defRPr sz="2000" b="1" cap="small">
                <a:latin typeface="Poppins" pitchFamily="2" charset="77"/>
              </a:defRPr>
            </a:lvl1pPr>
          </a:lstStyle>
          <a:p>
            <a:pPr algn="ctr">
              <a:lnSpc>
                <a:spcPts val="1600"/>
              </a:lnSpc>
            </a:pPr>
            <a:r>
              <a:rPr lang="en-US" sz="1800" dirty="0">
                <a:solidFill>
                  <a:schemeClr val="bg1">
                    <a:lumMod val="65000"/>
                  </a:schemeClr>
                </a:solidFill>
              </a:rPr>
              <a:t>Smart Parking </a:t>
            </a:r>
          </a:p>
          <a:p>
            <a:pPr algn="ctr">
              <a:lnSpc>
                <a:spcPts val="1600"/>
              </a:lnSpc>
            </a:pPr>
            <a:r>
              <a:rPr lang="en-US" sz="1800" dirty="0">
                <a:solidFill>
                  <a:schemeClr val="bg1">
                    <a:lumMod val="65000"/>
                  </a:schemeClr>
                </a:solidFill>
              </a:rPr>
              <a:t>mobility services</a:t>
            </a:r>
          </a:p>
        </p:txBody>
      </p:sp>
      <p:sp>
        <p:nvSpPr>
          <p:cNvPr id="33" name="ZoneTexte 32">
            <a:extLst>
              <a:ext uri="{FF2B5EF4-FFF2-40B4-BE49-F238E27FC236}">
                <a16:creationId xmlns:a16="http://schemas.microsoft.com/office/drawing/2014/main" id="{5D43DF5B-2C03-4381-9F62-2DFF5861713D}"/>
              </a:ext>
            </a:extLst>
          </p:cNvPr>
          <p:cNvSpPr txBox="1"/>
          <p:nvPr/>
        </p:nvSpPr>
        <p:spPr>
          <a:xfrm>
            <a:off x="5844904" y="1026561"/>
            <a:ext cx="1453539" cy="512320"/>
          </a:xfrm>
          <a:prstGeom prst="rect">
            <a:avLst/>
          </a:prstGeom>
          <a:noFill/>
        </p:spPr>
        <p:txBody>
          <a:bodyPr wrap="none" rtlCol="0">
            <a:spAutoFit/>
          </a:bodyPr>
          <a:lstStyle>
            <a:defPPr>
              <a:defRPr lang="fr-FR"/>
            </a:defPPr>
            <a:lvl1pPr>
              <a:defRPr sz="2000" b="1" cap="small">
                <a:latin typeface="Poppins" pitchFamily="2" charset="77"/>
              </a:defRPr>
            </a:lvl1pPr>
          </a:lstStyle>
          <a:p>
            <a:pPr algn="ctr">
              <a:lnSpc>
                <a:spcPts val="1600"/>
              </a:lnSpc>
            </a:pPr>
            <a:r>
              <a:rPr lang="en-US" sz="1800" dirty="0">
                <a:solidFill>
                  <a:schemeClr val="bg1">
                    <a:lumMod val="65000"/>
                  </a:schemeClr>
                </a:solidFill>
              </a:rPr>
              <a:t>Safe &amp; Secure</a:t>
            </a:r>
          </a:p>
          <a:p>
            <a:pPr algn="ctr">
              <a:lnSpc>
                <a:spcPts val="1600"/>
              </a:lnSpc>
            </a:pPr>
            <a:r>
              <a:rPr lang="en-US" sz="1800" dirty="0">
                <a:solidFill>
                  <a:schemeClr val="bg1">
                    <a:lumMod val="65000"/>
                  </a:schemeClr>
                </a:solidFill>
              </a:rPr>
              <a:t>Territory</a:t>
            </a:r>
          </a:p>
        </p:txBody>
      </p:sp>
      <p:sp>
        <p:nvSpPr>
          <p:cNvPr id="34" name="ZoneTexte 33">
            <a:extLst>
              <a:ext uri="{FF2B5EF4-FFF2-40B4-BE49-F238E27FC236}">
                <a16:creationId xmlns:a16="http://schemas.microsoft.com/office/drawing/2014/main" id="{718D41DC-6A23-4FAC-839E-7B3F0047BACE}"/>
              </a:ext>
            </a:extLst>
          </p:cNvPr>
          <p:cNvSpPr txBox="1"/>
          <p:nvPr/>
        </p:nvSpPr>
        <p:spPr>
          <a:xfrm>
            <a:off x="7460157" y="1134576"/>
            <a:ext cx="1575881" cy="307135"/>
          </a:xfrm>
          <a:prstGeom prst="rect">
            <a:avLst/>
          </a:prstGeom>
          <a:noFill/>
        </p:spPr>
        <p:txBody>
          <a:bodyPr wrap="none" rtlCol="0">
            <a:spAutoFit/>
          </a:bodyPr>
          <a:lstStyle>
            <a:defPPr>
              <a:defRPr lang="fr-FR"/>
            </a:defPPr>
            <a:lvl1pPr>
              <a:defRPr sz="2000" b="1" cap="small">
                <a:latin typeface="Poppins" pitchFamily="2" charset="77"/>
              </a:defRPr>
            </a:lvl1pPr>
          </a:lstStyle>
          <a:p>
            <a:pPr algn="ctr">
              <a:lnSpc>
                <a:spcPts val="1600"/>
              </a:lnSpc>
            </a:pPr>
            <a:r>
              <a:rPr lang="en-US" sz="1800" dirty="0">
                <a:solidFill>
                  <a:schemeClr val="bg1">
                    <a:lumMod val="65000"/>
                  </a:schemeClr>
                </a:solidFill>
              </a:rPr>
              <a:t>Smart Lighting</a:t>
            </a:r>
          </a:p>
        </p:txBody>
      </p:sp>
      <p:pic>
        <p:nvPicPr>
          <p:cNvPr id="6" name="Image 5">
            <a:extLst>
              <a:ext uri="{FF2B5EF4-FFF2-40B4-BE49-F238E27FC236}">
                <a16:creationId xmlns:a16="http://schemas.microsoft.com/office/drawing/2014/main" id="{95217834-C408-4526-B9F3-6843B7A08F9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16665" y="1550831"/>
            <a:ext cx="1549764" cy="1998025"/>
          </a:xfrm>
          <a:prstGeom prst="rect">
            <a:avLst/>
          </a:prstGeom>
        </p:spPr>
      </p:pic>
      <p:sp>
        <p:nvSpPr>
          <p:cNvPr id="7" name="ZoneTexte 6">
            <a:extLst>
              <a:ext uri="{FF2B5EF4-FFF2-40B4-BE49-F238E27FC236}">
                <a16:creationId xmlns:a16="http://schemas.microsoft.com/office/drawing/2014/main" id="{D0AF1596-D541-470F-83DC-DE094CE79FF9}"/>
              </a:ext>
            </a:extLst>
          </p:cNvPr>
          <p:cNvSpPr txBox="1"/>
          <p:nvPr/>
        </p:nvSpPr>
        <p:spPr>
          <a:xfrm>
            <a:off x="9295629" y="1127741"/>
            <a:ext cx="1587037" cy="307135"/>
          </a:xfrm>
          <a:prstGeom prst="rect">
            <a:avLst/>
          </a:prstGeom>
          <a:noFill/>
        </p:spPr>
        <p:txBody>
          <a:bodyPr wrap="none" rtlCol="0">
            <a:spAutoFit/>
          </a:bodyPr>
          <a:lstStyle>
            <a:defPPr>
              <a:defRPr lang="fr-FR"/>
            </a:defPPr>
            <a:lvl1pPr>
              <a:defRPr sz="2000" b="1" cap="small">
                <a:latin typeface="Poppins" pitchFamily="2" charset="77"/>
              </a:defRPr>
            </a:lvl1pPr>
          </a:lstStyle>
          <a:p>
            <a:pPr algn="ctr">
              <a:lnSpc>
                <a:spcPts val="1600"/>
              </a:lnSpc>
            </a:pPr>
            <a:r>
              <a:rPr lang="en-US" sz="1800" dirty="0">
                <a:solidFill>
                  <a:schemeClr val="bg1">
                    <a:lumMod val="65000"/>
                  </a:schemeClr>
                </a:solidFill>
              </a:rPr>
              <a:t>Smart Hospital</a:t>
            </a:r>
          </a:p>
        </p:txBody>
      </p:sp>
      <p:sp>
        <p:nvSpPr>
          <p:cNvPr id="5" name="Titre 4">
            <a:extLst>
              <a:ext uri="{FF2B5EF4-FFF2-40B4-BE49-F238E27FC236}">
                <a16:creationId xmlns:a16="http://schemas.microsoft.com/office/drawing/2014/main" id="{37C4E91F-A73D-4F91-B738-51143066C20C}"/>
              </a:ext>
            </a:extLst>
          </p:cNvPr>
          <p:cNvSpPr>
            <a:spLocks noGrp="1"/>
          </p:cNvSpPr>
          <p:nvPr>
            <p:ph type="title"/>
          </p:nvPr>
        </p:nvSpPr>
        <p:spPr>
          <a:xfrm>
            <a:off x="2044700" y="152990"/>
            <a:ext cx="9545638" cy="701675"/>
          </a:xfrm>
        </p:spPr>
        <p:txBody>
          <a:bodyPr/>
          <a:lstStyle/>
          <a:p>
            <a:r>
              <a:rPr lang="fr-FR" sz="2400" dirty="0"/>
              <a:t>WHAT WE DO: SBA Publications &amp; Thema Guides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Connecteur droit 65">
            <a:extLst>
              <a:ext uri="{FF2B5EF4-FFF2-40B4-BE49-F238E27FC236}">
                <a16:creationId xmlns:a16="http://schemas.microsoft.com/office/drawing/2014/main" id="{BCFA84B6-25F1-4825-92C6-FA84E2BCA8EC}"/>
              </a:ext>
            </a:extLst>
          </p:cNvPr>
          <p:cNvCxnSpPr>
            <a:cxnSpLocks/>
          </p:cNvCxnSpPr>
          <p:nvPr/>
        </p:nvCxnSpPr>
        <p:spPr>
          <a:xfrm>
            <a:off x="5834375" y="5855036"/>
            <a:ext cx="591083" cy="0"/>
          </a:xfrm>
          <a:prstGeom prst="line">
            <a:avLst/>
          </a:prstGeom>
          <a:ln w="31750">
            <a:solidFill>
              <a:srgbClr val="5B6A70"/>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EC51B7CC-C342-48F8-A75B-B6CF16F9533C}"/>
              </a:ext>
            </a:extLst>
          </p:cNvPr>
          <p:cNvCxnSpPr>
            <a:cxnSpLocks/>
          </p:cNvCxnSpPr>
          <p:nvPr/>
        </p:nvCxnSpPr>
        <p:spPr>
          <a:xfrm>
            <a:off x="5814267" y="5397836"/>
            <a:ext cx="591083" cy="0"/>
          </a:xfrm>
          <a:prstGeom prst="line">
            <a:avLst/>
          </a:prstGeom>
          <a:ln w="31750">
            <a:solidFill>
              <a:srgbClr val="5B6A70"/>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9CA2E07F-A940-4A1F-AB73-BB811C1E94E4}"/>
              </a:ext>
            </a:extLst>
          </p:cNvPr>
          <p:cNvSpPr txBox="1"/>
          <p:nvPr/>
        </p:nvSpPr>
        <p:spPr>
          <a:xfrm>
            <a:off x="1953623" y="882424"/>
            <a:ext cx="880370" cy="461665"/>
          </a:xfrm>
          <a:prstGeom prst="rect">
            <a:avLst/>
          </a:prstGeom>
          <a:noFill/>
        </p:spPr>
        <p:txBody>
          <a:bodyPr wrap="none" rtlCol="0">
            <a:spAutoFit/>
          </a:bodyPr>
          <a:lstStyle/>
          <a:p>
            <a:pPr algn="ctr">
              <a:defRPr/>
            </a:pPr>
            <a:r>
              <a:rPr lang="fr-FR" altLang="fr-FR" sz="2400" b="1" kern="0" cap="small" dirty="0">
                <a:solidFill>
                  <a:srgbClr val="59656D"/>
                </a:solidFill>
                <a:latin typeface="Calibri"/>
                <a:ea typeface="+mj-ea"/>
                <a:cs typeface="Calibri"/>
              </a:rPr>
              <a:t>Home</a:t>
            </a:r>
          </a:p>
        </p:txBody>
      </p:sp>
      <p:sp>
        <p:nvSpPr>
          <p:cNvPr id="94" name="ZoneTexte 93">
            <a:extLst>
              <a:ext uri="{FF2B5EF4-FFF2-40B4-BE49-F238E27FC236}">
                <a16:creationId xmlns:a16="http://schemas.microsoft.com/office/drawing/2014/main" id="{5AAE1854-7B71-427D-A304-1404B3255DA7}"/>
              </a:ext>
            </a:extLst>
          </p:cNvPr>
          <p:cNvSpPr txBox="1"/>
          <p:nvPr/>
        </p:nvSpPr>
        <p:spPr>
          <a:xfrm>
            <a:off x="4148025" y="898449"/>
            <a:ext cx="1228221" cy="461665"/>
          </a:xfrm>
          <a:prstGeom prst="rect">
            <a:avLst/>
          </a:prstGeom>
          <a:noFill/>
        </p:spPr>
        <p:txBody>
          <a:bodyPr wrap="none" rtlCol="0">
            <a:spAutoFit/>
          </a:bodyPr>
          <a:lstStyle/>
          <a:p>
            <a:pPr algn="ctr">
              <a:defRPr/>
            </a:pPr>
            <a:r>
              <a:rPr lang="fr-FR" sz="2400" b="1" kern="0" cap="small" dirty="0">
                <a:solidFill>
                  <a:srgbClr val="59656D"/>
                </a:solidFill>
                <a:latin typeface="Calibri"/>
                <a:ea typeface="+mj-ea"/>
                <a:cs typeface="Calibri"/>
              </a:rPr>
              <a:t>Building</a:t>
            </a:r>
          </a:p>
        </p:txBody>
      </p:sp>
      <p:sp>
        <p:nvSpPr>
          <p:cNvPr id="95" name="ZoneTexte 94">
            <a:extLst>
              <a:ext uri="{FF2B5EF4-FFF2-40B4-BE49-F238E27FC236}">
                <a16:creationId xmlns:a16="http://schemas.microsoft.com/office/drawing/2014/main" id="{402CB684-FB0F-4F0C-9304-58C65A7CCA2C}"/>
              </a:ext>
            </a:extLst>
          </p:cNvPr>
          <p:cNvSpPr txBox="1"/>
          <p:nvPr/>
        </p:nvSpPr>
        <p:spPr>
          <a:xfrm>
            <a:off x="7131165" y="895134"/>
            <a:ext cx="663964" cy="461665"/>
          </a:xfrm>
          <a:prstGeom prst="rect">
            <a:avLst/>
          </a:prstGeom>
          <a:noFill/>
        </p:spPr>
        <p:txBody>
          <a:bodyPr wrap="none" rtlCol="0">
            <a:spAutoFit/>
          </a:bodyPr>
          <a:lstStyle/>
          <a:p>
            <a:pPr algn="ctr">
              <a:defRPr/>
            </a:pPr>
            <a:r>
              <a:rPr lang="fr-FR" sz="2400" b="1" kern="0" cap="small" dirty="0">
                <a:solidFill>
                  <a:srgbClr val="59656D"/>
                </a:solidFill>
                <a:latin typeface="Calibri"/>
                <a:ea typeface="+mj-ea"/>
                <a:cs typeface="Calibri"/>
              </a:rPr>
              <a:t>City</a:t>
            </a:r>
          </a:p>
        </p:txBody>
      </p:sp>
      <p:sp>
        <p:nvSpPr>
          <p:cNvPr id="96" name="ZoneTexte 95">
            <a:extLst>
              <a:ext uri="{FF2B5EF4-FFF2-40B4-BE49-F238E27FC236}">
                <a16:creationId xmlns:a16="http://schemas.microsoft.com/office/drawing/2014/main" id="{67E32F0F-943D-475C-B094-73BB45A46722}"/>
              </a:ext>
            </a:extLst>
          </p:cNvPr>
          <p:cNvSpPr txBox="1"/>
          <p:nvPr/>
        </p:nvSpPr>
        <p:spPr>
          <a:xfrm>
            <a:off x="9809458" y="887915"/>
            <a:ext cx="1042273" cy="461665"/>
          </a:xfrm>
          <a:prstGeom prst="rect">
            <a:avLst/>
          </a:prstGeom>
          <a:noFill/>
        </p:spPr>
        <p:txBody>
          <a:bodyPr wrap="none" rtlCol="0">
            <a:spAutoFit/>
          </a:bodyPr>
          <a:lstStyle/>
          <a:p>
            <a:pPr algn="ctr">
              <a:defRPr/>
            </a:pPr>
            <a:r>
              <a:rPr lang="fr-FR" sz="2400" b="1" kern="0" cap="small" dirty="0">
                <a:solidFill>
                  <a:srgbClr val="59656D"/>
                </a:solidFill>
                <a:latin typeface="Calibri"/>
                <a:ea typeface="+mj-ea"/>
                <a:cs typeface="Calibri"/>
              </a:rPr>
              <a:t>Global</a:t>
            </a:r>
          </a:p>
        </p:txBody>
      </p:sp>
      <p:cxnSp>
        <p:nvCxnSpPr>
          <p:cNvPr id="106" name="Connecteur droit 105">
            <a:extLst>
              <a:ext uri="{FF2B5EF4-FFF2-40B4-BE49-F238E27FC236}">
                <a16:creationId xmlns:a16="http://schemas.microsoft.com/office/drawing/2014/main" id="{AE50254B-0E68-46B0-B933-6A3B1EF3D595}"/>
              </a:ext>
            </a:extLst>
          </p:cNvPr>
          <p:cNvCxnSpPr>
            <a:cxnSpLocks/>
          </p:cNvCxnSpPr>
          <p:nvPr/>
        </p:nvCxnSpPr>
        <p:spPr>
          <a:xfrm>
            <a:off x="8923152" y="1294638"/>
            <a:ext cx="0" cy="4788000"/>
          </a:xfrm>
          <a:prstGeom prst="line">
            <a:avLst/>
          </a:prstGeom>
          <a:ln w="25400">
            <a:solidFill>
              <a:srgbClr val="5D666E"/>
            </a:solidFill>
            <a:prstDash val="dash"/>
          </a:ln>
        </p:spPr>
        <p:style>
          <a:lnRef idx="1">
            <a:schemeClr val="dk1"/>
          </a:lnRef>
          <a:fillRef idx="0">
            <a:schemeClr val="dk1"/>
          </a:fillRef>
          <a:effectRef idx="0">
            <a:schemeClr val="dk1"/>
          </a:effectRef>
          <a:fontRef idx="minor">
            <a:schemeClr val="tx1"/>
          </a:fontRef>
        </p:style>
      </p:cxnSp>
      <p:cxnSp>
        <p:nvCxnSpPr>
          <p:cNvPr id="107" name="Connecteur droit 106">
            <a:extLst>
              <a:ext uri="{FF2B5EF4-FFF2-40B4-BE49-F238E27FC236}">
                <a16:creationId xmlns:a16="http://schemas.microsoft.com/office/drawing/2014/main" id="{95F01FEE-EDB2-4B78-9C30-D26B34543317}"/>
              </a:ext>
            </a:extLst>
          </p:cNvPr>
          <p:cNvCxnSpPr>
            <a:cxnSpLocks/>
          </p:cNvCxnSpPr>
          <p:nvPr/>
        </p:nvCxnSpPr>
        <p:spPr>
          <a:xfrm>
            <a:off x="11713792" y="1296000"/>
            <a:ext cx="26721" cy="4788000"/>
          </a:xfrm>
          <a:prstGeom prst="line">
            <a:avLst/>
          </a:prstGeom>
          <a:ln w="25400">
            <a:solidFill>
              <a:srgbClr val="5D666E"/>
            </a:solidFill>
            <a:prstDash val="dash"/>
          </a:ln>
        </p:spPr>
        <p:style>
          <a:lnRef idx="1">
            <a:schemeClr val="dk1"/>
          </a:lnRef>
          <a:fillRef idx="0">
            <a:schemeClr val="dk1"/>
          </a:fillRef>
          <a:effectRef idx="0">
            <a:schemeClr val="dk1"/>
          </a:effectRef>
          <a:fontRef idx="minor">
            <a:schemeClr val="tx1"/>
          </a:fontRef>
        </p:style>
      </p:cxnSp>
      <p:sp>
        <p:nvSpPr>
          <p:cNvPr id="67" name="Rectangle 66">
            <a:extLst>
              <a:ext uri="{FF2B5EF4-FFF2-40B4-BE49-F238E27FC236}">
                <a16:creationId xmlns:a16="http://schemas.microsoft.com/office/drawing/2014/main" id="{5A244513-4862-4368-8C3B-56FD8ECD41E9}"/>
              </a:ext>
            </a:extLst>
          </p:cNvPr>
          <p:cNvSpPr/>
          <p:nvPr/>
        </p:nvSpPr>
        <p:spPr>
          <a:xfrm>
            <a:off x="1044703" y="1389971"/>
            <a:ext cx="2160000" cy="360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65" name="TextBox 87">
            <a:extLst>
              <a:ext uri="{FF2B5EF4-FFF2-40B4-BE49-F238E27FC236}">
                <a16:creationId xmlns:a16="http://schemas.microsoft.com/office/drawing/2014/main" id="{29BFD5C7-E3BD-42CC-99FF-BD575C82CE62}"/>
              </a:ext>
            </a:extLst>
          </p:cNvPr>
          <p:cNvSpPr txBox="1"/>
          <p:nvPr/>
        </p:nvSpPr>
        <p:spPr>
          <a:xfrm>
            <a:off x="1044574" y="1396293"/>
            <a:ext cx="2241319"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R2S Residential buildings</a:t>
            </a:r>
          </a:p>
        </p:txBody>
      </p:sp>
      <p:sp>
        <p:nvSpPr>
          <p:cNvPr id="93" name="Rectangle 92">
            <a:extLst>
              <a:ext uri="{FF2B5EF4-FFF2-40B4-BE49-F238E27FC236}">
                <a16:creationId xmlns:a16="http://schemas.microsoft.com/office/drawing/2014/main" id="{0E08E622-ABBA-4DB4-86E6-FF337B214D53}"/>
              </a:ext>
            </a:extLst>
          </p:cNvPr>
          <p:cNvSpPr/>
          <p:nvPr/>
        </p:nvSpPr>
        <p:spPr>
          <a:xfrm>
            <a:off x="1044703" y="1844854"/>
            <a:ext cx="7550280" cy="360000"/>
          </a:xfrm>
          <a:prstGeom prst="rect">
            <a:avLst/>
          </a:prstGeom>
          <a:solidFill>
            <a:srgbClr val="097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97" name="Rectangle 96">
            <a:extLst>
              <a:ext uri="{FF2B5EF4-FFF2-40B4-BE49-F238E27FC236}">
                <a16:creationId xmlns:a16="http://schemas.microsoft.com/office/drawing/2014/main" id="{FF45810A-8E2D-49FA-B70A-5C0454AEA7BE}"/>
              </a:ext>
            </a:extLst>
          </p:cNvPr>
          <p:cNvSpPr/>
          <p:nvPr/>
        </p:nvSpPr>
        <p:spPr>
          <a:xfrm>
            <a:off x="1044702" y="2294304"/>
            <a:ext cx="7550279" cy="360000"/>
          </a:xfrm>
          <a:prstGeom prst="rect">
            <a:avLst/>
          </a:prstGeom>
          <a:solidFill>
            <a:srgbClr val="097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98" name="Rectangle 97">
            <a:extLst>
              <a:ext uri="{FF2B5EF4-FFF2-40B4-BE49-F238E27FC236}">
                <a16:creationId xmlns:a16="http://schemas.microsoft.com/office/drawing/2014/main" id="{9837ABEF-0EEB-48AD-9FA2-E5BA319C0780}"/>
              </a:ext>
            </a:extLst>
          </p:cNvPr>
          <p:cNvSpPr/>
          <p:nvPr/>
        </p:nvSpPr>
        <p:spPr>
          <a:xfrm>
            <a:off x="1044834" y="2773864"/>
            <a:ext cx="4824000" cy="360000"/>
          </a:xfrm>
          <a:prstGeom prst="rect">
            <a:avLst/>
          </a:prstGeom>
          <a:solidFill>
            <a:srgbClr val="097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99" name="Rectangle 98">
            <a:extLst>
              <a:ext uri="{FF2B5EF4-FFF2-40B4-BE49-F238E27FC236}">
                <a16:creationId xmlns:a16="http://schemas.microsoft.com/office/drawing/2014/main" id="{87133515-0F8C-4737-BA34-F45EEBC1187B}"/>
              </a:ext>
            </a:extLst>
          </p:cNvPr>
          <p:cNvSpPr/>
          <p:nvPr/>
        </p:nvSpPr>
        <p:spPr>
          <a:xfrm>
            <a:off x="1054228" y="3253601"/>
            <a:ext cx="4824000" cy="360000"/>
          </a:xfrm>
          <a:prstGeom prst="rect">
            <a:avLst/>
          </a:prstGeom>
          <a:solidFill>
            <a:srgbClr val="097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00" name="Rectangle 99">
            <a:extLst>
              <a:ext uri="{FF2B5EF4-FFF2-40B4-BE49-F238E27FC236}">
                <a16:creationId xmlns:a16="http://schemas.microsoft.com/office/drawing/2014/main" id="{6E3C720A-2FD5-474E-978B-657F509535A5}"/>
              </a:ext>
            </a:extLst>
          </p:cNvPr>
          <p:cNvSpPr/>
          <p:nvPr/>
        </p:nvSpPr>
        <p:spPr>
          <a:xfrm>
            <a:off x="1044836" y="3714345"/>
            <a:ext cx="4824000" cy="360000"/>
          </a:xfrm>
          <a:prstGeom prst="rect">
            <a:avLst/>
          </a:prstGeom>
          <a:solidFill>
            <a:srgbClr val="097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01" name="Rectangle 100">
            <a:extLst>
              <a:ext uri="{FF2B5EF4-FFF2-40B4-BE49-F238E27FC236}">
                <a16:creationId xmlns:a16="http://schemas.microsoft.com/office/drawing/2014/main" id="{ACC79732-04EB-4708-9272-DA6BD636AA09}"/>
              </a:ext>
            </a:extLst>
          </p:cNvPr>
          <p:cNvSpPr/>
          <p:nvPr/>
        </p:nvSpPr>
        <p:spPr>
          <a:xfrm>
            <a:off x="1054228" y="4194082"/>
            <a:ext cx="4824000" cy="360000"/>
          </a:xfrm>
          <a:prstGeom prst="rect">
            <a:avLst/>
          </a:prstGeom>
          <a:solidFill>
            <a:srgbClr val="097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02" name="Rectangle 101">
            <a:extLst>
              <a:ext uri="{FF2B5EF4-FFF2-40B4-BE49-F238E27FC236}">
                <a16:creationId xmlns:a16="http://schemas.microsoft.com/office/drawing/2014/main" id="{C738DB1B-CC53-409F-96DF-417EE0E56828}"/>
              </a:ext>
            </a:extLst>
          </p:cNvPr>
          <p:cNvSpPr/>
          <p:nvPr/>
        </p:nvSpPr>
        <p:spPr>
          <a:xfrm>
            <a:off x="1044835" y="4702394"/>
            <a:ext cx="4818551" cy="360000"/>
          </a:xfrm>
          <a:prstGeom prst="rect">
            <a:avLst/>
          </a:prstGeom>
          <a:solidFill>
            <a:srgbClr val="63A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03" name="Rectangle 102">
            <a:extLst>
              <a:ext uri="{FF2B5EF4-FFF2-40B4-BE49-F238E27FC236}">
                <a16:creationId xmlns:a16="http://schemas.microsoft.com/office/drawing/2014/main" id="{99B2663E-BF5E-4D5A-AB57-95485447EFA4}"/>
              </a:ext>
            </a:extLst>
          </p:cNvPr>
          <p:cNvSpPr/>
          <p:nvPr/>
        </p:nvSpPr>
        <p:spPr>
          <a:xfrm>
            <a:off x="1034535" y="5193259"/>
            <a:ext cx="4828852" cy="360000"/>
          </a:xfrm>
          <a:prstGeom prst="rect">
            <a:avLst/>
          </a:prstGeom>
          <a:solidFill>
            <a:srgbClr val="63A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04" name="Rectangle 103">
            <a:extLst>
              <a:ext uri="{FF2B5EF4-FFF2-40B4-BE49-F238E27FC236}">
                <a16:creationId xmlns:a16="http://schemas.microsoft.com/office/drawing/2014/main" id="{520F895E-96EF-461E-95A5-0997CF05FB3B}"/>
              </a:ext>
            </a:extLst>
          </p:cNvPr>
          <p:cNvSpPr/>
          <p:nvPr/>
        </p:nvSpPr>
        <p:spPr>
          <a:xfrm>
            <a:off x="1017337" y="5686594"/>
            <a:ext cx="4846050" cy="360000"/>
          </a:xfrm>
          <a:prstGeom prst="rect">
            <a:avLst/>
          </a:prstGeom>
          <a:solidFill>
            <a:srgbClr val="63A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cxnSp>
        <p:nvCxnSpPr>
          <p:cNvPr id="110" name="Connecteur droit 109">
            <a:extLst>
              <a:ext uri="{FF2B5EF4-FFF2-40B4-BE49-F238E27FC236}">
                <a16:creationId xmlns:a16="http://schemas.microsoft.com/office/drawing/2014/main" id="{74A58AA1-53BC-458C-9884-CC330D77C42C}"/>
              </a:ext>
            </a:extLst>
          </p:cNvPr>
          <p:cNvCxnSpPr>
            <a:cxnSpLocks/>
          </p:cNvCxnSpPr>
          <p:nvPr/>
        </p:nvCxnSpPr>
        <p:spPr>
          <a:xfrm flipH="1">
            <a:off x="6109809" y="1294638"/>
            <a:ext cx="41547" cy="4788000"/>
          </a:xfrm>
          <a:prstGeom prst="line">
            <a:avLst/>
          </a:prstGeom>
          <a:ln w="25400">
            <a:solidFill>
              <a:srgbClr val="5D666E"/>
            </a:solidFill>
            <a:prstDash val="dash"/>
          </a:ln>
        </p:spPr>
        <p:style>
          <a:lnRef idx="1">
            <a:schemeClr val="dk1"/>
          </a:lnRef>
          <a:fillRef idx="0">
            <a:schemeClr val="dk1"/>
          </a:fillRef>
          <a:effectRef idx="0">
            <a:schemeClr val="dk1"/>
          </a:effectRef>
          <a:fontRef idx="minor">
            <a:schemeClr val="tx1"/>
          </a:fontRef>
        </p:style>
      </p:cxnSp>
      <p:grpSp>
        <p:nvGrpSpPr>
          <p:cNvPr id="14" name="Groupe 13">
            <a:extLst>
              <a:ext uri="{FF2B5EF4-FFF2-40B4-BE49-F238E27FC236}">
                <a16:creationId xmlns:a16="http://schemas.microsoft.com/office/drawing/2014/main" id="{EA76BDE2-18A6-409E-84C1-464A1568918C}"/>
              </a:ext>
            </a:extLst>
          </p:cNvPr>
          <p:cNvGrpSpPr/>
          <p:nvPr/>
        </p:nvGrpSpPr>
        <p:grpSpPr>
          <a:xfrm>
            <a:off x="3497648" y="1382566"/>
            <a:ext cx="2587702" cy="360000"/>
            <a:chOff x="3671478" y="1380446"/>
            <a:chExt cx="2587702" cy="360000"/>
          </a:xfrm>
          <a:solidFill>
            <a:srgbClr val="B5CA01"/>
          </a:solidFill>
        </p:grpSpPr>
        <p:sp>
          <p:nvSpPr>
            <p:cNvPr id="111" name="Rectangle 110">
              <a:extLst>
                <a:ext uri="{FF2B5EF4-FFF2-40B4-BE49-F238E27FC236}">
                  <a16:creationId xmlns:a16="http://schemas.microsoft.com/office/drawing/2014/main" id="{AFE19751-2F05-4099-8343-3A60F2C0F4D5}"/>
                </a:ext>
              </a:extLst>
            </p:cNvPr>
            <p:cNvSpPr/>
            <p:nvPr/>
          </p:nvSpPr>
          <p:spPr>
            <a:xfrm>
              <a:off x="3671478" y="1380446"/>
              <a:ext cx="2513813" cy="360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12" name="TextBox 87">
              <a:extLst>
                <a:ext uri="{FF2B5EF4-FFF2-40B4-BE49-F238E27FC236}">
                  <a16:creationId xmlns:a16="http://schemas.microsoft.com/office/drawing/2014/main" id="{4F467918-BF8D-4B4D-A938-9FF55A0E2A11}"/>
                </a:ext>
              </a:extLst>
            </p:cNvPr>
            <p:cNvSpPr txBox="1"/>
            <p:nvPr/>
          </p:nvSpPr>
          <p:spPr>
            <a:xfrm>
              <a:off x="3702991" y="1386768"/>
              <a:ext cx="2556189" cy="338554"/>
            </a:xfrm>
            <a:prstGeom prst="rect">
              <a:avLst/>
            </a:prstGeom>
            <a:noFill/>
          </p:spPr>
          <p:txBody>
            <a:bodyPr wrap="squar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R2S commercial buildings </a:t>
              </a:r>
              <a:r>
                <a:rPr lang="en-US" sz="1000" b="1" cap="small" dirty="0">
                  <a:solidFill>
                    <a:schemeClr val="bg1"/>
                  </a:solidFill>
                  <a:latin typeface="Poppins" pitchFamily="2" charset="77"/>
                  <a:ea typeface="League Spartan" charset="0"/>
                  <a:cs typeface="Poppins" pitchFamily="2" charset="77"/>
                </a:rPr>
                <a:t>(v2)</a:t>
              </a:r>
            </a:p>
          </p:txBody>
        </p:sp>
      </p:grpSp>
      <p:cxnSp>
        <p:nvCxnSpPr>
          <p:cNvPr id="10" name="Connecteur droit 9">
            <a:extLst>
              <a:ext uri="{FF2B5EF4-FFF2-40B4-BE49-F238E27FC236}">
                <a16:creationId xmlns:a16="http://schemas.microsoft.com/office/drawing/2014/main" id="{EC4C96CC-05BA-476D-9249-23BBFFFE5F87}"/>
              </a:ext>
            </a:extLst>
          </p:cNvPr>
          <p:cNvCxnSpPr>
            <a:cxnSpLocks/>
          </p:cNvCxnSpPr>
          <p:nvPr/>
        </p:nvCxnSpPr>
        <p:spPr>
          <a:xfrm>
            <a:off x="3423757" y="1295999"/>
            <a:ext cx="1" cy="4788000"/>
          </a:xfrm>
          <a:prstGeom prst="line">
            <a:avLst/>
          </a:prstGeom>
          <a:ln w="25400">
            <a:solidFill>
              <a:srgbClr val="5D666E"/>
            </a:solidFill>
            <a:prstDash val="dash"/>
          </a:ln>
        </p:spPr>
        <p:style>
          <a:lnRef idx="1">
            <a:schemeClr val="dk1"/>
          </a:lnRef>
          <a:fillRef idx="0">
            <a:schemeClr val="dk1"/>
          </a:fillRef>
          <a:effectRef idx="0">
            <a:schemeClr val="dk1"/>
          </a:effectRef>
          <a:fontRef idx="minor">
            <a:schemeClr val="tx1"/>
          </a:fontRef>
        </p:style>
      </p:cxnSp>
      <p:cxnSp>
        <p:nvCxnSpPr>
          <p:cNvPr id="122" name="Connecteur droit 121">
            <a:extLst>
              <a:ext uri="{FF2B5EF4-FFF2-40B4-BE49-F238E27FC236}">
                <a16:creationId xmlns:a16="http://schemas.microsoft.com/office/drawing/2014/main" id="{75555EA4-7B10-43E3-BCA1-789B74B32519}"/>
              </a:ext>
            </a:extLst>
          </p:cNvPr>
          <p:cNvCxnSpPr>
            <a:cxnSpLocks/>
          </p:cNvCxnSpPr>
          <p:nvPr/>
        </p:nvCxnSpPr>
        <p:spPr>
          <a:xfrm>
            <a:off x="737706" y="1296000"/>
            <a:ext cx="1" cy="4788000"/>
          </a:xfrm>
          <a:prstGeom prst="line">
            <a:avLst/>
          </a:prstGeom>
          <a:ln w="25400">
            <a:solidFill>
              <a:srgbClr val="5D666E"/>
            </a:solidFill>
            <a:prstDash val="dash"/>
          </a:ln>
        </p:spPr>
        <p:style>
          <a:lnRef idx="1">
            <a:schemeClr val="dk1"/>
          </a:lnRef>
          <a:fillRef idx="0">
            <a:schemeClr val="dk1"/>
          </a:fillRef>
          <a:effectRef idx="0">
            <a:schemeClr val="dk1"/>
          </a:effectRef>
          <a:fontRef idx="minor">
            <a:schemeClr val="tx1"/>
          </a:fontRef>
        </p:style>
      </p:cxnSp>
      <p:sp>
        <p:nvSpPr>
          <p:cNvPr id="124" name="Rectangle 123">
            <a:extLst>
              <a:ext uri="{FF2B5EF4-FFF2-40B4-BE49-F238E27FC236}">
                <a16:creationId xmlns:a16="http://schemas.microsoft.com/office/drawing/2014/main" id="{06AE88FE-9A91-48C5-98BD-A8938EEDB9DC}"/>
              </a:ext>
            </a:extLst>
          </p:cNvPr>
          <p:cNvSpPr/>
          <p:nvPr/>
        </p:nvSpPr>
        <p:spPr>
          <a:xfrm>
            <a:off x="6434983" y="1370921"/>
            <a:ext cx="2160000" cy="360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25" name="TextBox 87">
            <a:extLst>
              <a:ext uri="{FF2B5EF4-FFF2-40B4-BE49-F238E27FC236}">
                <a16:creationId xmlns:a16="http://schemas.microsoft.com/office/drawing/2014/main" id="{95C9847F-B5A8-4CE2-AE0A-29A03609AD30}"/>
              </a:ext>
            </a:extLst>
          </p:cNvPr>
          <p:cNvSpPr txBox="1"/>
          <p:nvPr/>
        </p:nvSpPr>
        <p:spPr>
          <a:xfrm>
            <a:off x="6379247" y="1379369"/>
            <a:ext cx="2296975"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R2S District Development</a:t>
            </a:r>
          </a:p>
        </p:txBody>
      </p:sp>
      <p:sp>
        <p:nvSpPr>
          <p:cNvPr id="126" name="Rectangle 125">
            <a:extLst>
              <a:ext uri="{FF2B5EF4-FFF2-40B4-BE49-F238E27FC236}">
                <a16:creationId xmlns:a16="http://schemas.microsoft.com/office/drawing/2014/main" id="{5EC1647C-3F39-4AC0-BBEC-58E67527ACEF}"/>
              </a:ext>
            </a:extLst>
          </p:cNvPr>
          <p:cNvSpPr/>
          <p:nvPr/>
        </p:nvSpPr>
        <p:spPr>
          <a:xfrm>
            <a:off x="9251322" y="1385025"/>
            <a:ext cx="2160000" cy="360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27" name="Rectangle 126">
            <a:extLst>
              <a:ext uri="{FF2B5EF4-FFF2-40B4-BE49-F238E27FC236}">
                <a16:creationId xmlns:a16="http://schemas.microsoft.com/office/drawing/2014/main" id="{E7EA349E-538E-449B-9012-59C02DC9001E}"/>
              </a:ext>
            </a:extLst>
          </p:cNvPr>
          <p:cNvSpPr/>
          <p:nvPr/>
        </p:nvSpPr>
        <p:spPr>
          <a:xfrm>
            <a:off x="9251322" y="1839908"/>
            <a:ext cx="2160000" cy="360000"/>
          </a:xfrm>
          <a:prstGeom prst="rect">
            <a:avLst/>
          </a:prstGeom>
          <a:solidFill>
            <a:srgbClr val="014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28" name="Rectangle 127">
            <a:extLst>
              <a:ext uri="{FF2B5EF4-FFF2-40B4-BE49-F238E27FC236}">
                <a16:creationId xmlns:a16="http://schemas.microsoft.com/office/drawing/2014/main" id="{F71D0E0F-6099-4A77-ACC8-B04AC5FED14F}"/>
              </a:ext>
            </a:extLst>
          </p:cNvPr>
          <p:cNvSpPr/>
          <p:nvPr/>
        </p:nvSpPr>
        <p:spPr>
          <a:xfrm>
            <a:off x="9251321" y="2289358"/>
            <a:ext cx="2160000" cy="360000"/>
          </a:xfrm>
          <a:prstGeom prst="rect">
            <a:avLst/>
          </a:prstGeom>
          <a:solidFill>
            <a:srgbClr val="014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29" name="Rectangle 128">
            <a:extLst>
              <a:ext uri="{FF2B5EF4-FFF2-40B4-BE49-F238E27FC236}">
                <a16:creationId xmlns:a16="http://schemas.microsoft.com/office/drawing/2014/main" id="{34298504-35B9-42AE-8EAB-53CF991CE9EA}"/>
              </a:ext>
            </a:extLst>
          </p:cNvPr>
          <p:cNvSpPr/>
          <p:nvPr/>
        </p:nvSpPr>
        <p:spPr>
          <a:xfrm>
            <a:off x="9251454" y="2787968"/>
            <a:ext cx="2160000" cy="360000"/>
          </a:xfrm>
          <a:prstGeom prst="rect">
            <a:avLst/>
          </a:prstGeom>
          <a:solidFill>
            <a:srgbClr val="014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30" name="Rectangle 129">
            <a:extLst>
              <a:ext uri="{FF2B5EF4-FFF2-40B4-BE49-F238E27FC236}">
                <a16:creationId xmlns:a16="http://schemas.microsoft.com/office/drawing/2014/main" id="{E1C05D1E-7C66-42E8-BDE4-C264768E6D3F}"/>
              </a:ext>
            </a:extLst>
          </p:cNvPr>
          <p:cNvSpPr/>
          <p:nvPr/>
        </p:nvSpPr>
        <p:spPr>
          <a:xfrm>
            <a:off x="9260847" y="3248655"/>
            <a:ext cx="2160000" cy="360000"/>
          </a:xfrm>
          <a:prstGeom prst="rect">
            <a:avLst/>
          </a:prstGeom>
          <a:solidFill>
            <a:srgbClr val="014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31" name="Rectangle 130">
            <a:extLst>
              <a:ext uri="{FF2B5EF4-FFF2-40B4-BE49-F238E27FC236}">
                <a16:creationId xmlns:a16="http://schemas.microsoft.com/office/drawing/2014/main" id="{DA786DB6-F7FA-49C4-8FF7-0D1A5FF20BFB}"/>
              </a:ext>
            </a:extLst>
          </p:cNvPr>
          <p:cNvSpPr/>
          <p:nvPr/>
        </p:nvSpPr>
        <p:spPr>
          <a:xfrm>
            <a:off x="9251455" y="3709399"/>
            <a:ext cx="2160000" cy="360000"/>
          </a:xfrm>
          <a:prstGeom prst="rect">
            <a:avLst/>
          </a:prstGeom>
          <a:solidFill>
            <a:srgbClr val="014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33" name="Rectangle 132">
            <a:extLst>
              <a:ext uri="{FF2B5EF4-FFF2-40B4-BE49-F238E27FC236}">
                <a16:creationId xmlns:a16="http://schemas.microsoft.com/office/drawing/2014/main" id="{EBF3DF6F-2DE5-4194-A756-64112C5506A5}"/>
              </a:ext>
            </a:extLst>
          </p:cNvPr>
          <p:cNvSpPr/>
          <p:nvPr/>
        </p:nvSpPr>
        <p:spPr>
          <a:xfrm>
            <a:off x="9251454" y="4697448"/>
            <a:ext cx="2160000" cy="360000"/>
          </a:xfrm>
          <a:prstGeom prst="rect">
            <a:avLst/>
          </a:prstGeom>
          <a:solidFill>
            <a:srgbClr val="014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34" name="Rectangle 133">
            <a:extLst>
              <a:ext uri="{FF2B5EF4-FFF2-40B4-BE49-F238E27FC236}">
                <a16:creationId xmlns:a16="http://schemas.microsoft.com/office/drawing/2014/main" id="{3FCAAEE4-4FD8-4269-8041-F2EA57AADA41}"/>
              </a:ext>
            </a:extLst>
          </p:cNvPr>
          <p:cNvSpPr/>
          <p:nvPr/>
        </p:nvSpPr>
        <p:spPr>
          <a:xfrm>
            <a:off x="9241154" y="5188313"/>
            <a:ext cx="2160000" cy="360000"/>
          </a:xfrm>
          <a:prstGeom prst="rect">
            <a:avLst/>
          </a:prstGeom>
          <a:solidFill>
            <a:srgbClr val="014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35" name="Rectangle 134">
            <a:extLst>
              <a:ext uri="{FF2B5EF4-FFF2-40B4-BE49-F238E27FC236}">
                <a16:creationId xmlns:a16="http://schemas.microsoft.com/office/drawing/2014/main" id="{8ABF9746-568E-4A79-A299-BDC2D9C95921}"/>
              </a:ext>
            </a:extLst>
          </p:cNvPr>
          <p:cNvSpPr/>
          <p:nvPr/>
        </p:nvSpPr>
        <p:spPr>
          <a:xfrm>
            <a:off x="9243006" y="5681648"/>
            <a:ext cx="2160000" cy="360000"/>
          </a:xfrm>
          <a:prstGeom prst="rect">
            <a:avLst/>
          </a:prstGeom>
          <a:solidFill>
            <a:srgbClr val="014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36" name="TextBox 87">
            <a:extLst>
              <a:ext uri="{FF2B5EF4-FFF2-40B4-BE49-F238E27FC236}">
                <a16:creationId xmlns:a16="http://schemas.microsoft.com/office/drawing/2014/main" id="{9CD3E7A3-6A0C-4F71-9DD5-A7AE82A70574}"/>
              </a:ext>
            </a:extLst>
          </p:cNvPr>
          <p:cNvSpPr txBox="1"/>
          <p:nvPr/>
        </p:nvSpPr>
        <p:spPr>
          <a:xfrm>
            <a:off x="4004093" y="1844854"/>
            <a:ext cx="1537601"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R2S 4 MOBILITY</a:t>
            </a:r>
          </a:p>
        </p:txBody>
      </p:sp>
      <p:sp>
        <p:nvSpPr>
          <p:cNvPr id="137" name="TextBox 87">
            <a:extLst>
              <a:ext uri="{FF2B5EF4-FFF2-40B4-BE49-F238E27FC236}">
                <a16:creationId xmlns:a16="http://schemas.microsoft.com/office/drawing/2014/main" id="{5D8B9964-3210-4D20-B5BC-8843AD14932D}"/>
              </a:ext>
            </a:extLst>
          </p:cNvPr>
          <p:cNvSpPr txBox="1"/>
          <p:nvPr/>
        </p:nvSpPr>
        <p:spPr>
          <a:xfrm>
            <a:off x="4129968" y="2320528"/>
            <a:ext cx="1228221"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R2S 4 GRIDS</a:t>
            </a:r>
          </a:p>
        </p:txBody>
      </p:sp>
      <p:sp>
        <p:nvSpPr>
          <p:cNvPr id="138" name="TextBox 87">
            <a:extLst>
              <a:ext uri="{FF2B5EF4-FFF2-40B4-BE49-F238E27FC236}">
                <a16:creationId xmlns:a16="http://schemas.microsoft.com/office/drawing/2014/main" id="{FC1D58E1-FE94-4365-8264-C8C46E6AE923}"/>
              </a:ext>
            </a:extLst>
          </p:cNvPr>
          <p:cNvSpPr txBox="1"/>
          <p:nvPr/>
        </p:nvSpPr>
        <p:spPr>
          <a:xfrm>
            <a:off x="2727157" y="3243811"/>
            <a:ext cx="1318887"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R2S 4 SPACES</a:t>
            </a:r>
          </a:p>
        </p:txBody>
      </p:sp>
      <p:sp>
        <p:nvSpPr>
          <p:cNvPr id="139" name="TextBox 87">
            <a:extLst>
              <a:ext uri="{FF2B5EF4-FFF2-40B4-BE49-F238E27FC236}">
                <a16:creationId xmlns:a16="http://schemas.microsoft.com/office/drawing/2014/main" id="{089EAC67-5227-4734-AB50-1EE80D55D5E5}"/>
              </a:ext>
            </a:extLst>
          </p:cNvPr>
          <p:cNvSpPr txBox="1"/>
          <p:nvPr/>
        </p:nvSpPr>
        <p:spPr>
          <a:xfrm>
            <a:off x="2827798" y="2778642"/>
            <a:ext cx="1148071"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R2S 4 CARE</a:t>
            </a:r>
          </a:p>
        </p:txBody>
      </p:sp>
      <p:sp>
        <p:nvSpPr>
          <p:cNvPr id="140" name="TextBox 87">
            <a:extLst>
              <a:ext uri="{FF2B5EF4-FFF2-40B4-BE49-F238E27FC236}">
                <a16:creationId xmlns:a16="http://schemas.microsoft.com/office/drawing/2014/main" id="{3843F37C-EE58-4A73-A742-BEDE5C8F23B4}"/>
              </a:ext>
            </a:extLst>
          </p:cNvPr>
          <p:cNvSpPr txBox="1"/>
          <p:nvPr/>
        </p:nvSpPr>
        <p:spPr>
          <a:xfrm>
            <a:off x="2215349" y="5681648"/>
            <a:ext cx="2207656"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BUILDING RENOVATION</a:t>
            </a:r>
          </a:p>
        </p:txBody>
      </p:sp>
      <p:sp>
        <p:nvSpPr>
          <p:cNvPr id="141" name="TextBox 87">
            <a:extLst>
              <a:ext uri="{FF2B5EF4-FFF2-40B4-BE49-F238E27FC236}">
                <a16:creationId xmlns:a16="http://schemas.microsoft.com/office/drawing/2014/main" id="{AD6EF6B2-9696-4885-AA9D-E9B66CD643F7}"/>
              </a:ext>
            </a:extLst>
          </p:cNvPr>
          <p:cNvSpPr txBox="1"/>
          <p:nvPr/>
        </p:nvSpPr>
        <p:spPr>
          <a:xfrm>
            <a:off x="2695673" y="5170698"/>
            <a:ext cx="1282852"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BIM 4 VALUE</a:t>
            </a:r>
          </a:p>
        </p:txBody>
      </p:sp>
      <p:sp>
        <p:nvSpPr>
          <p:cNvPr id="142" name="TextBox 87">
            <a:extLst>
              <a:ext uri="{FF2B5EF4-FFF2-40B4-BE49-F238E27FC236}">
                <a16:creationId xmlns:a16="http://schemas.microsoft.com/office/drawing/2014/main" id="{A3172B7C-BDDB-4040-BA9C-39B4AABC7145}"/>
              </a:ext>
            </a:extLst>
          </p:cNvPr>
          <p:cNvSpPr txBox="1"/>
          <p:nvPr/>
        </p:nvSpPr>
        <p:spPr>
          <a:xfrm>
            <a:off x="2852911" y="4689498"/>
            <a:ext cx="986167"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BIS / BOS</a:t>
            </a:r>
          </a:p>
        </p:txBody>
      </p:sp>
      <p:sp>
        <p:nvSpPr>
          <p:cNvPr id="143" name="TextBox 87">
            <a:extLst>
              <a:ext uri="{FF2B5EF4-FFF2-40B4-BE49-F238E27FC236}">
                <a16:creationId xmlns:a16="http://schemas.microsoft.com/office/drawing/2014/main" id="{F197D986-47BA-47D9-A31F-01BD81F76F9E}"/>
              </a:ext>
            </a:extLst>
          </p:cNvPr>
          <p:cNvSpPr txBox="1"/>
          <p:nvPr/>
        </p:nvSpPr>
        <p:spPr>
          <a:xfrm>
            <a:off x="2187544" y="4178255"/>
            <a:ext cx="2375267"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R2S 4 SAFETY &amp; SECURITY</a:t>
            </a:r>
          </a:p>
        </p:txBody>
      </p:sp>
      <p:sp>
        <p:nvSpPr>
          <p:cNvPr id="144" name="TextBox 87">
            <a:extLst>
              <a:ext uri="{FF2B5EF4-FFF2-40B4-BE49-F238E27FC236}">
                <a16:creationId xmlns:a16="http://schemas.microsoft.com/office/drawing/2014/main" id="{73414EF1-B4F7-4DAC-A1F9-14AA3145238D}"/>
              </a:ext>
            </a:extLst>
          </p:cNvPr>
          <p:cNvSpPr txBox="1"/>
          <p:nvPr/>
        </p:nvSpPr>
        <p:spPr>
          <a:xfrm>
            <a:off x="2082934" y="3713230"/>
            <a:ext cx="2584490"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R2S 4 HEALTH &amp; WELLBEING</a:t>
            </a:r>
          </a:p>
        </p:txBody>
      </p:sp>
      <p:grpSp>
        <p:nvGrpSpPr>
          <p:cNvPr id="145" name="Groupe 144">
            <a:extLst>
              <a:ext uri="{FF2B5EF4-FFF2-40B4-BE49-F238E27FC236}">
                <a16:creationId xmlns:a16="http://schemas.microsoft.com/office/drawing/2014/main" id="{820FD94A-0CF6-493B-B2BE-A13FBF85FE70}"/>
              </a:ext>
            </a:extLst>
          </p:cNvPr>
          <p:cNvGrpSpPr/>
          <p:nvPr/>
        </p:nvGrpSpPr>
        <p:grpSpPr>
          <a:xfrm>
            <a:off x="6463994" y="4189136"/>
            <a:ext cx="2160000" cy="360000"/>
            <a:chOff x="3730753" y="1380446"/>
            <a:chExt cx="2160000" cy="360000"/>
          </a:xfrm>
          <a:solidFill>
            <a:srgbClr val="00B0F0"/>
          </a:solidFill>
        </p:grpSpPr>
        <p:sp>
          <p:nvSpPr>
            <p:cNvPr id="146" name="Rectangle 145">
              <a:extLst>
                <a:ext uri="{FF2B5EF4-FFF2-40B4-BE49-F238E27FC236}">
                  <a16:creationId xmlns:a16="http://schemas.microsoft.com/office/drawing/2014/main" id="{05A36CB1-08D3-4E81-AC92-7FCC183E1DDF}"/>
                </a:ext>
              </a:extLst>
            </p:cNvPr>
            <p:cNvSpPr/>
            <p:nvPr/>
          </p:nvSpPr>
          <p:spPr>
            <a:xfrm>
              <a:off x="3730753" y="1380446"/>
              <a:ext cx="21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47" name="TextBox 87">
              <a:extLst>
                <a:ext uri="{FF2B5EF4-FFF2-40B4-BE49-F238E27FC236}">
                  <a16:creationId xmlns:a16="http://schemas.microsoft.com/office/drawing/2014/main" id="{A793036B-42F8-46D9-AFD4-17BBD900A7C7}"/>
                </a:ext>
              </a:extLst>
            </p:cNvPr>
            <p:cNvSpPr txBox="1"/>
            <p:nvPr/>
          </p:nvSpPr>
          <p:spPr>
            <a:xfrm>
              <a:off x="4342622" y="1386768"/>
              <a:ext cx="1017330" cy="338554"/>
            </a:xfrm>
            <a:prstGeom prst="rect">
              <a:avLst/>
            </a:prstGeom>
            <a:grp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SAFE CITY</a:t>
              </a:r>
            </a:p>
          </p:txBody>
        </p:sp>
      </p:grpSp>
      <p:sp>
        <p:nvSpPr>
          <p:cNvPr id="152" name="Rectangle 151">
            <a:extLst>
              <a:ext uri="{FF2B5EF4-FFF2-40B4-BE49-F238E27FC236}">
                <a16:creationId xmlns:a16="http://schemas.microsoft.com/office/drawing/2014/main" id="{BC4A2B01-B2EF-42B7-BE7B-45E2BC9DA65A}"/>
              </a:ext>
            </a:extLst>
          </p:cNvPr>
          <p:cNvSpPr/>
          <p:nvPr/>
        </p:nvSpPr>
        <p:spPr>
          <a:xfrm>
            <a:off x="6425458" y="5193259"/>
            <a:ext cx="2160000" cy="360000"/>
          </a:xfrm>
          <a:prstGeom prst="rect">
            <a:avLst/>
          </a:prstGeom>
          <a:noFill/>
          <a:ln w="444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54" name="TextBox 87">
            <a:extLst>
              <a:ext uri="{FF2B5EF4-FFF2-40B4-BE49-F238E27FC236}">
                <a16:creationId xmlns:a16="http://schemas.microsoft.com/office/drawing/2014/main" id="{3E7354A7-52D5-4E46-AA54-691DAED46CF9}"/>
              </a:ext>
            </a:extLst>
          </p:cNvPr>
          <p:cNvSpPr txBox="1"/>
          <p:nvPr/>
        </p:nvSpPr>
        <p:spPr>
          <a:xfrm>
            <a:off x="9672188" y="1386768"/>
            <a:ext cx="1372235"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R2S CONNECT</a:t>
            </a:r>
          </a:p>
        </p:txBody>
      </p:sp>
      <p:sp>
        <p:nvSpPr>
          <p:cNvPr id="155" name="TextBox 87">
            <a:extLst>
              <a:ext uri="{FF2B5EF4-FFF2-40B4-BE49-F238E27FC236}">
                <a16:creationId xmlns:a16="http://schemas.microsoft.com/office/drawing/2014/main" id="{98DF3B6B-B8DF-45E9-AD34-3DE730F8D019}"/>
              </a:ext>
            </a:extLst>
          </p:cNvPr>
          <p:cNvSpPr txBox="1"/>
          <p:nvPr/>
        </p:nvSpPr>
        <p:spPr>
          <a:xfrm>
            <a:off x="9625047" y="2300789"/>
            <a:ext cx="1327479"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DC &amp; DIGITAL</a:t>
            </a:r>
          </a:p>
        </p:txBody>
      </p:sp>
      <p:sp>
        <p:nvSpPr>
          <p:cNvPr id="156" name="TextBox 87">
            <a:extLst>
              <a:ext uri="{FF2B5EF4-FFF2-40B4-BE49-F238E27FC236}">
                <a16:creationId xmlns:a16="http://schemas.microsoft.com/office/drawing/2014/main" id="{FDCCABCE-73D4-414C-9D2E-46829BB3396A}"/>
              </a:ext>
            </a:extLst>
          </p:cNvPr>
          <p:cNvSpPr txBox="1"/>
          <p:nvPr/>
        </p:nvSpPr>
        <p:spPr>
          <a:xfrm>
            <a:off x="9271065" y="2818307"/>
            <a:ext cx="2071273" cy="307777"/>
          </a:xfrm>
          <a:prstGeom prst="rect">
            <a:avLst/>
          </a:prstGeom>
          <a:solidFill>
            <a:srgbClr val="014984">
              <a:alpha val="0"/>
            </a:srgbClr>
          </a:solidFill>
        </p:spPr>
        <p:txBody>
          <a:bodyPr wrap="none" rtlCol="0" anchor="b" anchorCtr="0">
            <a:spAutoFit/>
          </a:bodyPr>
          <a:lstStyle/>
          <a:p>
            <a:pPr algn="ctr"/>
            <a:r>
              <a:rPr lang="en-US" sz="1400" b="1" cap="small" dirty="0">
                <a:solidFill>
                  <a:schemeClr val="bg1"/>
                </a:solidFill>
                <a:latin typeface="Poppins" pitchFamily="2" charset="77"/>
                <a:ea typeface="League Spartan" charset="0"/>
                <a:cs typeface="Poppins" pitchFamily="2" charset="77"/>
              </a:rPr>
              <a:t>ARTIFICIAL INTELLIGENCE</a:t>
            </a:r>
          </a:p>
        </p:txBody>
      </p:sp>
      <p:sp>
        <p:nvSpPr>
          <p:cNvPr id="157" name="TextBox 87">
            <a:extLst>
              <a:ext uri="{FF2B5EF4-FFF2-40B4-BE49-F238E27FC236}">
                <a16:creationId xmlns:a16="http://schemas.microsoft.com/office/drawing/2014/main" id="{C1EE4329-B98A-49BD-8D9C-CFDEFF683196}"/>
              </a:ext>
            </a:extLst>
          </p:cNvPr>
          <p:cNvSpPr txBox="1"/>
          <p:nvPr/>
        </p:nvSpPr>
        <p:spPr>
          <a:xfrm>
            <a:off x="9669985" y="3224177"/>
            <a:ext cx="1289264"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BLOCKCHAIN</a:t>
            </a:r>
          </a:p>
        </p:txBody>
      </p:sp>
      <p:sp>
        <p:nvSpPr>
          <p:cNvPr id="158" name="TextBox 87">
            <a:extLst>
              <a:ext uri="{FF2B5EF4-FFF2-40B4-BE49-F238E27FC236}">
                <a16:creationId xmlns:a16="http://schemas.microsoft.com/office/drawing/2014/main" id="{13148BD6-2776-4D48-A969-F6C357484FF0}"/>
              </a:ext>
            </a:extLst>
          </p:cNvPr>
          <p:cNvSpPr txBox="1"/>
          <p:nvPr/>
        </p:nvSpPr>
        <p:spPr>
          <a:xfrm>
            <a:off x="9652927" y="3681171"/>
            <a:ext cx="1336456"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PROSPECTIVE</a:t>
            </a:r>
          </a:p>
        </p:txBody>
      </p:sp>
      <p:sp>
        <p:nvSpPr>
          <p:cNvPr id="159" name="TextBox 87">
            <a:extLst>
              <a:ext uri="{FF2B5EF4-FFF2-40B4-BE49-F238E27FC236}">
                <a16:creationId xmlns:a16="http://schemas.microsoft.com/office/drawing/2014/main" id="{9AECD1FD-BCC0-434E-BD4E-93A2616BA443}"/>
              </a:ext>
            </a:extLst>
          </p:cNvPr>
          <p:cNvSpPr txBox="1"/>
          <p:nvPr/>
        </p:nvSpPr>
        <p:spPr>
          <a:xfrm>
            <a:off x="9252210" y="4178255"/>
            <a:ext cx="2139176" cy="338554"/>
          </a:xfrm>
          <a:prstGeom prst="rect">
            <a:avLst/>
          </a:prstGeom>
          <a:solidFill>
            <a:srgbClr val="014984"/>
          </a:solid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  CARBON FOOTPRINT  </a:t>
            </a:r>
          </a:p>
        </p:txBody>
      </p:sp>
      <p:sp>
        <p:nvSpPr>
          <p:cNvPr id="160" name="TextBox 87">
            <a:extLst>
              <a:ext uri="{FF2B5EF4-FFF2-40B4-BE49-F238E27FC236}">
                <a16:creationId xmlns:a16="http://schemas.microsoft.com/office/drawing/2014/main" id="{41775A65-9CA2-4B07-9B81-4AC9C90A1AEB}"/>
              </a:ext>
            </a:extLst>
          </p:cNvPr>
          <p:cNvSpPr txBox="1"/>
          <p:nvPr/>
        </p:nvSpPr>
        <p:spPr>
          <a:xfrm>
            <a:off x="9648098" y="4710360"/>
            <a:ext cx="1385507" cy="338554"/>
          </a:xfrm>
          <a:prstGeom prst="rect">
            <a:avLst/>
          </a:prstGeom>
          <a:no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REGULATIONS</a:t>
            </a:r>
          </a:p>
        </p:txBody>
      </p:sp>
      <p:sp>
        <p:nvSpPr>
          <p:cNvPr id="161" name="TextBox 87">
            <a:extLst>
              <a:ext uri="{FF2B5EF4-FFF2-40B4-BE49-F238E27FC236}">
                <a16:creationId xmlns:a16="http://schemas.microsoft.com/office/drawing/2014/main" id="{C11D7F28-3293-4D84-84EC-ACFE217BD082}"/>
              </a:ext>
            </a:extLst>
          </p:cNvPr>
          <p:cNvSpPr txBox="1"/>
          <p:nvPr/>
        </p:nvSpPr>
        <p:spPr>
          <a:xfrm>
            <a:off x="9299103" y="5188313"/>
            <a:ext cx="2098138" cy="338554"/>
          </a:xfrm>
          <a:prstGeom prst="rect">
            <a:avLst/>
          </a:prstGeom>
          <a:solidFill>
            <a:srgbClr val="014984"/>
          </a:solidFill>
        </p:spPr>
        <p:txBody>
          <a:bodyPr wrap="non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User Value Proposition</a:t>
            </a:r>
          </a:p>
        </p:txBody>
      </p:sp>
      <p:sp>
        <p:nvSpPr>
          <p:cNvPr id="162" name="TextBox 87">
            <a:extLst>
              <a:ext uri="{FF2B5EF4-FFF2-40B4-BE49-F238E27FC236}">
                <a16:creationId xmlns:a16="http://schemas.microsoft.com/office/drawing/2014/main" id="{CF18242F-F8CE-4499-A458-6AF15EE8A286}"/>
              </a:ext>
            </a:extLst>
          </p:cNvPr>
          <p:cNvSpPr txBox="1"/>
          <p:nvPr/>
        </p:nvSpPr>
        <p:spPr>
          <a:xfrm>
            <a:off x="9283617" y="5732096"/>
            <a:ext cx="2129109" cy="274370"/>
          </a:xfrm>
          <a:prstGeom prst="rect">
            <a:avLst/>
          </a:prstGeom>
          <a:noFill/>
        </p:spPr>
        <p:txBody>
          <a:bodyPr wrap="none" rtlCol="0" anchor="b" anchorCtr="0">
            <a:spAutoFit/>
          </a:bodyPr>
          <a:lstStyle/>
          <a:p>
            <a:pPr algn="ctr">
              <a:lnSpc>
                <a:spcPts val="1400"/>
              </a:lnSpc>
            </a:pPr>
            <a:r>
              <a:rPr lang="en-US" sz="1400" b="1" cap="small" dirty="0">
                <a:solidFill>
                  <a:schemeClr val="bg1"/>
                </a:solidFill>
                <a:latin typeface="Poppins" pitchFamily="2" charset="77"/>
                <a:ea typeface="League Spartan" charset="0"/>
                <a:cs typeface="Poppins" pitchFamily="2" charset="77"/>
              </a:rPr>
              <a:t>CHANGE MANANGEMENT</a:t>
            </a:r>
          </a:p>
        </p:txBody>
      </p:sp>
      <p:sp>
        <p:nvSpPr>
          <p:cNvPr id="163" name="TextBox 87">
            <a:extLst>
              <a:ext uri="{FF2B5EF4-FFF2-40B4-BE49-F238E27FC236}">
                <a16:creationId xmlns:a16="http://schemas.microsoft.com/office/drawing/2014/main" id="{3CDE841C-ABAF-4D87-AD8B-C38B8F319F72}"/>
              </a:ext>
            </a:extLst>
          </p:cNvPr>
          <p:cNvSpPr txBox="1"/>
          <p:nvPr/>
        </p:nvSpPr>
        <p:spPr>
          <a:xfrm>
            <a:off x="9260274" y="1831706"/>
            <a:ext cx="2140634" cy="338554"/>
          </a:xfrm>
          <a:prstGeom prst="rect">
            <a:avLst/>
          </a:prstGeom>
          <a:noFill/>
        </p:spPr>
        <p:txBody>
          <a:bodyPr wrap="square" rtlCol="0" anchor="b" anchorCtr="0">
            <a:spAutoFit/>
          </a:bodyPr>
          <a:lstStyle/>
          <a:p>
            <a:pPr algn="ctr"/>
            <a:r>
              <a:rPr lang="en-US" sz="1600" b="1" cap="small" dirty="0">
                <a:solidFill>
                  <a:schemeClr val="bg1"/>
                </a:solidFill>
                <a:latin typeface="Poppins" pitchFamily="2" charset="77"/>
                <a:ea typeface="League Spartan" charset="0"/>
                <a:cs typeface="Poppins" pitchFamily="2" charset="77"/>
              </a:rPr>
              <a:t>Network &amp; Protocols</a:t>
            </a:r>
          </a:p>
        </p:txBody>
      </p:sp>
      <p:sp>
        <p:nvSpPr>
          <p:cNvPr id="182" name="Rectangle 181">
            <a:extLst>
              <a:ext uri="{FF2B5EF4-FFF2-40B4-BE49-F238E27FC236}">
                <a16:creationId xmlns:a16="http://schemas.microsoft.com/office/drawing/2014/main" id="{F3893979-B9B2-49B4-8311-29A75BEB3DE9}"/>
              </a:ext>
            </a:extLst>
          </p:cNvPr>
          <p:cNvSpPr/>
          <p:nvPr/>
        </p:nvSpPr>
        <p:spPr>
          <a:xfrm>
            <a:off x="6426031" y="5681648"/>
            <a:ext cx="2160000" cy="360000"/>
          </a:xfrm>
          <a:prstGeom prst="rect">
            <a:avLst/>
          </a:prstGeom>
          <a:noFill/>
          <a:ln w="444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61" name="TextBox 87">
            <a:extLst>
              <a:ext uri="{FF2B5EF4-FFF2-40B4-BE49-F238E27FC236}">
                <a16:creationId xmlns:a16="http://schemas.microsoft.com/office/drawing/2014/main" id="{970A8BC9-1AA7-4627-8836-F979F4C2C3BA}"/>
              </a:ext>
            </a:extLst>
          </p:cNvPr>
          <p:cNvSpPr txBox="1"/>
          <p:nvPr/>
        </p:nvSpPr>
        <p:spPr>
          <a:xfrm>
            <a:off x="7264331" y="5209759"/>
            <a:ext cx="527710" cy="338554"/>
          </a:xfrm>
          <a:prstGeom prst="rect">
            <a:avLst/>
          </a:prstGeom>
          <a:noFill/>
        </p:spPr>
        <p:txBody>
          <a:bodyPr wrap="none" rtlCol="0" anchor="b" anchorCtr="0">
            <a:spAutoFit/>
          </a:bodyPr>
          <a:lstStyle/>
          <a:p>
            <a:pPr algn="ctr"/>
            <a:r>
              <a:rPr lang="en-US" sz="1600" b="1" cap="small" dirty="0">
                <a:solidFill>
                  <a:srgbClr val="00B0F0"/>
                </a:solidFill>
                <a:latin typeface="Poppins" pitchFamily="2" charset="77"/>
                <a:ea typeface="League Spartan" charset="0"/>
                <a:cs typeface="Poppins" pitchFamily="2" charset="77"/>
              </a:rPr>
              <a:t>CIM</a:t>
            </a:r>
          </a:p>
        </p:txBody>
      </p:sp>
      <p:cxnSp>
        <p:nvCxnSpPr>
          <p:cNvPr id="63" name="Connecteur droit 62">
            <a:extLst>
              <a:ext uri="{FF2B5EF4-FFF2-40B4-BE49-F238E27FC236}">
                <a16:creationId xmlns:a16="http://schemas.microsoft.com/office/drawing/2014/main" id="{1446D6C6-0C98-4E57-BA40-FC5E08B64C26}"/>
              </a:ext>
            </a:extLst>
          </p:cNvPr>
          <p:cNvCxnSpPr>
            <a:cxnSpLocks/>
          </p:cNvCxnSpPr>
          <p:nvPr/>
        </p:nvCxnSpPr>
        <p:spPr>
          <a:xfrm>
            <a:off x="5863386" y="4369136"/>
            <a:ext cx="591083" cy="0"/>
          </a:xfrm>
          <a:prstGeom prst="line">
            <a:avLst/>
          </a:prstGeom>
          <a:ln w="31750">
            <a:solidFill>
              <a:srgbClr val="5B6A70"/>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D697A701-AD1D-40C0-B071-81F9117FC27F}"/>
              </a:ext>
            </a:extLst>
          </p:cNvPr>
          <p:cNvSpPr>
            <a:spLocks noGrp="1"/>
          </p:cNvSpPr>
          <p:nvPr>
            <p:ph type="title"/>
          </p:nvPr>
        </p:nvSpPr>
        <p:spPr>
          <a:xfrm>
            <a:off x="2082934" y="147791"/>
            <a:ext cx="9545638" cy="701675"/>
          </a:xfrm>
        </p:spPr>
        <p:txBody>
          <a:bodyPr/>
          <a:lstStyle/>
          <a:p>
            <a:r>
              <a:rPr lang="fr-FR" dirty="0"/>
              <a:t>WHAT WE DO: Active Work Groups</a:t>
            </a:r>
          </a:p>
        </p:txBody>
      </p:sp>
    </p:spTree>
    <p:extLst>
      <p:ext uri="{BB962C8B-B14F-4D97-AF65-F5344CB8AC3E}">
        <p14:creationId xmlns:p14="http://schemas.microsoft.com/office/powerpoint/2010/main" val="3100082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97A701-AD1D-40C0-B071-81F9117FC27F}"/>
              </a:ext>
            </a:extLst>
          </p:cNvPr>
          <p:cNvSpPr>
            <a:spLocks noGrp="1"/>
          </p:cNvSpPr>
          <p:nvPr>
            <p:ph type="title"/>
          </p:nvPr>
        </p:nvSpPr>
        <p:spPr>
          <a:xfrm>
            <a:off x="2082934" y="147791"/>
            <a:ext cx="9545638" cy="701675"/>
          </a:xfrm>
        </p:spPr>
        <p:txBody>
          <a:bodyPr/>
          <a:lstStyle/>
          <a:p>
            <a:r>
              <a:rPr lang="fr-FR" dirty="0"/>
              <a:t>WHAT WE DO: Active Work Groups</a:t>
            </a:r>
          </a:p>
        </p:txBody>
      </p:sp>
      <p:pic>
        <p:nvPicPr>
          <p:cNvPr id="4" name="Image 3">
            <a:extLst>
              <a:ext uri="{FF2B5EF4-FFF2-40B4-BE49-F238E27FC236}">
                <a16:creationId xmlns:a16="http://schemas.microsoft.com/office/drawing/2014/main" id="{2A3C00DF-C227-476F-A8B0-089AA1D69AC6}"/>
              </a:ext>
            </a:extLst>
          </p:cNvPr>
          <p:cNvPicPr>
            <a:picLocks noChangeAspect="1"/>
          </p:cNvPicPr>
          <p:nvPr/>
        </p:nvPicPr>
        <p:blipFill>
          <a:blip r:embed="rId2"/>
          <a:stretch>
            <a:fillRect/>
          </a:stretch>
        </p:blipFill>
        <p:spPr>
          <a:xfrm>
            <a:off x="584201" y="771057"/>
            <a:ext cx="11096624" cy="5315886"/>
          </a:xfrm>
          <a:prstGeom prst="rect">
            <a:avLst/>
          </a:prstGeom>
        </p:spPr>
      </p:pic>
    </p:spTree>
    <p:extLst>
      <p:ext uri="{BB962C8B-B14F-4D97-AF65-F5344CB8AC3E}">
        <p14:creationId xmlns:p14="http://schemas.microsoft.com/office/powerpoint/2010/main" val="3899928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2">
            <a:extLst>
              <a:ext uri="{FF2B5EF4-FFF2-40B4-BE49-F238E27FC236}">
                <a16:creationId xmlns:a16="http://schemas.microsoft.com/office/drawing/2014/main" id="{BB60D814-FD4D-4685-AB9F-F1584A8E0C07}"/>
              </a:ext>
            </a:extLst>
          </p:cNvPr>
          <p:cNvSpPr/>
          <p:nvPr/>
        </p:nvSpPr>
        <p:spPr>
          <a:xfrm>
            <a:off x="4122357" y="1594103"/>
            <a:ext cx="4020312" cy="4347972"/>
          </a:xfrm>
          <a:prstGeom prst="rect">
            <a:avLst/>
          </a:prstGeom>
          <a:blipFill>
            <a:blip r:embed="rId2" cstate="print"/>
            <a:stretch>
              <a:fillRect/>
            </a:stretch>
          </a:blipFill>
        </p:spPr>
        <p:txBody>
          <a:bodyPr wrap="square" lIns="0" tIns="0" rIns="0" bIns="0" rtlCol="0"/>
          <a:lstStyle/>
          <a:p>
            <a:endParaRPr/>
          </a:p>
        </p:txBody>
      </p:sp>
      <p:sp>
        <p:nvSpPr>
          <p:cNvPr id="26" name="object 26"/>
          <p:cNvSpPr/>
          <p:nvPr/>
        </p:nvSpPr>
        <p:spPr>
          <a:xfrm>
            <a:off x="2862347" y="3217139"/>
            <a:ext cx="894588" cy="461821"/>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8538288" y="2426276"/>
            <a:ext cx="803148" cy="803148"/>
          </a:xfrm>
          <a:prstGeom prst="rect">
            <a:avLst/>
          </a:prstGeom>
          <a:blipFill>
            <a:blip r:embed="rId4" cstate="print"/>
            <a:stretch>
              <a:fillRect/>
            </a:stretch>
          </a:blipFill>
        </p:spPr>
        <p:txBody>
          <a:bodyPr wrap="square" lIns="0" tIns="0" rIns="0" bIns="0" rtlCol="0"/>
          <a:lstStyle/>
          <a:p>
            <a:endParaRPr/>
          </a:p>
        </p:txBody>
      </p:sp>
      <p:sp>
        <p:nvSpPr>
          <p:cNvPr id="2" name="object 2"/>
          <p:cNvSpPr/>
          <p:nvPr/>
        </p:nvSpPr>
        <p:spPr>
          <a:xfrm>
            <a:off x="8270516" y="4507694"/>
            <a:ext cx="829061" cy="212645"/>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6848027" y="1451767"/>
            <a:ext cx="1640205" cy="485917"/>
          </a:xfrm>
          <a:custGeom>
            <a:avLst/>
            <a:gdLst/>
            <a:ahLst/>
            <a:cxnLst/>
            <a:rect l="l" t="t" r="r" b="b"/>
            <a:pathLst>
              <a:path w="1640204" h="597535">
                <a:moveTo>
                  <a:pt x="0" y="597408"/>
                </a:moveTo>
                <a:lnTo>
                  <a:pt x="1639824" y="597408"/>
                </a:lnTo>
                <a:lnTo>
                  <a:pt x="1639824" y="0"/>
                </a:lnTo>
                <a:lnTo>
                  <a:pt x="0" y="0"/>
                </a:lnTo>
                <a:lnTo>
                  <a:pt x="0" y="597408"/>
                </a:lnTo>
                <a:close/>
              </a:path>
            </a:pathLst>
          </a:custGeom>
          <a:ln w="3175">
            <a:solidFill>
              <a:srgbClr val="B8BAC2"/>
            </a:solidFill>
          </a:ln>
        </p:spPr>
        <p:txBody>
          <a:bodyPr wrap="square" lIns="0" tIns="0" rIns="0" bIns="0" rtlCol="0"/>
          <a:lstStyle/>
          <a:p>
            <a:endParaRPr/>
          </a:p>
        </p:txBody>
      </p:sp>
      <p:sp>
        <p:nvSpPr>
          <p:cNvPr id="6" name="object 6"/>
          <p:cNvSpPr txBox="1"/>
          <p:nvPr/>
        </p:nvSpPr>
        <p:spPr>
          <a:xfrm>
            <a:off x="7148064" y="1537709"/>
            <a:ext cx="1040130" cy="197490"/>
          </a:xfrm>
          <a:prstGeom prst="rect">
            <a:avLst/>
          </a:prstGeom>
        </p:spPr>
        <p:txBody>
          <a:bodyPr vert="horz" wrap="square" lIns="0" tIns="12700" rIns="0" bIns="0" rtlCol="0">
            <a:spAutoFit/>
          </a:bodyPr>
          <a:lstStyle/>
          <a:p>
            <a:pPr marL="12700" marR="5080" algn="ctr">
              <a:lnSpc>
                <a:spcPct val="100000"/>
              </a:lnSpc>
              <a:spcBef>
                <a:spcPts val="100"/>
              </a:spcBef>
            </a:pPr>
            <a:r>
              <a:rPr sz="1200" b="1" spc="-5" dirty="0">
                <a:latin typeface="Calibri"/>
                <a:cs typeface="Calibri"/>
              </a:rPr>
              <a:t>Hauts </a:t>
            </a:r>
            <a:r>
              <a:rPr sz="1200" b="1" dirty="0">
                <a:latin typeface="Calibri"/>
                <a:cs typeface="Calibri"/>
              </a:rPr>
              <a:t>de</a:t>
            </a:r>
            <a:r>
              <a:rPr sz="1200" b="1" spc="-55" dirty="0">
                <a:latin typeface="Calibri"/>
                <a:cs typeface="Calibri"/>
              </a:rPr>
              <a:t> </a:t>
            </a:r>
            <a:r>
              <a:rPr sz="1200" b="1" spc="-10" dirty="0">
                <a:latin typeface="Calibri"/>
                <a:cs typeface="Calibri"/>
              </a:rPr>
              <a:t>France</a:t>
            </a:r>
            <a:endParaRPr sz="1200" dirty="0">
              <a:latin typeface="Calibri"/>
              <a:cs typeface="Calibri"/>
            </a:endParaRPr>
          </a:p>
        </p:txBody>
      </p:sp>
      <p:sp>
        <p:nvSpPr>
          <p:cNvPr id="8" name="object 8"/>
          <p:cNvSpPr txBox="1"/>
          <p:nvPr/>
        </p:nvSpPr>
        <p:spPr>
          <a:xfrm>
            <a:off x="8075693" y="2454671"/>
            <a:ext cx="1647825" cy="746358"/>
          </a:xfrm>
          <a:prstGeom prst="rect">
            <a:avLst/>
          </a:prstGeom>
          <a:ln w="3175">
            <a:solidFill>
              <a:srgbClr val="B8BAC2"/>
            </a:solidFill>
          </a:ln>
        </p:spPr>
        <p:txBody>
          <a:bodyPr vert="horz" wrap="square" lIns="0" tIns="7620" rIns="0" bIns="0" rtlCol="0">
            <a:spAutoFit/>
          </a:bodyPr>
          <a:lstStyle/>
          <a:p>
            <a:pPr algn="ctr">
              <a:lnSpc>
                <a:spcPct val="100000"/>
              </a:lnSpc>
              <a:spcBef>
                <a:spcPts val="60"/>
              </a:spcBef>
            </a:pPr>
            <a:r>
              <a:rPr sz="1200" b="1" spc="-5" dirty="0">
                <a:latin typeface="Calibri"/>
                <a:cs typeface="Calibri"/>
              </a:rPr>
              <a:t>Grand</a:t>
            </a:r>
            <a:r>
              <a:rPr sz="1200" b="1" spc="-15" dirty="0">
                <a:latin typeface="Calibri"/>
                <a:cs typeface="Calibri"/>
              </a:rPr>
              <a:t> </a:t>
            </a:r>
            <a:r>
              <a:rPr sz="1200" b="1" spc="-5" dirty="0">
                <a:latin typeface="Calibri"/>
                <a:cs typeface="Calibri"/>
              </a:rPr>
              <a:t>Est</a:t>
            </a:r>
            <a:endParaRPr sz="1200" dirty="0">
              <a:latin typeface="Calibri"/>
              <a:cs typeface="Calibri"/>
            </a:endParaRPr>
          </a:p>
          <a:p>
            <a:pPr algn="ctr">
              <a:lnSpc>
                <a:spcPct val="100000"/>
              </a:lnSpc>
            </a:pPr>
            <a:endParaRPr lang="fr-FR" sz="1200" spc="-10" dirty="0">
              <a:solidFill>
                <a:srgbClr val="001F5F"/>
              </a:solidFill>
              <a:latin typeface="Calibri"/>
              <a:cs typeface="Calibri"/>
            </a:endParaRPr>
          </a:p>
          <a:p>
            <a:pPr algn="ctr">
              <a:lnSpc>
                <a:spcPct val="100000"/>
              </a:lnSpc>
            </a:pPr>
            <a:endParaRPr lang="fr-FR" sz="1200" spc="-10" dirty="0">
              <a:solidFill>
                <a:srgbClr val="001F5F"/>
              </a:solidFill>
              <a:latin typeface="Calibri"/>
              <a:cs typeface="Calibri"/>
            </a:endParaRPr>
          </a:p>
          <a:p>
            <a:pPr algn="ctr">
              <a:lnSpc>
                <a:spcPct val="100000"/>
              </a:lnSpc>
            </a:pPr>
            <a:endParaRPr sz="1200" dirty="0">
              <a:latin typeface="Calibri"/>
              <a:cs typeface="Calibri"/>
            </a:endParaRPr>
          </a:p>
        </p:txBody>
      </p:sp>
      <p:sp>
        <p:nvSpPr>
          <p:cNvPr id="9" name="object 9"/>
          <p:cNvSpPr txBox="1"/>
          <p:nvPr/>
        </p:nvSpPr>
        <p:spPr>
          <a:xfrm>
            <a:off x="8116586" y="3667632"/>
            <a:ext cx="1647825" cy="991297"/>
          </a:xfrm>
          <a:prstGeom prst="rect">
            <a:avLst/>
          </a:prstGeom>
          <a:ln w="3175">
            <a:solidFill>
              <a:srgbClr val="B8BAC2"/>
            </a:solidFill>
          </a:ln>
        </p:spPr>
        <p:txBody>
          <a:bodyPr vert="horz" wrap="square" lIns="0" tIns="16510" rIns="0" bIns="0" rtlCol="0">
            <a:spAutoFit/>
          </a:bodyPr>
          <a:lstStyle/>
          <a:p>
            <a:pPr algn="ctr">
              <a:lnSpc>
                <a:spcPct val="100000"/>
              </a:lnSpc>
              <a:spcBef>
                <a:spcPts val="130"/>
              </a:spcBef>
            </a:pPr>
            <a:r>
              <a:rPr sz="1200" b="1" spc="-5" dirty="0">
                <a:latin typeface="Calibri"/>
                <a:cs typeface="Calibri"/>
              </a:rPr>
              <a:t>Auvergne </a:t>
            </a:r>
            <a:r>
              <a:rPr sz="1200" b="1" dirty="0">
                <a:latin typeface="Calibri"/>
                <a:cs typeface="Calibri"/>
              </a:rPr>
              <a:t>Rhône</a:t>
            </a:r>
            <a:r>
              <a:rPr sz="1200" b="1" spc="-40" dirty="0">
                <a:latin typeface="Calibri"/>
                <a:cs typeface="Calibri"/>
              </a:rPr>
              <a:t> </a:t>
            </a:r>
            <a:r>
              <a:rPr sz="1200" b="1" spc="-5" dirty="0">
                <a:latin typeface="Calibri"/>
                <a:cs typeface="Calibri"/>
              </a:rPr>
              <a:t>Alpes</a:t>
            </a:r>
            <a:endParaRPr lang="fr-FR" sz="1200" b="1" spc="-5" dirty="0">
              <a:latin typeface="Calibri"/>
              <a:cs typeface="Calibri"/>
            </a:endParaRPr>
          </a:p>
          <a:p>
            <a:pPr algn="ctr">
              <a:lnSpc>
                <a:spcPct val="100000"/>
              </a:lnSpc>
              <a:spcBef>
                <a:spcPts val="130"/>
              </a:spcBef>
            </a:pPr>
            <a:endParaRPr lang="fr-FR" sz="1200" b="1" spc="-5" dirty="0">
              <a:latin typeface="Calibri"/>
              <a:cs typeface="Calibri"/>
            </a:endParaRPr>
          </a:p>
          <a:p>
            <a:pPr algn="ctr">
              <a:lnSpc>
                <a:spcPct val="100000"/>
              </a:lnSpc>
              <a:spcBef>
                <a:spcPts val="130"/>
              </a:spcBef>
            </a:pPr>
            <a:endParaRPr lang="fr-FR" sz="1200" b="1" spc="-5" dirty="0">
              <a:latin typeface="Calibri"/>
              <a:cs typeface="Calibri"/>
            </a:endParaRPr>
          </a:p>
          <a:p>
            <a:pPr algn="ctr">
              <a:lnSpc>
                <a:spcPct val="100000"/>
              </a:lnSpc>
              <a:spcBef>
                <a:spcPts val="130"/>
              </a:spcBef>
            </a:pPr>
            <a:endParaRPr lang="fr-FR" sz="1200" b="1" spc="-5" dirty="0">
              <a:latin typeface="Calibri"/>
              <a:cs typeface="Calibri"/>
            </a:endParaRPr>
          </a:p>
          <a:p>
            <a:pPr algn="ctr">
              <a:lnSpc>
                <a:spcPct val="100000"/>
              </a:lnSpc>
              <a:spcBef>
                <a:spcPts val="130"/>
              </a:spcBef>
            </a:pPr>
            <a:endParaRPr sz="1200" dirty="0">
              <a:latin typeface="Calibri"/>
              <a:cs typeface="Calibri"/>
            </a:endParaRPr>
          </a:p>
        </p:txBody>
      </p:sp>
      <p:sp>
        <p:nvSpPr>
          <p:cNvPr id="10" name="object 10"/>
          <p:cNvSpPr txBox="1"/>
          <p:nvPr/>
        </p:nvSpPr>
        <p:spPr>
          <a:xfrm>
            <a:off x="8115316" y="4880737"/>
            <a:ext cx="1649095" cy="636072"/>
          </a:xfrm>
          <a:prstGeom prst="rect">
            <a:avLst/>
          </a:prstGeom>
          <a:ln w="3175">
            <a:solidFill>
              <a:srgbClr val="B8BAC2"/>
            </a:solidFill>
          </a:ln>
        </p:spPr>
        <p:txBody>
          <a:bodyPr vert="horz" wrap="square" lIns="0" tIns="30480" rIns="0" bIns="0" rtlCol="0">
            <a:spAutoFit/>
          </a:bodyPr>
          <a:lstStyle/>
          <a:p>
            <a:pPr algn="ctr">
              <a:lnSpc>
                <a:spcPct val="100000"/>
              </a:lnSpc>
              <a:spcBef>
                <a:spcPts val="240"/>
              </a:spcBef>
            </a:pPr>
            <a:r>
              <a:rPr sz="1200" b="1" spc="-30" dirty="0">
                <a:latin typeface="Calibri"/>
                <a:cs typeface="Calibri"/>
              </a:rPr>
              <a:t>PACA</a:t>
            </a:r>
            <a:endParaRPr lang="fr-FR" sz="1200" b="1" spc="-30" dirty="0">
              <a:latin typeface="Calibri"/>
              <a:cs typeface="Calibri"/>
            </a:endParaRPr>
          </a:p>
          <a:p>
            <a:pPr algn="ctr">
              <a:lnSpc>
                <a:spcPct val="100000"/>
              </a:lnSpc>
              <a:spcBef>
                <a:spcPts val="240"/>
              </a:spcBef>
            </a:pPr>
            <a:endParaRPr lang="fr-FR" sz="1200" b="1" spc="-30" dirty="0">
              <a:latin typeface="Calibri"/>
              <a:cs typeface="Calibri"/>
            </a:endParaRPr>
          </a:p>
          <a:p>
            <a:pPr algn="ctr">
              <a:lnSpc>
                <a:spcPct val="100000"/>
              </a:lnSpc>
              <a:spcBef>
                <a:spcPts val="240"/>
              </a:spcBef>
            </a:pPr>
            <a:endParaRPr sz="1200" dirty="0">
              <a:latin typeface="Calibri"/>
              <a:cs typeface="Calibri"/>
            </a:endParaRPr>
          </a:p>
        </p:txBody>
      </p:sp>
      <p:sp>
        <p:nvSpPr>
          <p:cNvPr id="11" name="object 11"/>
          <p:cNvSpPr txBox="1"/>
          <p:nvPr/>
        </p:nvSpPr>
        <p:spPr>
          <a:xfrm>
            <a:off x="4490199" y="5347040"/>
            <a:ext cx="1651000" cy="595035"/>
          </a:xfrm>
          <a:prstGeom prst="rect">
            <a:avLst/>
          </a:prstGeom>
          <a:ln w="3175">
            <a:solidFill>
              <a:srgbClr val="B8BAC2"/>
            </a:solidFill>
          </a:ln>
        </p:spPr>
        <p:txBody>
          <a:bodyPr vert="horz" wrap="square" lIns="0" tIns="15240" rIns="0" bIns="0" rtlCol="0">
            <a:spAutoFit/>
          </a:bodyPr>
          <a:lstStyle/>
          <a:p>
            <a:pPr marL="276225" marR="267335" algn="ctr">
              <a:lnSpc>
                <a:spcPct val="100000"/>
              </a:lnSpc>
              <a:spcBef>
                <a:spcPts val="120"/>
              </a:spcBef>
            </a:pPr>
            <a:r>
              <a:rPr sz="1200" b="1" spc="-5" dirty="0" err="1">
                <a:latin typeface="Calibri"/>
                <a:cs typeface="Calibri"/>
              </a:rPr>
              <a:t>Occitanie</a:t>
            </a:r>
            <a:endParaRPr lang="fr-FR" sz="1200" b="1" spc="-5" dirty="0">
              <a:latin typeface="Calibri"/>
              <a:cs typeface="Calibri"/>
            </a:endParaRPr>
          </a:p>
          <a:p>
            <a:pPr marL="276225" marR="267335" algn="ctr">
              <a:lnSpc>
                <a:spcPct val="100000"/>
              </a:lnSpc>
              <a:spcBef>
                <a:spcPts val="120"/>
              </a:spcBef>
            </a:pPr>
            <a:endParaRPr lang="fr-FR" sz="1200" b="1" spc="-5" dirty="0">
              <a:latin typeface="Calibri"/>
              <a:cs typeface="Calibri"/>
            </a:endParaRPr>
          </a:p>
          <a:p>
            <a:pPr marL="276225" marR="267335" algn="ctr">
              <a:lnSpc>
                <a:spcPct val="100000"/>
              </a:lnSpc>
              <a:spcBef>
                <a:spcPts val="120"/>
              </a:spcBef>
            </a:pPr>
            <a:endParaRPr sz="1200" dirty="0">
              <a:latin typeface="Calibri"/>
              <a:cs typeface="Calibri"/>
            </a:endParaRPr>
          </a:p>
        </p:txBody>
      </p:sp>
      <p:sp>
        <p:nvSpPr>
          <p:cNvPr id="12" name="object 12"/>
          <p:cNvSpPr txBox="1"/>
          <p:nvPr/>
        </p:nvSpPr>
        <p:spPr>
          <a:xfrm>
            <a:off x="2517986" y="4467606"/>
            <a:ext cx="1649095" cy="594392"/>
          </a:xfrm>
          <a:prstGeom prst="rect">
            <a:avLst/>
          </a:prstGeom>
          <a:ln w="3175">
            <a:solidFill>
              <a:srgbClr val="B8BAC2"/>
            </a:solidFill>
          </a:ln>
        </p:spPr>
        <p:txBody>
          <a:bodyPr vert="horz" wrap="square" lIns="0" tIns="14604" rIns="0" bIns="0" rtlCol="0">
            <a:spAutoFit/>
          </a:bodyPr>
          <a:lstStyle/>
          <a:p>
            <a:pPr marL="370205">
              <a:lnSpc>
                <a:spcPct val="100000"/>
              </a:lnSpc>
              <a:spcBef>
                <a:spcPts val="114"/>
              </a:spcBef>
            </a:pPr>
            <a:r>
              <a:rPr sz="1200" b="1" dirty="0" err="1">
                <a:latin typeface="Calibri"/>
                <a:cs typeface="Calibri"/>
              </a:rPr>
              <a:t>Nlle</a:t>
            </a:r>
            <a:r>
              <a:rPr sz="1200" b="1" spc="-15" dirty="0">
                <a:latin typeface="Calibri"/>
                <a:cs typeface="Calibri"/>
              </a:rPr>
              <a:t> </a:t>
            </a:r>
            <a:r>
              <a:rPr sz="1200" b="1" spc="-5" dirty="0">
                <a:latin typeface="Calibri"/>
                <a:cs typeface="Calibri"/>
              </a:rPr>
              <a:t>Aquitaine</a:t>
            </a:r>
            <a:endParaRPr lang="fr-FR" sz="1200" b="1" spc="-5" dirty="0">
              <a:latin typeface="Calibri"/>
              <a:cs typeface="Calibri"/>
            </a:endParaRPr>
          </a:p>
          <a:p>
            <a:pPr marL="370205">
              <a:lnSpc>
                <a:spcPct val="100000"/>
              </a:lnSpc>
              <a:spcBef>
                <a:spcPts val="114"/>
              </a:spcBef>
            </a:pPr>
            <a:endParaRPr lang="fr-FR" sz="1200" b="1" spc="-5" dirty="0">
              <a:latin typeface="Calibri"/>
              <a:cs typeface="Calibri"/>
            </a:endParaRPr>
          </a:p>
          <a:p>
            <a:pPr marL="370205">
              <a:lnSpc>
                <a:spcPct val="100000"/>
              </a:lnSpc>
              <a:spcBef>
                <a:spcPts val="114"/>
              </a:spcBef>
            </a:pPr>
            <a:endParaRPr lang="fr-FR" sz="1200" b="1" spc="-5" dirty="0">
              <a:latin typeface="Calibri"/>
              <a:cs typeface="Calibri"/>
            </a:endParaRPr>
          </a:p>
        </p:txBody>
      </p:sp>
      <p:sp>
        <p:nvSpPr>
          <p:cNvPr id="13" name="object 13"/>
          <p:cNvSpPr txBox="1"/>
          <p:nvPr/>
        </p:nvSpPr>
        <p:spPr>
          <a:xfrm>
            <a:off x="2519509" y="3085337"/>
            <a:ext cx="1647825" cy="587981"/>
          </a:xfrm>
          <a:prstGeom prst="rect">
            <a:avLst/>
          </a:prstGeom>
          <a:ln w="3175">
            <a:solidFill>
              <a:schemeClr val="bg1">
                <a:lumMod val="65000"/>
              </a:schemeClr>
            </a:solidFill>
          </a:ln>
        </p:spPr>
        <p:txBody>
          <a:bodyPr vert="horz" wrap="square" lIns="0" tIns="8255" rIns="0" bIns="0" rtlCol="0">
            <a:spAutoFit/>
          </a:bodyPr>
          <a:lstStyle/>
          <a:p>
            <a:pPr marL="337185">
              <a:lnSpc>
                <a:spcPct val="100000"/>
              </a:lnSpc>
              <a:spcBef>
                <a:spcPts val="65"/>
              </a:spcBef>
            </a:pPr>
            <a:r>
              <a:rPr sz="1200" b="1" spc="-20" dirty="0">
                <a:latin typeface="Calibri"/>
                <a:cs typeface="Calibri"/>
              </a:rPr>
              <a:t>Pays </a:t>
            </a:r>
            <a:r>
              <a:rPr sz="1200" b="1" dirty="0">
                <a:latin typeface="Calibri"/>
                <a:cs typeface="Calibri"/>
              </a:rPr>
              <a:t>de la</a:t>
            </a:r>
            <a:r>
              <a:rPr sz="1200" b="1" spc="-10" dirty="0">
                <a:latin typeface="Calibri"/>
                <a:cs typeface="Calibri"/>
              </a:rPr>
              <a:t> </a:t>
            </a:r>
            <a:r>
              <a:rPr sz="1200" b="1" spc="-5" dirty="0">
                <a:latin typeface="Calibri"/>
                <a:cs typeface="Calibri"/>
              </a:rPr>
              <a:t>Loire</a:t>
            </a:r>
            <a:endParaRPr lang="fr-FR" sz="1200" b="1" spc="-5" dirty="0">
              <a:latin typeface="Calibri"/>
              <a:cs typeface="Calibri"/>
            </a:endParaRPr>
          </a:p>
          <a:p>
            <a:pPr marL="337185">
              <a:lnSpc>
                <a:spcPct val="100000"/>
              </a:lnSpc>
              <a:spcBef>
                <a:spcPts val="65"/>
              </a:spcBef>
            </a:pPr>
            <a:endParaRPr lang="fr-FR" sz="1200" b="1" spc="-5" dirty="0">
              <a:latin typeface="Calibri"/>
              <a:cs typeface="Calibri"/>
            </a:endParaRPr>
          </a:p>
          <a:p>
            <a:pPr marL="337185">
              <a:lnSpc>
                <a:spcPct val="100000"/>
              </a:lnSpc>
              <a:spcBef>
                <a:spcPts val="65"/>
              </a:spcBef>
            </a:pPr>
            <a:endParaRPr sz="1200" dirty="0">
              <a:latin typeface="Calibri"/>
              <a:cs typeface="Calibri"/>
            </a:endParaRPr>
          </a:p>
        </p:txBody>
      </p:sp>
      <p:sp>
        <p:nvSpPr>
          <p:cNvPr id="14" name="object 14"/>
          <p:cNvSpPr txBox="1"/>
          <p:nvPr/>
        </p:nvSpPr>
        <p:spPr>
          <a:xfrm>
            <a:off x="2517986" y="3768089"/>
            <a:ext cx="1649095" cy="575157"/>
          </a:xfrm>
          <a:prstGeom prst="rect">
            <a:avLst/>
          </a:prstGeom>
          <a:ln w="3175">
            <a:solidFill>
              <a:srgbClr val="B8BAC2"/>
            </a:solidFill>
          </a:ln>
        </p:spPr>
        <p:txBody>
          <a:bodyPr vert="horz" wrap="square" lIns="0" tIns="102235" rIns="0" bIns="0" rtlCol="0">
            <a:spAutoFit/>
          </a:bodyPr>
          <a:lstStyle/>
          <a:p>
            <a:pPr algn="ctr">
              <a:lnSpc>
                <a:spcPct val="100000"/>
              </a:lnSpc>
              <a:spcBef>
                <a:spcPts val="805"/>
              </a:spcBef>
            </a:pPr>
            <a:r>
              <a:rPr sz="1200" b="1" spc="-5" dirty="0">
                <a:latin typeface="Calibri"/>
                <a:cs typeface="Calibri"/>
              </a:rPr>
              <a:t>Centre </a:t>
            </a:r>
            <a:r>
              <a:rPr sz="1200" b="1" dirty="0">
                <a:latin typeface="Calibri"/>
                <a:cs typeface="Calibri"/>
              </a:rPr>
              <a:t>&amp; </a:t>
            </a:r>
            <a:r>
              <a:rPr sz="1200" b="1" spc="-25" dirty="0">
                <a:latin typeface="Calibri"/>
                <a:cs typeface="Calibri"/>
              </a:rPr>
              <a:t>Val </a:t>
            </a:r>
            <a:r>
              <a:rPr sz="1200" b="1" dirty="0">
                <a:latin typeface="Calibri"/>
                <a:cs typeface="Calibri"/>
              </a:rPr>
              <a:t>de</a:t>
            </a:r>
            <a:r>
              <a:rPr sz="1200" b="1" spc="-20" dirty="0">
                <a:latin typeface="Calibri"/>
                <a:cs typeface="Calibri"/>
              </a:rPr>
              <a:t> </a:t>
            </a:r>
            <a:r>
              <a:rPr sz="1200" b="1" spc="-5" dirty="0">
                <a:latin typeface="Calibri"/>
                <a:cs typeface="Calibri"/>
              </a:rPr>
              <a:t>Loire</a:t>
            </a:r>
            <a:endParaRPr lang="fr-FR" sz="1200" b="1" spc="-5" dirty="0">
              <a:latin typeface="Calibri"/>
              <a:cs typeface="Calibri"/>
            </a:endParaRPr>
          </a:p>
          <a:p>
            <a:pPr algn="ctr">
              <a:lnSpc>
                <a:spcPct val="100000"/>
              </a:lnSpc>
              <a:spcBef>
                <a:spcPts val="805"/>
              </a:spcBef>
            </a:pPr>
            <a:endParaRPr sz="1200" dirty="0">
              <a:latin typeface="Calibri"/>
              <a:cs typeface="Calibri"/>
            </a:endParaRPr>
          </a:p>
        </p:txBody>
      </p:sp>
      <p:sp>
        <p:nvSpPr>
          <p:cNvPr id="16" name="object 16"/>
          <p:cNvSpPr/>
          <p:nvPr/>
        </p:nvSpPr>
        <p:spPr>
          <a:xfrm>
            <a:off x="2598329" y="4632855"/>
            <a:ext cx="594093" cy="350519"/>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8276894" y="3975104"/>
            <a:ext cx="562355" cy="524255"/>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3215977" y="4683147"/>
            <a:ext cx="729995" cy="300227"/>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2992650" y="4057651"/>
            <a:ext cx="562356" cy="237744"/>
          </a:xfrm>
          <a:prstGeom prst="rect">
            <a:avLst/>
          </a:prstGeom>
          <a:blipFill>
            <a:blip r:embed="rId9" cstate="print"/>
            <a:stretch>
              <a:fillRect/>
            </a:stretch>
          </a:blipFill>
        </p:spPr>
        <p:txBody>
          <a:bodyPr wrap="square" lIns="0" tIns="0" rIns="0" bIns="0" rtlCol="0"/>
          <a:lstStyle/>
          <a:p>
            <a:endParaRPr/>
          </a:p>
        </p:txBody>
      </p:sp>
      <p:sp>
        <p:nvSpPr>
          <p:cNvPr id="23" name="object 23"/>
          <p:cNvSpPr/>
          <p:nvPr/>
        </p:nvSpPr>
        <p:spPr>
          <a:xfrm>
            <a:off x="9061755" y="4407919"/>
            <a:ext cx="573024" cy="252983"/>
          </a:xfrm>
          <a:prstGeom prst="rect">
            <a:avLst/>
          </a:prstGeom>
          <a:blipFill>
            <a:blip r:embed="rId10" cstate="print"/>
            <a:stretch>
              <a:fillRect/>
            </a:stretch>
          </a:blipFill>
        </p:spPr>
        <p:txBody>
          <a:bodyPr wrap="square" lIns="0" tIns="0" rIns="0" bIns="0" rtlCol="0"/>
          <a:lstStyle/>
          <a:p>
            <a:endParaRPr/>
          </a:p>
        </p:txBody>
      </p:sp>
      <p:sp>
        <p:nvSpPr>
          <p:cNvPr id="24" name="object 24"/>
          <p:cNvSpPr/>
          <p:nvPr/>
        </p:nvSpPr>
        <p:spPr>
          <a:xfrm>
            <a:off x="8568769" y="5225033"/>
            <a:ext cx="742187" cy="268224"/>
          </a:xfrm>
          <a:prstGeom prst="rect">
            <a:avLst/>
          </a:prstGeom>
          <a:blipFill>
            <a:blip r:embed="rId11" cstate="print"/>
            <a:stretch>
              <a:fillRect/>
            </a:stretch>
          </a:blipFill>
        </p:spPr>
        <p:txBody>
          <a:bodyPr wrap="square" lIns="0" tIns="0" rIns="0" bIns="0" rtlCol="0"/>
          <a:lstStyle/>
          <a:p>
            <a:endParaRPr/>
          </a:p>
        </p:txBody>
      </p:sp>
      <p:sp>
        <p:nvSpPr>
          <p:cNvPr id="25" name="object 25"/>
          <p:cNvSpPr/>
          <p:nvPr/>
        </p:nvSpPr>
        <p:spPr>
          <a:xfrm>
            <a:off x="9040418" y="3865376"/>
            <a:ext cx="653796" cy="466343"/>
          </a:xfrm>
          <a:prstGeom prst="rect">
            <a:avLst/>
          </a:prstGeom>
          <a:blipFill>
            <a:blip r:embed="rId12" cstate="print"/>
            <a:stretch>
              <a:fillRect/>
            </a:stretch>
          </a:blipFill>
        </p:spPr>
        <p:txBody>
          <a:bodyPr wrap="square" lIns="0" tIns="0" rIns="0" bIns="0" rtlCol="0"/>
          <a:lstStyle/>
          <a:p>
            <a:endParaRPr/>
          </a:p>
        </p:txBody>
      </p:sp>
      <p:sp>
        <p:nvSpPr>
          <p:cNvPr id="27" name="object 27"/>
          <p:cNvSpPr txBox="1"/>
          <p:nvPr/>
        </p:nvSpPr>
        <p:spPr>
          <a:xfrm>
            <a:off x="2524081" y="2393441"/>
            <a:ext cx="1647825" cy="389850"/>
          </a:xfrm>
          <a:prstGeom prst="rect">
            <a:avLst/>
          </a:prstGeom>
          <a:ln w="3175">
            <a:solidFill>
              <a:schemeClr val="bg1">
                <a:lumMod val="65000"/>
              </a:schemeClr>
            </a:solidFill>
          </a:ln>
        </p:spPr>
        <p:txBody>
          <a:bodyPr vert="horz" wrap="square" lIns="0" tIns="7620" rIns="0" bIns="0" rtlCol="0">
            <a:spAutoFit/>
          </a:bodyPr>
          <a:lstStyle/>
          <a:p>
            <a:pPr marL="459105" marR="452755" indent="1270" algn="ctr">
              <a:lnSpc>
                <a:spcPct val="100000"/>
              </a:lnSpc>
              <a:spcBef>
                <a:spcPts val="60"/>
              </a:spcBef>
            </a:pPr>
            <a:r>
              <a:rPr sz="1200" b="1" spc="-10" dirty="0">
                <a:latin typeface="Calibri"/>
                <a:cs typeface="Calibri"/>
              </a:rPr>
              <a:t>Bretagne  </a:t>
            </a:r>
            <a:endParaRPr lang="fr-FR" sz="1200" dirty="0">
              <a:solidFill>
                <a:srgbClr val="001F5F"/>
              </a:solidFill>
              <a:latin typeface="Calibri"/>
              <a:cs typeface="Calibri"/>
            </a:endParaRPr>
          </a:p>
          <a:p>
            <a:pPr marL="459105" marR="452755" indent="1270" algn="ctr">
              <a:lnSpc>
                <a:spcPct val="100000"/>
              </a:lnSpc>
              <a:spcBef>
                <a:spcPts val="60"/>
              </a:spcBef>
            </a:pPr>
            <a:endParaRPr lang="fr-FR" sz="1200" dirty="0">
              <a:solidFill>
                <a:srgbClr val="001F5F"/>
              </a:solidFill>
              <a:latin typeface="Calibri"/>
              <a:cs typeface="Calibri"/>
            </a:endParaRPr>
          </a:p>
        </p:txBody>
      </p:sp>
      <p:sp>
        <p:nvSpPr>
          <p:cNvPr id="4" name="Titre 3">
            <a:extLst>
              <a:ext uri="{FF2B5EF4-FFF2-40B4-BE49-F238E27FC236}">
                <a16:creationId xmlns:a16="http://schemas.microsoft.com/office/drawing/2014/main" id="{3081CC9B-8310-4245-A952-4A1245B98FC3}"/>
              </a:ext>
            </a:extLst>
          </p:cNvPr>
          <p:cNvSpPr>
            <a:spLocks noGrp="1"/>
          </p:cNvSpPr>
          <p:nvPr>
            <p:ph type="title"/>
          </p:nvPr>
        </p:nvSpPr>
        <p:spPr/>
        <p:txBody>
          <a:bodyPr/>
          <a:lstStyle/>
          <a:p>
            <a:r>
              <a:rPr lang="en-US" dirty="0"/>
              <a:t>WHAT WE DO: Regional Coverage</a:t>
            </a:r>
          </a:p>
        </p:txBody>
      </p:sp>
      <p:sp>
        <p:nvSpPr>
          <p:cNvPr id="30" name="object 30"/>
          <p:cNvSpPr/>
          <p:nvPr/>
        </p:nvSpPr>
        <p:spPr>
          <a:xfrm>
            <a:off x="11708892" y="278891"/>
            <a:ext cx="144780" cy="433070"/>
          </a:xfrm>
          <a:custGeom>
            <a:avLst/>
            <a:gdLst/>
            <a:ahLst/>
            <a:cxnLst/>
            <a:rect l="l" t="t" r="r" b="b"/>
            <a:pathLst>
              <a:path w="144779" h="433070">
                <a:moveTo>
                  <a:pt x="0" y="432815"/>
                </a:moveTo>
                <a:lnTo>
                  <a:pt x="144779" y="432815"/>
                </a:lnTo>
                <a:lnTo>
                  <a:pt x="144779" y="0"/>
                </a:lnTo>
                <a:lnTo>
                  <a:pt x="0" y="0"/>
                </a:lnTo>
                <a:lnTo>
                  <a:pt x="0" y="432815"/>
                </a:lnTo>
                <a:close/>
              </a:path>
            </a:pathLst>
          </a:custGeom>
          <a:solidFill>
            <a:srgbClr val="629F1F"/>
          </a:solidFill>
        </p:spPr>
        <p:txBody>
          <a:bodyPr wrap="square" lIns="0" tIns="0" rIns="0" bIns="0" rtlCol="0"/>
          <a:lstStyle/>
          <a:p>
            <a:endParaRPr/>
          </a:p>
        </p:txBody>
      </p:sp>
      <p:grpSp>
        <p:nvGrpSpPr>
          <p:cNvPr id="37" name="Groupe 36">
            <a:extLst>
              <a:ext uri="{FF2B5EF4-FFF2-40B4-BE49-F238E27FC236}">
                <a16:creationId xmlns:a16="http://schemas.microsoft.com/office/drawing/2014/main" id="{09F5FD9F-EDDF-47F2-89E3-197CDCD42954}"/>
              </a:ext>
            </a:extLst>
          </p:cNvPr>
          <p:cNvGrpSpPr/>
          <p:nvPr/>
        </p:nvGrpSpPr>
        <p:grpSpPr>
          <a:xfrm>
            <a:off x="3259188" y="1312409"/>
            <a:ext cx="1661645" cy="800500"/>
            <a:chOff x="4073848" y="1176888"/>
            <a:chExt cx="1661645" cy="800500"/>
          </a:xfrm>
        </p:grpSpPr>
        <p:sp>
          <p:nvSpPr>
            <p:cNvPr id="3" name="object 3"/>
            <p:cNvSpPr/>
            <p:nvPr/>
          </p:nvSpPr>
          <p:spPr>
            <a:xfrm>
              <a:off x="4097433" y="1194816"/>
              <a:ext cx="979932" cy="633984"/>
            </a:xfrm>
            <a:prstGeom prst="rect">
              <a:avLst/>
            </a:prstGeom>
            <a:blipFill>
              <a:blip r:embed="rId13" cstate="print"/>
              <a:stretch>
                <a:fillRect/>
              </a:stretch>
            </a:blipFill>
          </p:spPr>
          <p:txBody>
            <a:bodyPr wrap="square" lIns="0" tIns="0" rIns="0" bIns="0" rtlCol="0"/>
            <a:lstStyle/>
            <a:p>
              <a:endParaRPr/>
            </a:p>
          </p:txBody>
        </p:sp>
        <p:sp>
          <p:nvSpPr>
            <p:cNvPr id="7" name="object 7"/>
            <p:cNvSpPr txBox="1"/>
            <p:nvPr/>
          </p:nvSpPr>
          <p:spPr>
            <a:xfrm>
              <a:off x="4073848" y="1176888"/>
              <a:ext cx="1661645" cy="793166"/>
            </a:xfrm>
            <a:prstGeom prst="rect">
              <a:avLst/>
            </a:prstGeom>
            <a:ln w="3175">
              <a:solidFill>
                <a:srgbClr val="B8BAC2"/>
              </a:solidFill>
            </a:ln>
          </p:spPr>
          <p:txBody>
            <a:bodyPr vert="horz" wrap="square" lIns="0" tIns="15875" rIns="0" bIns="0" rtlCol="0">
              <a:spAutoFit/>
            </a:bodyPr>
            <a:lstStyle/>
            <a:p>
              <a:pPr marL="311785" marR="305435" indent="1905" algn="ctr">
                <a:lnSpc>
                  <a:spcPct val="100000"/>
                </a:lnSpc>
                <a:spcBef>
                  <a:spcPts val="125"/>
                </a:spcBef>
              </a:pPr>
              <a:r>
                <a:rPr sz="1200" b="1" spc="-5" dirty="0">
                  <a:latin typeface="Calibri"/>
                  <a:cs typeface="Calibri"/>
                </a:rPr>
                <a:t>Normandie</a:t>
              </a:r>
              <a:endParaRPr lang="fr-FR" sz="1200" b="1" spc="-5" dirty="0">
                <a:latin typeface="Calibri"/>
                <a:cs typeface="Calibri"/>
              </a:endParaRPr>
            </a:p>
            <a:p>
              <a:pPr marL="311785" marR="305435" indent="1905" algn="ctr">
                <a:lnSpc>
                  <a:spcPct val="100000"/>
                </a:lnSpc>
                <a:spcBef>
                  <a:spcPts val="125"/>
                </a:spcBef>
              </a:pPr>
              <a:endParaRPr lang="fr-FR" sz="1200" b="1" spc="-5" dirty="0">
                <a:latin typeface="Calibri"/>
                <a:cs typeface="Calibri"/>
              </a:endParaRPr>
            </a:p>
            <a:p>
              <a:pPr marL="311785" marR="305435" indent="1905" algn="ctr">
                <a:lnSpc>
                  <a:spcPct val="100000"/>
                </a:lnSpc>
                <a:spcBef>
                  <a:spcPts val="125"/>
                </a:spcBef>
              </a:pPr>
              <a:endParaRPr lang="fr-FR" sz="1200" b="1" spc="-5" dirty="0">
                <a:latin typeface="Calibri"/>
                <a:cs typeface="Calibri"/>
              </a:endParaRPr>
            </a:p>
            <a:p>
              <a:pPr marL="311785" marR="305435" indent="1905" algn="ctr">
                <a:lnSpc>
                  <a:spcPct val="100000"/>
                </a:lnSpc>
                <a:spcBef>
                  <a:spcPts val="125"/>
                </a:spcBef>
              </a:pPr>
              <a:endParaRPr sz="1200" dirty="0">
                <a:latin typeface="Calibri"/>
                <a:cs typeface="Calibri"/>
              </a:endParaRPr>
            </a:p>
          </p:txBody>
        </p:sp>
        <p:sp>
          <p:nvSpPr>
            <p:cNvPr id="21" name="object 21"/>
            <p:cNvSpPr/>
            <p:nvPr/>
          </p:nvSpPr>
          <p:spPr>
            <a:xfrm>
              <a:off x="5063647" y="1344930"/>
              <a:ext cx="671846" cy="333755"/>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4496292" y="1713737"/>
              <a:ext cx="870203" cy="263651"/>
            </a:xfrm>
            <a:prstGeom prst="rect">
              <a:avLst/>
            </a:prstGeom>
            <a:blipFill>
              <a:blip r:embed="rId15" cstate="print"/>
              <a:stretch>
                <a:fillRect/>
              </a:stretch>
            </a:blipFill>
          </p:spPr>
          <p:txBody>
            <a:bodyPr wrap="square" lIns="0" tIns="0" rIns="0" bIns="0" rtlCol="0"/>
            <a:lstStyle/>
            <a:p>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57C30DF-975A-4C1C-94E8-A359D3705C15}"/>
              </a:ext>
            </a:extLst>
          </p:cNvPr>
          <p:cNvSpPr>
            <a:spLocks noGrp="1"/>
          </p:cNvSpPr>
          <p:nvPr>
            <p:ph type="title"/>
          </p:nvPr>
        </p:nvSpPr>
        <p:spPr/>
        <p:txBody>
          <a:bodyPr/>
          <a:lstStyle/>
          <a:p>
            <a:r>
              <a:rPr lang="fr-FR" sz="2400" dirty="0"/>
              <a:t>R2S label services</a:t>
            </a:r>
          </a:p>
        </p:txBody>
      </p:sp>
      <p:grpSp>
        <p:nvGrpSpPr>
          <p:cNvPr id="2" name="Groupe 1">
            <a:extLst>
              <a:ext uri="{FF2B5EF4-FFF2-40B4-BE49-F238E27FC236}">
                <a16:creationId xmlns:a16="http://schemas.microsoft.com/office/drawing/2014/main" id="{D4B2DA80-1F15-4AE8-B82C-EBBFD2C52933}"/>
              </a:ext>
            </a:extLst>
          </p:cNvPr>
          <p:cNvGrpSpPr/>
          <p:nvPr/>
        </p:nvGrpSpPr>
        <p:grpSpPr>
          <a:xfrm>
            <a:off x="2085107" y="1000084"/>
            <a:ext cx="8108454" cy="5076496"/>
            <a:chOff x="2207397" y="890752"/>
            <a:chExt cx="8108454" cy="5076496"/>
          </a:xfrm>
        </p:grpSpPr>
        <p:grpSp>
          <p:nvGrpSpPr>
            <p:cNvPr id="6" name="Groupe 5">
              <a:extLst>
                <a:ext uri="{FF2B5EF4-FFF2-40B4-BE49-F238E27FC236}">
                  <a16:creationId xmlns:a16="http://schemas.microsoft.com/office/drawing/2014/main" id="{4449C110-28AE-45B8-BFC6-40B37458FD82}"/>
                </a:ext>
              </a:extLst>
            </p:cNvPr>
            <p:cNvGrpSpPr/>
            <p:nvPr/>
          </p:nvGrpSpPr>
          <p:grpSpPr>
            <a:xfrm>
              <a:off x="3720056" y="890752"/>
              <a:ext cx="5094328" cy="5076496"/>
              <a:chOff x="3495735" y="1064592"/>
              <a:chExt cx="5094328" cy="5076496"/>
            </a:xfrm>
          </p:grpSpPr>
          <p:sp>
            <p:nvSpPr>
              <p:cNvPr id="7" name="Freeform 45">
                <a:extLst>
                  <a:ext uri="{FF2B5EF4-FFF2-40B4-BE49-F238E27FC236}">
                    <a16:creationId xmlns:a16="http://schemas.microsoft.com/office/drawing/2014/main" id="{BD0C97F3-8AA0-45C7-AB1D-4509ED8CFF53}"/>
                  </a:ext>
                </a:extLst>
              </p:cNvPr>
              <p:cNvSpPr/>
              <p:nvPr/>
            </p:nvSpPr>
            <p:spPr>
              <a:xfrm>
                <a:off x="5187951" y="1064592"/>
                <a:ext cx="1709140" cy="1733749"/>
              </a:xfrm>
              <a:custGeom>
                <a:avLst/>
                <a:gdLst>
                  <a:gd name="connsiteX0" fmla="*/ 1710941 w 3418279"/>
                  <a:gd name="connsiteY0" fmla="*/ 0 h 3467498"/>
                  <a:gd name="connsiteX1" fmla="*/ 3418279 w 3418279"/>
                  <a:gd name="connsiteY1" fmla="*/ 1452539 h 3467498"/>
                  <a:gd name="connsiteX2" fmla="*/ 2467835 w 3418279"/>
                  <a:gd name="connsiteY2" fmla="*/ 3466112 h 3467498"/>
                  <a:gd name="connsiteX3" fmla="*/ 2313055 w 3418279"/>
                  <a:gd name="connsiteY3" fmla="*/ 3409462 h 3467498"/>
                  <a:gd name="connsiteX4" fmla="*/ 1711968 w 3418279"/>
                  <a:gd name="connsiteY4" fmla="*/ 3318586 h 3467498"/>
                  <a:gd name="connsiteX5" fmla="*/ 1110881 w 3418279"/>
                  <a:gd name="connsiteY5" fmla="*/ 3409462 h 3467498"/>
                  <a:gd name="connsiteX6" fmla="*/ 952313 w 3418279"/>
                  <a:gd name="connsiteY6" fmla="*/ 3467498 h 3467498"/>
                  <a:gd name="connsiteX7" fmla="*/ 0 w 3418279"/>
                  <a:gd name="connsiteY7" fmla="*/ 1455604 h 3467498"/>
                  <a:gd name="connsiteX8" fmla="*/ 1710941 w 3418279"/>
                  <a:gd name="connsiteY8" fmla="*/ 0 h 346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8279" h="3467498">
                    <a:moveTo>
                      <a:pt x="1710941" y="0"/>
                    </a:moveTo>
                    <a:lnTo>
                      <a:pt x="3418279" y="1452539"/>
                    </a:lnTo>
                    <a:lnTo>
                      <a:pt x="2467835" y="3466112"/>
                    </a:lnTo>
                    <a:lnTo>
                      <a:pt x="2313055" y="3409462"/>
                    </a:lnTo>
                    <a:cubicBezTo>
                      <a:pt x="2123172" y="3350402"/>
                      <a:pt x="1921285" y="3318586"/>
                      <a:pt x="1711968" y="3318586"/>
                    </a:cubicBezTo>
                    <a:cubicBezTo>
                      <a:pt x="1502651" y="3318586"/>
                      <a:pt x="1300764" y="3350402"/>
                      <a:pt x="1110881" y="3409462"/>
                    </a:cubicBezTo>
                    <a:lnTo>
                      <a:pt x="952313" y="3467498"/>
                    </a:lnTo>
                    <a:lnTo>
                      <a:pt x="0" y="1455604"/>
                    </a:lnTo>
                    <a:lnTo>
                      <a:pt x="1710941" y="0"/>
                    </a:lnTo>
                    <a:close/>
                  </a:path>
                </a:pathLst>
              </a:custGeom>
              <a:solidFill>
                <a:srgbClr val="014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900" dirty="0">
                  <a:solidFill>
                    <a:prstClr val="white"/>
                  </a:solidFill>
                  <a:latin typeface="Calibri"/>
                </a:endParaRPr>
              </a:p>
            </p:txBody>
          </p:sp>
          <p:sp>
            <p:nvSpPr>
              <p:cNvPr id="8" name="Freeform 42">
                <a:extLst>
                  <a:ext uri="{FF2B5EF4-FFF2-40B4-BE49-F238E27FC236}">
                    <a16:creationId xmlns:a16="http://schemas.microsoft.com/office/drawing/2014/main" id="{F5B14BE8-5F04-4225-B243-26A527F51128}"/>
                  </a:ext>
                </a:extLst>
              </p:cNvPr>
              <p:cNvSpPr/>
              <p:nvPr/>
            </p:nvSpPr>
            <p:spPr>
              <a:xfrm>
                <a:off x="6539118" y="1843112"/>
                <a:ext cx="1553783" cy="1599997"/>
              </a:xfrm>
              <a:custGeom>
                <a:avLst/>
                <a:gdLst>
                  <a:gd name="connsiteX0" fmla="*/ 949660 w 3107566"/>
                  <a:gd name="connsiteY0" fmla="*/ 0 h 3199993"/>
                  <a:gd name="connsiteX1" fmla="*/ 3107566 w 3107566"/>
                  <a:gd name="connsiteY1" fmla="*/ 460608 h 3199993"/>
                  <a:gd name="connsiteX2" fmla="*/ 3065613 w 3107566"/>
                  <a:gd name="connsiteY2" fmla="*/ 2698997 h 3199993"/>
                  <a:gd name="connsiteX3" fmla="*/ 984688 w 3107566"/>
                  <a:gd name="connsiteY3" fmla="*/ 3199993 h 3199993"/>
                  <a:gd name="connsiteX4" fmla="*/ 983733 w 3107566"/>
                  <a:gd name="connsiteY4" fmla="*/ 3196279 h 3199993"/>
                  <a:gd name="connsiteX5" fmla="*/ 16757 w 3107566"/>
                  <a:gd name="connsiteY5" fmla="*/ 2019985 h 3199993"/>
                  <a:gd name="connsiteX6" fmla="*/ 0 w 3107566"/>
                  <a:gd name="connsiteY6" fmla="*/ 2011913 h 3199993"/>
                  <a:gd name="connsiteX7" fmla="*/ 949660 w 3107566"/>
                  <a:gd name="connsiteY7" fmla="*/ 0 h 3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7566" h="3199993">
                    <a:moveTo>
                      <a:pt x="949660" y="0"/>
                    </a:moveTo>
                    <a:lnTo>
                      <a:pt x="3107566" y="460608"/>
                    </a:lnTo>
                    <a:lnTo>
                      <a:pt x="3065613" y="2698997"/>
                    </a:lnTo>
                    <a:lnTo>
                      <a:pt x="984688" y="3199993"/>
                    </a:lnTo>
                    <a:lnTo>
                      <a:pt x="983733" y="3196279"/>
                    </a:lnTo>
                    <a:cubicBezTo>
                      <a:pt x="826241" y="2689925"/>
                      <a:pt x="475015" y="2268926"/>
                      <a:pt x="16757" y="2019985"/>
                    </a:cubicBezTo>
                    <a:lnTo>
                      <a:pt x="0" y="2011913"/>
                    </a:lnTo>
                    <a:lnTo>
                      <a:pt x="949660" y="0"/>
                    </a:lnTo>
                    <a:close/>
                  </a:path>
                </a:pathLst>
              </a:custGeom>
              <a:solidFill>
                <a:srgbClr val="B5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900" dirty="0">
                  <a:solidFill>
                    <a:prstClr val="white"/>
                  </a:solidFill>
                  <a:latin typeface="Calibri"/>
                </a:endParaRPr>
              </a:p>
            </p:txBody>
          </p:sp>
          <p:sp>
            <p:nvSpPr>
              <p:cNvPr id="10" name="Freeform 41">
                <a:extLst>
                  <a:ext uri="{FF2B5EF4-FFF2-40B4-BE49-F238E27FC236}">
                    <a16:creationId xmlns:a16="http://schemas.microsoft.com/office/drawing/2014/main" id="{617176B9-38A2-41F0-A424-C900C2E78EE2}"/>
                  </a:ext>
                </a:extLst>
              </p:cNvPr>
              <p:cNvSpPr/>
              <p:nvPr/>
            </p:nvSpPr>
            <p:spPr>
              <a:xfrm>
                <a:off x="4015757" y="1836365"/>
                <a:ext cx="1553001" cy="1606744"/>
              </a:xfrm>
              <a:custGeom>
                <a:avLst/>
                <a:gdLst>
                  <a:gd name="connsiteX0" fmla="*/ 2153317 w 3106001"/>
                  <a:gd name="connsiteY0" fmla="*/ 0 h 3213488"/>
                  <a:gd name="connsiteX1" fmla="*/ 3106001 w 3106001"/>
                  <a:gd name="connsiteY1" fmla="*/ 2012676 h 3213488"/>
                  <a:gd name="connsiteX2" fmla="*/ 3092863 w 3106001"/>
                  <a:gd name="connsiteY2" fmla="*/ 2019005 h 3213488"/>
                  <a:gd name="connsiteX3" fmla="*/ 2125887 w 3106001"/>
                  <a:gd name="connsiteY3" fmla="*/ 3195299 h 3213488"/>
                  <a:gd name="connsiteX4" fmla="*/ 2121210 w 3106001"/>
                  <a:gd name="connsiteY4" fmla="*/ 3213488 h 3213488"/>
                  <a:gd name="connsiteX5" fmla="*/ 42531 w 3106001"/>
                  <a:gd name="connsiteY5" fmla="*/ 2728823 h 3213488"/>
                  <a:gd name="connsiteX6" fmla="*/ 0 w 3106001"/>
                  <a:gd name="connsiteY6" fmla="*/ 459628 h 3213488"/>
                  <a:gd name="connsiteX7" fmla="*/ 2153317 w 3106001"/>
                  <a:gd name="connsiteY7" fmla="*/ 0 h 321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6001" h="3213488">
                    <a:moveTo>
                      <a:pt x="2153317" y="0"/>
                    </a:moveTo>
                    <a:lnTo>
                      <a:pt x="3106001" y="2012676"/>
                    </a:lnTo>
                    <a:lnTo>
                      <a:pt x="3092863" y="2019005"/>
                    </a:lnTo>
                    <a:cubicBezTo>
                      <a:pt x="2634605" y="2267946"/>
                      <a:pt x="2283379" y="2688945"/>
                      <a:pt x="2125887" y="3195299"/>
                    </a:cubicBezTo>
                    <a:lnTo>
                      <a:pt x="2121210" y="3213488"/>
                    </a:lnTo>
                    <a:lnTo>
                      <a:pt x="42531" y="2728823"/>
                    </a:lnTo>
                    <a:lnTo>
                      <a:pt x="0" y="459628"/>
                    </a:lnTo>
                    <a:lnTo>
                      <a:pt x="2153317"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900" dirty="0">
                  <a:solidFill>
                    <a:prstClr val="white"/>
                  </a:solidFill>
                  <a:latin typeface="Calibri"/>
                </a:endParaRPr>
              </a:p>
            </p:txBody>
          </p:sp>
          <p:sp>
            <p:nvSpPr>
              <p:cNvPr id="11" name="Freeform 37">
                <a:extLst>
                  <a:ext uri="{FF2B5EF4-FFF2-40B4-BE49-F238E27FC236}">
                    <a16:creationId xmlns:a16="http://schemas.microsoft.com/office/drawing/2014/main" id="{AED77F9F-21BC-4324-9BEF-E9F11ABCFE7D}"/>
                  </a:ext>
                </a:extLst>
              </p:cNvPr>
              <p:cNvSpPr/>
              <p:nvPr/>
            </p:nvSpPr>
            <p:spPr>
              <a:xfrm>
                <a:off x="6881553" y="3303492"/>
                <a:ext cx="1708510" cy="1715247"/>
              </a:xfrm>
              <a:custGeom>
                <a:avLst/>
                <a:gdLst>
                  <a:gd name="connsiteX0" fmla="*/ 2404844 w 3417019"/>
                  <a:gd name="connsiteY0" fmla="*/ 0 h 3430493"/>
                  <a:gd name="connsiteX1" fmla="*/ 3417019 w 3417019"/>
                  <a:gd name="connsiteY1" fmla="*/ 2053856 h 3430493"/>
                  <a:gd name="connsiteX2" fmla="*/ 1666006 w 3417019"/>
                  <a:gd name="connsiteY2" fmla="*/ 3430493 h 3430493"/>
                  <a:gd name="connsiteX3" fmla="*/ 0 w 3417019"/>
                  <a:gd name="connsiteY3" fmla="*/ 2069483 h 3430493"/>
                  <a:gd name="connsiteX4" fmla="*/ 37243 w 3417019"/>
                  <a:gd name="connsiteY4" fmla="*/ 2019678 h 3430493"/>
                  <a:gd name="connsiteX5" fmla="*/ 382457 w 3417019"/>
                  <a:gd name="connsiteY5" fmla="*/ 889525 h 3430493"/>
                  <a:gd name="connsiteX6" fmla="*/ 372021 w 3417019"/>
                  <a:gd name="connsiteY6" fmla="*/ 682854 h 3430493"/>
                  <a:gd name="connsiteX7" fmla="*/ 343545 w 3417019"/>
                  <a:gd name="connsiteY7" fmla="*/ 496272 h 3430493"/>
                  <a:gd name="connsiteX8" fmla="*/ 2404844 w 3417019"/>
                  <a:gd name="connsiteY8" fmla="*/ 0 h 343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019" h="3430493">
                    <a:moveTo>
                      <a:pt x="2404844" y="0"/>
                    </a:moveTo>
                    <a:lnTo>
                      <a:pt x="3417019" y="2053856"/>
                    </a:lnTo>
                    <a:lnTo>
                      <a:pt x="1666006" y="3430493"/>
                    </a:lnTo>
                    <a:lnTo>
                      <a:pt x="0" y="2069483"/>
                    </a:lnTo>
                    <a:lnTo>
                      <a:pt x="37243" y="2019678"/>
                    </a:lnTo>
                    <a:cubicBezTo>
                      <a:pt x="255193" y="1697069"/>
                      <a:pt x="382457" y="1308159"/>
                      <a:pt x="382457" y="889525"/>
                    </a:cubicBezTo>
                    <a:cubicBezTo>
                      <a:pt x="382457" y="819753"/>
                      <a:pt x="378922" y="750806"/>
                      <a:pt x="372021" y="682854"/>
                    </a:cubicBezTo>
                    <a:lnTo>
                      <a:pt x="343545" y="496272"/>
                    </a:lnTo>
                    <a:lnTo>
                      <a:pt x="2404844" y="0"/>
                    </a:lnTo>
                    <a:close/>
                  </a:path>
                </a:pathLst>
              </a:custGeom>
              <a:solidFill>
                <a:srgbClr val="097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900" dirty="0">
                  <a:solidFill>
                    <a:prstClr val="white"/>
                  </a:solidFill>
                  <a:latin typeface="Calibri"/>
                </a:endParaRPr>
              </a:p>
            </p:txBody>
          </p:sp>
          <p:sp>
            <p:nvSpPr>
              <p:cNvPr id="12" name="Freeform 36">
                <a:extLst>
                  <a:ext uri="{FF2B5EF4-FFF2-40B4-BE49-F238E27FC236}">
                    <a16:creationId xmlns:a16="http://schemas.microsoft.com/office/drawing/2014/main" id="{AE28D41C-C386-445C-B8F0-5AB6D9D0D971}"/>
                  </a:ext>
                </a:extLst>
              </p:cNvPr>
              <p:cNvSpPr/>
              <p:nvPr/>
            </p:nvSpPr>
            <p:spPr>
              <a:xfrm>
                <a:off x="3495735" y="3317383"/>
                <a:ext cx="1710798" cy="1705142"/>
              </a:xfrm>
              <a:custGeom>
                <a:avLst/>
                <a:gdLst>
                  <a:gd name="connsiteX0" fmla="*/ 998674 w 3421596"/>
                  <a:gd name="connsiteY0" fmla="*/ 0 h 3410283"/>
                  <a:gd name="connsiteX1" fmla="*/ 3073263 w 3421596"/>
                  <a:gd name="connsiteY1" fmla="*/ 483712 h 3410283"/>
                  <a:gd name="connsiteX2" fmla="*/ 3047051 w 3421596"/>
                  <a:gd name="connsiteY2" fmla="*/ 655460 h 3410283"/>
                  <a:gd name="connsiteX3" fmla="*/ 3036615 w 3421596"/>
                  <a:gd name="connsiteY3" fmla="*/ 862131 h 3410283"/>
                  <a:gd name="connsiteX4" fmla="*/ 3381829 w 3421596"/>
                  <a:gd name="connsiteY4" fmla="*/ 1992284 h 3410283"/>
                  <a:gd name="connsiteX5" fmla="*/ 3421596 w 3421596"/>
                  <a:gd name="connsiteY5" fmla="*/ 2045463 h 3410283"/>
                  <a:gd name="connsiteX6" fmla="*/ 1760150 w 3421596"/>
                  <a:gd name="connsiteY6" fmla="*/ 3410283 h 3410283"/>
                  <a:gd name="connsiteX7" fmla="*/ 0 w 3421596"/>
                  <a:gd name="connsiteY7" fmla="*/ 2026462 h 3410283"/>
                  <a:gd name="connsiteX8" fmla="*/ 998674 w 3421596"/>
                  <a:gd name="connsiteY8" fmla="*/ 0 h 34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1596" h="3410283">
                    <a:moveTo>
                      <a:pt x="998674" y="0"/>
                    </a:moveTo>
                    <a:lnTo>
                      <a:pt x="3073263" y="483712"/>
                    </a:lnTo>
                    <a:lnTo>
                      <a:pt x="3047051" y="655460"/>
                    </a:lnTo>
                    <a:cubicBezTo>
                      <a:pt x="3040150" y="723412"/>
                      <a:pt x="3036615" y="792359"/>
                      <a:pt x="3036615" y="862131"/>
                    </a:cubicBezTo>
                    <a:cubicBezTo>
                      <a:pt x="3036615" y="1280765"/>
                      <a:pt x="3163879" y="1669675"/>
                      <a:pt x="3381829" y="1992284"/>
                    </a:cubicBezTo>
                    <a:lnTo>
                      <a:pt x="3421596" y="2045463"/>
                    </a:lnTo>
                    <a:lnTo>
                      <a:pt x="1760150" y="3410283"/>
                    </a:lnTo>
                    <a:lnTo>
                      <a:pt x="0" y="2026462"/>
                    </a:lnTo>
                    <a:lnTo>
                      <a:pt x="998674" y="0"/>
                    </a:lnTo>
                    <a:close/>
                  </a:path>
                </a:pathLst>
              </a:custGeom>
              <a:solidFill>
                <a:srgbClr val="63A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900" dirty="0">
                  <a:solidFill>
                    <a:prstClr val="white"/>
                  </a:solidFill>
                  <a:latin typeface="Calibri"/>
                </a:endParaRPr>
              </a:p>
            </p:txBody>
          </p:sp>
          <p:sp>
            <p:nvSpPr>
              <p:cNvPr id="16" name="Freeform 35">
                <a:extLst>
                  <a:ext uri="{FF2B5EF4-FFF2-40B4-BE49-F238E27FC236}">
                    <a16:creationId xmlns:a16="http://schemas.microsoft.com/office/drawing/2014/main" id="{D25E811F-8185-4457-9CAF-84614271C501}"/>
                  </a:ext>
                </a:extLst>
              </p:cNvPr>
              <p:cNvSpPr/>
              <p:nvPr/>
            </p:nvSpPr>
            <p:spPr>
              <a:xfrm>
                <a:off x="6129765" y="4426037"/>
                <a:ext cx="1534652" cy="1715051"/>
              </a:xfrm>
              <a:custGeom>
                <a:avLst/>
                <a:gdLst>
                  <a:gd name="connsiteX0" fmla="*/ 1402860 w 3069303"/>
                  <a:gd name="connsiteY0" fmla="*/ 0 h 3430102"/>
                  <a:gd name="connsiteX1" fmla="*/ 3069303 w 3069303"/>
                  <a:gd name="connsiteY1" fmla="*/ 1361367 h 3430102"/>
                  <a:gd name="connsiteX2" fmla="*/ 2145367 w 3069303"/>
                  <a:gd name="connsiteY2" fmla="*/ 3430102 h 3430102"/>
                  <a:gd name="connsiteX3" fmla="*/ 0 w 3069303"/>
                  <a:gd name="connsiteY3" fmla="*/ 2883111 h 3430102"/>
                  <a:gd name="connsiteX4" fmla="*/ 0 w 3069303"/>
                  <a:gd name="connsiteY4" fmla="*/ 672251 h 3430102"/>
                  <a:gd name="connsiteX5" fmla="*/ 102542 w 3069303"/>
                  <a:gd name="connsiteY5" fmla="*/ 667073 h 3430102"/>
                  <a:gd name="connsiteX6" fmla="*/ 1325179 w 3069303"/>
                  <a:gd name="connsiteY6" fmla="*/ 85471 h 3430102"/>
                  <a:gd name="connsiteX7" fmla="*/ 1402860 w 3069303"/>
                  <a:gd name="connsiteY7" fmla="*/ 0 h 343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9303" h="3430102">
                    <a:moveTo>
                      <a:pt x="1402860" y="0"/>
                    </a:moveTo>
                    <a:lnTo>
                      <a:pt x="3069303" y="1361367"/>
                    </a:lnTo>
                    <a:lnTo>
                      <a:pt x="2145367" y="3430102"/>
                    </a:lnTo>
                    <a:lnTo>
                      <a:pt x="0" y="2883111"/>
                    </a:lnTo>
                    <a:lnTo>
                      <a:pt x="0" y="672251"/>
                    </a:lnTo>
                    <a:lnTo>
                      <a:pt x="102542" y="667073"/>
                    </a:lnTo>
                    <a:cubicBezTo>
                      <a:pt x="578204" y="618767"/>
                      <a:pt x="1005111" y="405538"/>
                      <a:pt x="1325179" y="85471"/>
                    </a:cubicBezTo>
                    <a:lnTo>
                      <a:pt x="1402860" y="0"/>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900" dirty="0">
                  <a:solidFill>
                    <a:prstClr val="white"/>
                  </a:solidFill>
                  <a:latin typeface="Calibri"/>
                </a:endParaRPr>
              </a:p>
            </p:txBody>
          </p:sp>
          <p:sp>
            <p:nvSpPr>
              <p:cNvPr id="17" name="Freeform 34">
                <a:extLst>
                  <a:ext uri="{FF2B5EF4-FFF2-40B4-BE49-F238E27FC236}">
                    <a16:creationId xmlns:a16="http://schemas.microsoft.com/office/drawing/2014/main" id="{F9F5DA49-7EF8-424F-B7D9-DF780C2E8EA1}"/>
                  </a:ext>
                </a:extLst>
              </p:cNvPr>
              <p:cNvSpPr/>
              <p:nvPr/>
            </p:nvSpPr>
            <p:spPr>
              <a:xfrm>
                <a:off x="4458593" y="4408036"/>
                <a:ext cx="1532251" cy="1713490"/>
              </a:xfrm>
              <a:custGeom>
                <a:avLst/>
                <a:gdLst>
                  <a:gd name="connsiteX0" fmla="*/ 1666533 w 3064501"/>
                  <a:gd name="connsiteY0" fmla="*/ 0 h 3426980"/>
                  <a:gd name="connsiteX1" fmla="*/ 1741376 w 3064501"/>
                  <a:gd name="connsiteY1" fmla="*/ 82349 h 3426980"/>
                  <a:gd name="connsiteX2" fmla="*/ 2964013 w 3064501"/>
                  <a:gd name="connsiteY2" fmla="*/ 663951 h 3426980"/>
                  <a:gd name="connsiteX3" fmla="*/ 3064501 w 3064501"/>
                  <a:gd name="connsiteY3" fmla="*/ 669025 h 3426980"/>
                  <a:gd name="connsiteX4" fmla="*/ 3064501 w 3064501"/>
                  <a:gd name="connsiteY4" fmla="*/ 2879989 h 3426980"/>
                  <a:gd name="connsiteX5" fmla="*/ 919134 w 3064501"/>
                  <a:gd name="connsiteY5" fmla="*/ 3426980 h 3426980"/>
                  <a:gd name="connsiteX6" fmla="*/ 0 w 3064501"/>
                  <a:gd name="connsiteY6" fmla="*/ 1368998 h 3426980"/>
                  <a:gd name="connsiteX7" fmla="*/ 1666533 w 3064501"/>
                  <a:gd name="connsiteY7" fmla="*/ 0 h 342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4501" h="3426980">
                    <a:moveTo>
                      <a:pt x="1666533" y="0"/>
                    </a:moveTo>
                    <a:lnTo>
                      <a:pt x="1741376" y="82349"/>
                    </a:lnTo>
                    <a:cubicBezTo>
                      <a:pt x="2061444" y="402416"/>
                      <a:pt x="2488351" y="615645"/>
                      <a:pt x="2964013" y="663951"/>
                    </a:cubicBezTo>
                    <a:lnTo>
                      <a:pt x="3064501" y="669025"/>
                    </a:lnTo>
                    <a:lnTo>
                      <a:pt x="3064501" y="2879989"/>
                    </a:lnTo>
                    <a:lnTo>
                      <a:pt x="919134" y="3426980"/>
                    </a:lnTo>
                    <a:lnTo>
                      <a:pt x="0" y="1368998"/>
                    </a:lnTo>
                    <a:lnTo>
                      <a:pt x="1666533" y="0"/>
                    </a:lnTo>
                    <a:close/>
                  </a:path>
                </a:pathLst>
              </a:custGeom>
              <a:solidFill>
                <a:srgbClr val="97C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900" dirty="0">
                  <a:solidFill>
                    <a:prstClr val="white"/>
                  </a:solidFill>
                  <a:latin typeface="Calibri"/>
                </a:endParaRPr>
              </a:p>
            </p:txBody>
          </p:sp>
          <p:sp>
            <p:nvSpPr>
              <p:cNvPr id="18" name="Oval 76">
                <a:extLst>
                  <a:ext uri="{FF2B5EF4-FFF2-40B4-BE49-F238E27FC236}">
                    <a16:creationId xmlns:a16="http://schemas.microsoft.com/office/drawing/2014/main" id="{4D2C106E-B2CC-4084-980C-F9FBF516B111}"/>
                  </a:ext>
                </a:extLst>
              </p:cNvPr>
              <p:cNvSpPr/>
              <p:nvPr/>
            </p:nvSpPr>
            <p:spPr>
              <a:xfrm>
                <a:off x="5018388" y="2727327"/>
                <a:ext cx="2071882" cy="20718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900" dirty="0">
                  <a:solidFill>
                    <a:prstClr val="white"/>
                  </a:solidFill>
                  <a:latin typeface="Calibri"/>
                </a:endParaRPr>
              </a:p>
            </p:txBody>
          </p:sp>
          <p:pic>
            <p:nvPicPr>
              <p:cNvPr id="19" name="Picture 2" descr="Avec le label R2S, votre bâtiment devient une plateforme de ...">
                <a:extLst>
                  <a:ext uri="{FF2B5EF4-FFF2-40B4-BE49-F238E27FC236}">
                    <a16:creationId xmlns:a16="http://schemas.microsoft.com/office/drawing/2014/main" id="{7DB44739-B810-4457-B3A2-69DD92E600D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9685" y="3452851"/>
                <a:ext cx="1166949" cy="64334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4BD492B-96A5-4FE1-BC89-DFB3969BA6FE}"/>
                  </a:ext>
                </a:extLst>
              </p:cNvPr>
              <p:cNvSpPr/>
              <p:nvPr/>
            </p:nvSpPr>
            <p:spPr>
              <a:xfrm>
                <a:off x="3704813" y="3856203"/>
                <a:ext cx="1418978" cy="338554"/>
              </a:xfrm>
              <a:prstGeom prst="rect">
                <a:avLst/>
              </a:prstGeom>
              <a:noFill/>
            </p:spPr>
            <p:txBody>
              <a:bodyPr wrap="none" rtlCol="0" anchor="b" anchorCtr="0">
                <a:spAutoFit/>
              </a:bodyPr>
              <a:lstStyle/>
              <a:p>
                <a:pPr defTabSz="342900"/>
                <a:r>
                  <a:rPr lang="en-US" sz="1600" b="1" cap="small" dirty="0">
                    <a:solidFill>
                      <a:prstClr val="white"/>
                    </a:solidFill>
                    <a:latin typeface="Poppins" pitchFamily="2" charset="77"/>
                  </a:rPr>
                  <a:t>R2S-4Mobility </a:t>
                </a:r>
              </a:p>
            </p:txBody>
          </p:sp>
          <p:sp>
            <p:nvSpPr>
              <p:cNvPr id="21" name="TextBox 87">
                <a:extLst>
                  <a:ext uri="{FF2B5EF4-FFF2-40B4-BE49-F238E27FC236}">
                    <a16:creationId xmlns:a16="http://schemas.microsoft.com/office/drawing/2014/main" id="{F0D384A8-51F4-4365-BD0F-4DA3662FAB0F}"/>
                  </a:ext>
                </a:extLst>
              </p:cNvPr>
              <p:cNvSpPr txBox="1"/>
              <p:nvPr/>
            </p:nvSpPr>
            <p:spPr>
              <a:xfrm>
                <a:off x="7177802" y="3860046"/>
                <a:ext cx="1117614" cy="338554"/>
              </a:xfrm>
              <a:prstGeom prst="rect">
                <a:avLst/>
              </a:prstGeom>
              <a:noFill/>
            </p:spPr>
            <p:txBody>
              <a:bodyPr wrap="none" rtlCol="0" anchor="b" anchorCtr="0">
                <a:spAutoFit/>
              </a:bodyPr>
              <a:lstStyle/>
              <a:p>
                <a:pPr defTabSz="342900"/>
                <a:r>
                  <a:rPr lang="en-US" sz="1600" b="1" cap="small" dirty="0">
                    <a:solidFill>
                      <a:prstClr val="white"/>
                    </a:solidFill>
                    <a:latin typeface="Poppins" pitchFamily="2" charset="77"/>
                    <a:ea typeface="League Spartan" charset="0"/>
                    <a:cs typeface="Poppins" pitchFamily="2" charset="77"/>
                  </a:rPr>
                  <a:t>R2S-4Grids</a:t>
                </a:r>
              </a:p>
            </p:txBody>
          </p:sp>
          <p:sp>
            <p:nvSpPr>
              <p:cNvPr id="22" name="Rectangle 21">
                <a:extLst>
                  <a:ext uri="{FF2B5EF4-FFF2-40B4-BE49-F238E27FC236}">
                    <a16:creationId xmlns:a16="http://schemas.microsoft.com/office/drawing/2014/main" id="{2227F064-7D1A-46EF-8D92-30FA5A0B156C}"/>
                  </a:ext>
                </a:extLst>
              </p:cNvPr>
              <p:cNvSpPr/>
              <p:nvPr/>
            </p:nvSpPr>
            <p:spPr>
              <a:xfrm>
                <a:off x="5483553" y="1809498"/>
                <a:ext cx="1183081" cy="338554"/>
              </a:xfrm>
              <a:prstGeom prst="rect">
                <a:avLst/>
              </a:prstGeom>
              <a:noFill/>
            </p:spPr>
            <p:txBody>
              <a:bodyPr wrap="none" rtlCol="0" anchor="b" anchorCtr="0">
                <a:spAutoFit/>
              </a:bodyPr>
              <a:lstStyle/>
              <a:p>
                <a:pPr defTabSz="342900"/>
                <a:r>
                  <a:rPr lang="en-US" sz="1600" b="1" cap="small" dirty="0">
                    <a:solidFill>
                      <a:prstClr val="white"/>
                    </a:solidFill>
                    <a:latin typeface="Poppins" pitchFamily="2" charset="77"/>
                  </a:rPr>
                  <a:t>R2S-4Spaces</a:t>
                </a:r>
              </a:p>
            </p:txBody>
          </p:sp>
          <p:sp>
            <p:nvSpPr>
              <p:cNvPr id="23" name="Rectangle 22">
                <a:extLst>
                  <a:ext uri="{FF2B5EF4-FFF2-40B4-BE49-F238E27FC236}">
                    <a16:creationId xmlns:a16="http://schemas.microsoft.com/office/drawing/2014/main" id="{065991A1-A0E7-4B81-9B07-AF2481E45DAB}"/>
                  </a:ext>
                </a:extLst>
              </p:cNvPr>
              <p:cNvSpPr/>
              <p:nvPr/>
            </p:nvSpPr>
            <p:spPr>
              <a:xfrm>
                <a:off x="4157499" y="2391829"/>
                <a:ext cx="1214242" cy="584775"/>
              </a:xfrm>
              <a:prstGeom prst="rect">
                <a:avLst/>
              </a:prstGeom>
              <a:noFill/>
            </p:spPr>
            <p:txBody>
              <a:bodyPr wrap="square" rtlCol="0" anchor="b" anchorCtr="0">
                <a:spAutoFit/>
              </a:bodyPr>
              <a:lstStyle/>
              <a:p>
                <a:pPr defTabSz="342900"/>
                <a:r>
                  <a:rPr lang="en-US" sz="1600" b="1" cap="small" dirty="0">
                    <a:solidFill>
                      <a:prstClr val="white"/>
                    </a:solidFill>
                    <a:latin typeface="Poppins" pitchFamily="2" charset="77"/>
                  </a:rPr>
                  <a:t>R2S-4Safety &amp; Security</a:t>
                </a:r>
              </a:p>
            </p:txBody>
          </p:sp>
          <p:sp>
            <p:nvSpPr>
              <p:cNvPr id="24" name="Rectangle 23">
                <a:extLst>
                  <a:ext uri="{FF2B5EF4-FFF2-40B4-BE49-F238E27FC236}">
                    <a16:creationId xmlns:a16="http://schemas.microsoft.com/office/drawing/2014/main" id="{66FDE6D0-6B69-4227-B493-045D4916B496}"/>
                  </a:ext>
                </a:extLst>
              </p:cNvPr>
              <p:cNvSpPr/>
              <p:nvPr/>
            </p:nvSpPr>
            <p:spPr>
              <a:xfrm>
                <a:off x="6793256" y="2320564"/>
                <a:ext cx="1403480" cy="584775"/>
              </a:xfrm>
              <a:prstGeom prst="rect">
                <a:avLst/>
              </a:prstGeom>
              <a:noFill/>
            </p:spPr>
            <p:txBody>
              <a:bodyPr wrap="square" rtlCol="0" anchor="b" anchorCtr="0">
                <a:spAutoFit/>
              </a:bodyPr>
              <a:lstStyle/>
              <a:p>
                <a:pPr defTabSz="342900"/>
                <a:r>
                  <a:rPr lang="en-US" sz="1600" b="1" cap="small" dirty="0">
                    <a:solidFill>
                      <a:prstClr val="white"/>
                    </a:solidFill>
                    <a:latin typeface="Poppins" pitchFamily="2" charset="77"/>
                  </a:rPr>
                  <a:t>R2S-4Health </a:t>
                </a:r>
              </a:p>
              <a:p>
                <a:pPr defTabSz="342900"/>
                <a:r>
                  <a:rPr lang="en-US" sz="1600" b="1" cap="small" dirty="0">
                    <a:solidFill>
                      <a:prstClr val="white"/>
                    </a:solidFill>
                    <a:latin typeface="Poppins" pitchFamily="2" charset="77"/>
                  </a:rPr>
                  <a:t>&amp; Wellbeing</a:t>
                </a:r>
              </a:p>
            </p:txBody>
          </p:sp>
          <p:sp>
            <p:nvSpPr>
              <p:cNvPr id="25" name="Rectangle 24">
                <a:extLst>
                  <a:ext uri="{FF2B5EF4-FFF2-40B4-BE49-F238E27FC236}">
                    <a16:creationId xmlns:a16="http://schemas.microsoft.com/office/drawing/2014/main" id="{5B894F3A-CE66-4BB0-9F0A-FCCDB00616F7}"/>
                  </a:ext>
                </a:extLst>
              </p:cNvPr>
              <p:cNvSpPr/>
              <p:nvPr/>
            </p:nvSpPr>
            <p:spPr>
              <a:xfrm>
                <a:off x="4776508" y="4882806"/>
                <a:ext cx="1277821" cy="646331"/>
              </a:xfrm>
              <a:prstGeom prst="rect">
                <a:avLst/>
              </a:prstGeom>
              <a:noFill/>
            </p:spPr>
            <p:txBody>
              <a:bodyPr wrap="square" rtlCol="0" anchor="b" anchorCtr="0">
                <a:spAutoFit/>
              </a:bodyPr>
              <a:lstStyle/>
              <a:p>
                <a:pPr defTabSz="342900"/>
                <a:r>
                  <a:rPr lang="en-US" sz="1600" b="1" cap="small" dirty="0">
                    <a:solidFill>
                      <a:prstClr val="white"/>
                    </a:solidFill>
                    <a:latin typeface="Poppins" pitchFamily="2" charset="77"/>
                  </a:rPr>
                  <a:t>R2S-4Care</a:t>
                </a:r>
                <a:r>
                  <a:rPr lang="en-US" sz="1000" b="1" cap="small" dirty="0">
                    <a:solidFill>
                      <a:prstClr val="white"/>
                    </a:solidFill>
                    <a:latin typeface="Poppins" pitchFamily="2" charset="77"/>
                  </a:rPr>
                  <a:t> Hospitals &amp; Senior Residential Centers</a:t>
                </a:r>
              </a:p>
            </p:txBody>
          </p:sp>
          <p:sp>
            <p:nvSpPr>
              <p:cNvPr id="26" name="Rectangle 25">
                <a:extLst>
                  <a:ext uri="{FF2B5EF4-FFF2-40B4-BE49-F238E27FC236}">
                    <a16:creationId xmlns:a16="http://schemas.microsoft.com/office/drawing/2014/main" id="{CF8E7356-2628-4034-A117-52D648DB783D}"/>
                  </a:ext>
                </a:extLst>
              </p:cNvPr>
              <p:cNvSpPr/>
              <p:nvPr/>
            </p:nvSpPr>
            <p:spPr>
              <a:xfrm>
                <a:off x="6412139" y="5065758"/>
                <a:ext cx="1277821" cy="338554"/>
              </a:xfrm>
              <a:prstGeom prst="rect">
                <a:avLst/>
              </a:prstGeom>
              <a:noFill/>
            </p:spPr>
            <p:txBody>
              <a:bodyPr wrap="square" rtlCol="0" anchor="b" anchorCtr="0">
                <a:spAutoFit/>
              </a:bodyPr>
              <a:lstStyle/>
              <a:p>
                <a:pPr defTabSz="342900"/>
                <a:r>
                  <a:rPr lang="en-US" sz="1600" b="1" cap="small" dirty="0">
                    <a:solidFill>
                      <a:prstClr val="white"/>
                    </a:solidFill>
                    <a:latin typeface="Poppins" pitchFamily="2" charset="77"/>
                  </a:rPr>
                  <a:t>R2S-4…</a:t>
                </a:r>
              </a:p>
            </p:txBody>
          </p:sp>
        </p:grpSp>
        <p:sp>
          <p:nvSpPr>
            <p:cNvPr id="27" name="ZoneTexte 26">
              <a:extLst>
                <a:ext uri="{FF2B5EF4-FFF2-40B4-BE49-F238E27FC236}">
                  <a16:creationId xmlns:a16="http://schemas.microsoft.com/office/drawing/2014/main" id="{0C78E40E-3B21-4452-9E50-E397FABBB5AB}"/>
                </a:ext>
              </a:extLst>
            </p:cNvPr>
            <p:cNvSpPr txBox="1"/>
            <p:nvPr/>
          </p:nvSpPr>
          <p:spPr>
            <a:xfrm>
              <a:off x="8854305" y="3896411"/>
              <a:ext cx="893386" cy="400110"/>
            </a:xfrm>
            <a:prstGeom prst="rect">
              <a:avLst/>
            </a:prstGeom>
            <a:noFill/>
          </p:spPr>
          <p:txBody>
            <a:bodyPr wrap="none" rtlCol="0">
              <a:spAutoFit/>
            </a:bodyPr>
            <a:lstStyle/>
            <a:p>
              <a:pPr defTabSz="342900"/>
              <a:r>
                <a:rPr lang="fr-FR" sz="2000" b="1" cap="small" dirty="0">
                  <a:solidFill>
                    <a:prstClr val="black">
                      <a:lumMod val="65000"/>
                      <a:lumOff val="35000"/>
                    </a:prstClr>
                  </a:solidFill>
                  <a:latin typeface="Calibri" panose="020F0502020204030204" pitchFamily="34" charset="0"/>
                  <a:cs typeface="Calibri" panose="020F0502020204030204" pitchFamily="34" charset="0"/>
                </a:rPr>
                <a:t>Energy</a:t>
              </a:r>
            </a:p>
          </p:txBody>
        </p:sp>
        <p:sp>
          <p:nvSpPr>
            <p:cNvPr id="28" name="ZoneTexte 27">
              <a:extLst>
                <a:ext uri="{FF2B5EF4-FFF2-40B4-BE49-F238E27FC236}">
                  <a16:creationId xmlns:a16="http://schemas.microsoft.com/office/drawing/2014/main" id="{FDC2D8BE-F7D1-4B73-B340-28274296267F}"/>
                </a:ext>
              </a:extLst>
            </p:cNvPr>
            <p:cNvSpPr txBox="1"/>
            <p:nvPr/>
          </p:nvSpPr>
          <p:spPr>
            <a:xfrm>
              <a:off x="8346914" y="2261698"/>
              <a:ext cx="1968937" cy="400110"/>
            </a:xfrm>
            <a:prstGeom prst="rect">
              <a:avLst/>
            </a:prstGeom>
            <a:noFill/>
          </p:spPr>
          <p:txBody>
            <a:bodyPr wrap="none" rtlCol="0">
              <a:spAutoFit/>
            </a:bodyPr>
            <a:lstStyle/>
            <a:p>
              <a:pPr defTabSz="342900"/>
              <a:r>
                <a:rPr lang="fr-FR" sz="2000" b="1" cap="small" dirty="0" err="1">
                  <a:solidFill>
                    <a:prstClr val="black">
                      <a:lumMod val="65000"/>
                      <a:lumOff val="35000"/>
                    </a:prstClr>
                  </a:solidFill>
                  <a:latin typeface="Calibri" panose="020F0502020204030204" pitchFamily="34" charset="0"/>
                  <a:cs typeface="Calibri" panose="020F0502020204030204" pitchFamily="34" charset="0"/>
                </a:rPr>
                <a:t>Health</a:t>
              </a:r>
              <a:r>
                <a:rPr lang="fr-FR" sz="2000" b="1" cap="small" dirty="0">
                  <a:solidFill>
                    <a:prstClr val="black">
                      <a:lumMod val="65000"/>
                      <a:lumOff val="35000"/>
                    </a:prstClr>
                  </a:solidFill>
                  <a:latin typeface="Calibri" panose="020F0502020204030204" pitchFamily="34" charset="0"/>
                  <a:cs typeface="Calibri" panose="020F0502020204030204" pitchFamily="34" charset="0"/>
                </a:rPr>
                <a:t> </a:t>
              </a:r>
              <a:r>
                <a:rPr lang="fr-FR" sz="2000" b="1" cap="small" dirty="0" err="1">
                  <a:solidFill>
                    <a:prstClr val="black">
                      <a:lumMod val="65000"/>
                      <a:lumOff val="35000"/>
                    </a:prstClr>
                  </a:solidFill>
                  <a:latin typeface="Calibri" panose="020F0502020204030204" pitchFamily="34" charset="0"/>
                  <a:cs typeface="Calibri" panose="020F0502020204030204" pitchFamily="34" charset="0"/>
                </a:rPr>
                <a:t>Wellbeing</a:t>
              </a:r>
              <a:endParaRPr lang="fr-FR" sz="2000" b="1" cap="small" dirty="0">
                <a:solidFill>
                  <a:prstClr val="black">
                    <a:lumMod val="65000"/>
                    <a:lumOff val="35000"/>
                  </a:prstClr>
                </a:solidFill>
                <a:latin typeface="Calibri" panose="020F0502020204030204" pitchFamily="34" charset="0"/>
                <a:cs typeface="Calibri" panose="020F0502020204030204" pitchFamily="34" charset="0"/>
              </a:endParaRPr>
            </a:p>
          </p:txBody>
        </p:sp>
        <p:sp>
          <p:nvSpPr>
            <p:cNvPr id="29" name="ZoneTexte 28">
              <a:extLst>
                <a:ext uri="{FF2B5EF4-FFF2-40B4-BE49-F238E27FC236}">
                  <a16:creationId xmlns:a16="http://schemas.microsoft.com/office/drawing/2014/main" id="{5C99B9CB-803B-498B-978C-09E99963D0F9}"/>
                </a:ext>
              </a:extLst>
            </p:cNvPr>
            <p:cNvSpPr txBox="1"/>
            <p:nvPr/>
          </p:nvSpPr>
          <p:spPr>
            <a:xfrm>
              <a:off x="2389921" y="5187450"/>
              <a:ext cx="2471988" cy="400110"/>
            </a:xfrm>
            <a:prstGeom prst="rect">
              <a:avLst/>
            </a:prstGeom>
            <a:noFill/>
          </p:spPr>
          <p:txBody>
            <a:bodyPr wrap="square" rtlCol="0">
              <a:spAutoFit/>
            </a:bodyPr>
            <a:lstStyle/>
            <a:p>
              <a:pPr defTabSz="342900"/>
              <a:r>
                <a:rPr lang="fr-FR" sz="2000" b="1" cap="small" dirty="0" err="1">
                  <a:solidFill>
                    <a:prstClr val="black">
                      <a:lumMod val="65000"/>
                      <a:lumOff val="35000"/>
                    </a:prstClr>
                  </a:solidFill>
                  <a:latin typeface="Calibri" panose="020F0502020204030204" pitchFamily="34" charset="0"/>
                  <a:cs typeface="Calibri" panose="020F0502020204030204" pitchFamily="34" charset="0"/>
                </a:rPr>
                <a:t>Personnal</a:t>
              </a:r>
              <a:r>
                <a:rPr lang="fr-FR" sz="2000" b="1" cap="small" dirty="0">
                  <a:solidFill>
                    <a:prstClr val="black">
                      <a:lumMod val="65000"/>
                      <a:lumOff val="35000"/>
                    </a:prstClr>
                  </a:solidFill>
                  <a:latin typeface="Calibri" panose="020F0502020204030204" pitchFamily="34" charset="0"/>
                  <a:cs typeface="Calibri" panose="020F0502020204030204" pitchFamily="34" charset="0"/>
                </a:rPr>
                <a:t> assistance</a:t>
              </a:r>
            </a:p>
          </p:txBody>
        </p:sp>
        <p:sp>
          <p:nvSpPr>
            <p:cNvPr id="30" name="ZoneTexte 29">
              <a:extLst>
                <a:ext uri="{FF2B5EF4-FFF2-40B4-BE49-F238E27FC236}">
                  <a16:creationId xmlns:a16="http://schemas.microsoft.com/office/drawing/2014/main" id="{02D93BEB-5E4A-4516-AD31-C0610EEBDE11}"/>
                </a:ext>
              </a:extLst>
            </p:cNvPr>
            <p:cNvSpPr txBox="1"/>
            <p:nvPr/>
          </p:nvSpPr>
          <p:spPr>
            <a:xfrm>
              <a:off x="6775449" y="996512"/>
              <a:ext cx="2097434" cy="400110"/>
            </a:xfrm>
            <a:prstGeom prst="rect">
              <a:avLst/>
            </a:prstGeom>
            <a:noFill/>
          </p:spPr>
          <p:txBody>
            <a:bodyPr wrap="none" rtlCol="0">
              <a:spAutoFit/>
            </a:bodyPr>
            <a:lstStyle/>
            <a:p>
              <a:pPr defTabSz="342900"/>
              <a:r>
                <a:rPr lang="fr-FR" sz="2000" b="1" cap="small" dirty="0" err="1">
                  <a:solidFill>
                    <a:prstClr val="black">
                      <a:lumMod val="65000"/>
                      <a:lumOff val="35000"/>
                    </a:prstClr>
                  </a:solidFill>
                  <a:latin typeface="Calibri" panose="020F0502020204030204" pitchFamily="34" charset="0"/>
                  <a:cs typeface="Calibri" panose="020F0502020204030204" pitchFamily="34" charset="0"/>
                </a:rPr>
                <a:t>Space</a:t>
              </a:r>
              <a:r>
                <a:rPr lang="fr-FR" sz="2000" b="1" cap="small" dirty="0">
                  <a:solidFill>
                    <a:prstClr val="black">
                      <a:lumMod val="65000"/>
                      <a:lumOff val="35000"/>
                    </a:prstClr>
                  </a:solidFill>
                  <a:latin typeface="Calibri" panose="020F0502020204030204" pitchFamily="34" charset="0"/>
                  <a:cs typeface="Calibri" panose="020F0502020204030204" pitchFamily="34" charset="0"/>
                </a:rPr>
                <a:t> management</a:t>
              </a:r>
            </a:p>
          </p:txBody>
        </p:sp>
        <p:sp>
          <p:nvSpPr>
            <p:cNvPr id="31" name="ZoneTexte 30">
              <a:extLst>
                <a:ext uri="{FF2B5EF4-FFF2-40B4-BE49-F238E27FC236}">
                  <a16:creationId xmlns:a16="http://schemas.microsoft.com/office/drawing/2014/main" id="{99331C15-49C0-4C57-A73F-90DE44306CF0}"/>
                </a:ext>
              </a:extLst>
            </p:cNvPr>
            <p:cNvSpPr txBox="1"/>
            <p:nvPr/>
          </p:nvSpPr>
          <p:spPr>
            <a:xfrm>
              <a:off x="2207397" y="2228664"/>
              <a:ext cx="1943417" cy="400110"/>
            </a:xfrm>
            <a:prstGeom prst="rect">
              <a:avLst/>
            </a:prstGeom>
            <a:noFill/>
          </p:spPr>
          <p:txBody>
            <a:bodyPr wrap="none" rtlCol="0">
              <a:spAutoFit/>
            </a:bodyPr>
            <a:lstStyle/>
            <a:p>
              <a:pPr defTabSz="342900"/>
              <a:r>
                <a:rPr lang="fr-FR" sz="2000" b="1" cap="small" dirty="0" err="1">
                  <a:solidFill>
                    <a:prstClr val="black">
                      <a:lumMod val="65000"/>
                      <a:lumOff val="35000"/>
                    </a:prstClr>
                  </a:solidFill>
                  <a:latin typeface="Calibri" panose="020F0502020204030204" pitchFamily="34" charset="0"/>
                  <a:cs typeface="Calibri" panose="020F0502020204030204" pitchFamily="34" charset="0"/>
                </a:rPr>
                <a:t>Safety</a:t>
              </a:r>
              <a:r>
                <a:rPr lang="fr-FR" sz="2000" b="1" cap="small" dirty="0">
                  <a:solidFill>
                    <a:prstClr val="black">
                      <a:lumMod val="65000"/>
                      <a:lumOff val="35000"/>
                    </a:prstClr>
                  </a:solidFill>
                  <a:latin typeface="Calibri" panose="020F0502020204030204" pitchFamily="34" charset="0"/>
                  <a:cs typeface="Calibri" panose="020F0502020204030204" pitchFamily="34" charset="0"/>
                </a:rPr>
                <a:t> &amp; </a:t>
              </a:r>
              <a:r>
                <a:rPr lang="fr-FR" sz="2000" b="1" cap="small" dirty="0" err="1">
                  <a:solidFill>
                    <a:prstClr val="black">
                      <a:lumMod val="65000"/>
                      <a:lumOff val="35000"/>
                    </a:prstClr>
                  </a:solidFill>
                  <a:latin typeface="Calibri" panose="020F0502020204030204" pitchFamily="34" charset="0"/>
                  <a:cs typeface="Calibri" panose="020F0502020204030204" pitchFamily="34" charset="0"/>
                </a:rPr>
                <a:t>security</a:t>
              </a:r>
              <a:endParaRPr lang="fr-FR" sz="2000" b="1" cap="small" dirty="0">
                <a:solidFill>
                  <a:prstClr val="black">
                    <a:lumMod val="65000"/>
                    <a:lumOff val="35000"/>
                  </a:prstClr>
                </a:solidFill>
                <a:latin typeface="Calibri" panose="020F0502020204030204" pitchFamily="34" charset="0"/>
                <a:cs typeface="Calibri" panose="020F0502020204030204" pitchFamily="34" charset="0"/>
              </a:endParaRPr>
            </a:p>
          </p:txBody>
        </p:sp>
        <p:sp>
          <p:nvSpPr>
            <p:cNvPr id="32" name="ZoneTexte 31">
              <a:extLst>
                <a:ext uri="{FF2B5EF4-FFF2-40B4-BE49-F238E27FC236}">
                  <a16:creationId xmlns:a16="http://schemas.microsoft.com/office/drawing/2014/main" id="{8087CDE6-0268-46B0-93D4-D96A5D4A0FF9}"/>
                </a:ext>
              </a:extLst>
            </p:cNvPr>
            <p:cNvSpPr txBox="1"/>
            <p:nvPr/>
          </p:nvSpPr>
          <p:spPr>
            <a:xfrm>
              <a:off x="2429341" y="3922352"/>
              <a:ext cx="1226618" cy="400110"/>
            </a:xfrm>
            <a:prstGeom prst="rect">
              <a:avLst/>
            </a:prstGeom>
            <a:noFill/>
          </p:spPr>
          <p:txBody>
            <a:bodyPr wrap="none" rtlCol="0">
              <a:spAutoFit/>
            </a:bodyPr>
            <a:lstStyle/>
            <a:p>
              <a:pPr defTabSz="342900"/>
              <a:r>
                <a:rPr lang="fr-FR" sz="2000" b="1" cap="small" dirty="0">
                  <a:solidFill>
                    <a:prstClr val="black">
                      <a:lumMod val="65000"/>
                      <a:lumOff val="35000"/>
                    </a:prstClr>
                  </a:solidFill>
                  <a:latin typeface="Poppins" pitchFamily="2" charset="77"/>
                </a:rPr>
                <a:t>E-</a:t>
              </a:r>
              <a:r>
                <a:rPr lang="fr-FR" sz="2000" b="1" cap="small" dirty="0" err="1">
                  <a:solidFill>
                    <a:prstClr val="black">
                      <a:lumMod val="65000"/>
                      <a:lumOff val="35000"/>
                    </a:prstClr>
                  </a:solidFill>
                  <a:latin typeface="Poppins" pitchFamily="2" charset="77"/>
                </a:rPr>
                <a:t>mobility</a:t>
              </a:r>
              <a:endParaRPr lang="fr-FR" sz="2000" b="1" cap="small" dirty="0">
                <a:solidFill>
                  <a:prstClr val="black">
                    <a:lumMod val="65000"/>
                    <a:lumOff val="35000"/>
                  </a:prstClr>
                </a:solidFill>
                <a:latin typeface="Poppins" pitchFamily="2" charset="77"/>
              </a:endParaRPr>
            </a:p>
          </p:txBody>
        </p:sp>
        <p:sp>
          <p:nvSpPr>
            <p:cNvPr id="33" name="ZoneTexte 32">
              <a:extLst>
                <a:ext uri="{FF2B5EF4-FFF2-40B4-BE49-F238E27FC236}">
                  <a16:creationId xmlns:a16="http://schemas.microsoft.com/office/drawing/2014/main" id="{584F36E5-E08E-4A0C-BCF8-948B2E41AB35}"/>
                </a:ext>
              </a:extLst>
            </p:cNvPr>
            <p:cNvSpPr txBox="1"/>
            <p:nvPr/>
          </p:nvSpPr>
          <p:spPr>
            <a:xfrm>
              <a:off x="7732601" y="5331069"/>
              <a:ext cx="2522357" cy="400110"/>
            </a:xfrm>
            <a:prstGeom prst="rect">
              <a:avLst/>
            </a:prstGeom>
            <a:noFill/>
          </p:spPr>
          <p:txBody>
            <a:bodyPr wrap="none" rtlCol="0">
              <a:spAutoFit/>
            </a:bodyPr>
            <a:lstStyle/>
            <a:p>
              <a:pPr defTabSz="342900"/>
              <a:r>
                <a:rPr lang="fr-FR" sz="2000" b="1" cap="small" dirty="0" err="1">
                  <a:solidFill>
                    <a:prstClr val="black">
                      <a:lumMod val="65000"/>
                      <a:lumOff val="35000"/>
                    </a:prstClr>
                  </a:solidFill>
                  <a:latin typeface="Calibri" panose="020F0502020204030204" pitchFamily="34" charset="0"/>
                  <a:cs typeface="Calibri" panose="020F0502020204030204" pitchFamily="34" charset="0"/>
                </a:rPr>
                <a:t>Other</a:t>
              </a:r>
              <a:r>
                <a:rPr lang="fr-FR" sz="2000" b="1" cap="small" dirty="0">
                  <a:solidFill>
                    <a:prstClr val="black">
                      <a:lumMod val="65000"/>
                      <a:lumOff val="35000"/>
                    </a:prstClr>
                  </a:solidFill>
                  <a:latin typeface="Calibri" panose="020F0502020204030204" pitchFamily="34" charset="0"/>
                  <a:cs typeface="Calibri" panose="020F0502020204030204" pitchFamily="34" charset="0"/>
                </a:rPr>
                <a:t> services to come</a:t>
              </a:r>
            </a:p>
          </p:txBody>
        </p:sp>
      </p:grpSp>
    </p:spTree>
    <p:extLst>
      <p:ext uri="{BB962C8B-B14F-4D97-AF65-F5344CB8AC3E}">
        <p14:creationId xmlns:p14="http://schemas.microsoft.com/office/powerpoint/2010/main" val="136210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9F82CAF-742B-4B5F-85D4-253A205050B6}"/>
              </a:ext>
            </a:extLst>
          </p:cNvPr>
          <p:cNvSpPr txBox="1"/>
          <p:nvPr/>
        </p:nvSpPr>
        <p:spPr>
          <a:xfrm>
            <a:off x="4002088" y="1491111"/>
            <a:ext cx="2022474" cy="1015663"/>
          </a:xfrm>
          <a:prstGeom prst="rect">
            <a:avLst/>
          </a:prstGeom>
          <a:noFill/>
          <a:ln>
            <a:solidFill>
              <a:schemeClr val="bg1">
                <a:lumMod val="50000"/>
              </a:schemeClr>
            </a:solidFill>
          </a:ln>
        </p:spPr>
        <p:txBody>
          <a:bodyPr wrap="square">
            <a:spAutoFit/>
          </a:bodyPr>
          <a:lstStyle/>
          <a:p>
            <a:pPr algn="ctr">
              <a:defRPr/>
            </a:pPr>
            <a:r>
              <a:rPr lang="en-US" sz="2000" cap="small" dirty="0">
                <a:solidFill>
                  <a:srgbClr val="82AE71"/>
                </a:solidFill>
                <a:latin typeface="Gill Sans Nova" panose="020B0602020104020203" pitchFamily="34" charset="0"/>
              </a:rPr>
              <a:t>SBA </a:t>
            </a:r>
            <a:br>
              <a:rPr lang="en-US" sz="2000" cap="small" dirty="0">
                <a:solidFill>
                  <a:srgbClr val="82AE71"/>
                </a:solidFill>
                <a:latin typeface="Gill Sans Nova" panose="020B0602020104020203" pitchFamily="34" charset="0"/>
              </a:rPr>
            </a:br>
            <a:r>
              <a:rPr lang="en-US" sz="2000" cap="small" dirty="0">
                <a:solidFill>
                  <a:srgbClr val="82AE71"/>
                </a:solidFill>
                <a:latin typeface="Gill Sans Nova" panose="020B0602020104020203" pitchFamily="34" charset="0"/>
              </a:rPr>
              <a:t>International </a:t>
            </a:r>
            <a:br>
              <a:rPr lang="en-US" sz="2000" cap="small" dirty="0">
                <a:solidFill>
                  <a:srgbClr val="82AE71"/>
                </a:solidFill>
                <a:latin typeface="Gill Sans Nova" panose="020B0602020104020203" pitchFamily="34" charset="0"/>
              </a:rPr>
            </a:br>
            <a:r>
              <a:rPr lang="en-US" sz="2000" cap="small" dirty="0">
                <a:solidFill>
                  <a:srgbClr val="82AE71"/>
                </a:solidFill>
                <a:latin typeface="Gill Sans Nova" panose="020B0602020104020203" pitchFamily="34" charset="0"/>
              </a:rPr>
              <a:t>HQ</a:t>
            </a:r>
          </a:p>
        </p:txBody>
      </p:sp>
      <p:pic>
        <p:nvPicPr>
          <p:cNvPr id="26628" name="Picture 2" descr="Image result for Belgium map">
            <a:extLst>
              <a:ext uri="{FF2B5EF4-FFF2-40B4-BE49-F238E27FC236}">
                <a16:creationId xmlns:a16="http://schemas.microsoft.com/office/drawing/2014/main" id="{5BB2E4F5-6CCF-4B07-AFAF-F28D0AF15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298" y="3119936"/>
            <a:ext cx="1692000" cy="113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379AF95C-4A63-4848-A0C2-1270D66A4B27}"/>
              </a:ext>
            </a:extLst>
          </p:cNvPr>
          <p:cNvSpPr txBox="1"/>
          <p:nvPr/>
        </p:nvSpPr>
        <p:spPr>
          <a:xfrm>
            <a:off x="3624207" y="4321496"/>
            <a:ext cx="1693091" cy="830997"/>
          </a:xfrm>
          <a:prstGeom prst="rect">
            <a:avLst/>
          </a:prstGeom>
          <a:noFill/>
        </p:spPr>
        <p:txBody>
          <a:bodyPr wrap="none">
            <a:spAutoFit/>
          </a:bodyPr>
          <a:lstStyle/>
          <a:p>
            <a:pPr algn="ctr">
              <a:defRPr/>
            </a:pPr>
            <a:r>
              <a:rPr lang="en-US" sz="2000" b="1" cap="small" dirty="0">
                <a:solidFill>
                  <a:schemeClr val="bg1">
                    <a:lumMod val="50000"/>
                  </a:schemeClr>
                </a:solidFill>
                <a:latin typeface="Gill Sans Nova" panose="020B0602020104020203" pitchFamily="34" charset="0"/>
                <a:ea typeface="+mj-ea"/>
                <a:cs typeface="+mj-cs"/>
              </a:rPr>
              <a:t>Belgium</a:t>
            </a:r>
          </a:p>
          <a:p>
            <a:pPr algn="ctr">
              <a:defRPr/>
            </a:pPr>
            <a:r>
              <a:rPr lang="en-US" sz="1400" b="1" cap="small" dirty="0">
                <a:solidFill>
                  <a:schemeClr val="bg1">
                    <a:lumMod val="50000"/>
                  </a:schemeClr>
                </a:solidFill>
                <a:latin typeface="Gill Sans Nova" panose="020B0602020104020203" pitchFamily="34" charset="0"/>
                <a:ea typeface="+mj-ea"/>
                <a:cs typeface="+mj-cs"/>
              </a:rPr>
              <a:t>Planned opening</a:t>
            </a:r>
          </a:p>
          <a:p>
            <a:pPr algn="ctr">
              <a:defRPr/>
            </a:pPr>
            <a:r>
              <a:rPr lang="en-US" sz="1400" b="1" cap="small" dirty="0">
                <a:solidFill>
                  <a:schemeClr val="bg1">
                    <a:lumMod val="50000"/>
                  </a:schemeClr>
                </a:solidFill>
                <a:latin typeface="Gill Sans Nova" panose="020B0602020104020203" pitchFamily="34" charset="0"/>
                <a:ea typeface="+mj-ea"/>
                <a:cs typeface="+mj-cs"/>
              </a:rPr>
              <a:t>2020</a:t>
            </a:r>
          </a:p>
        </p:txBody>
      </p:sp>
      <p:pic>
        <p:nvPicPr>
          <p:cNvPr id="89092" name="Picture 4" descr="Image result for france country map color sticker">
            <a:extLst>
              <a:ext uri="{FF2B5EF4-FFF2-40B4-BE49-F238E27FC236}">
                <a16:creationId xmlns:a16="http://schemas.microsoft.com/office/drawing/2014/main" id="{C44D10D4-5CFE-4312-ACFE-8300A13783CB}"/>
              </a:ext>
            </a:extLst>
          </p:cNvPr>
          <p:cNvPicPr>
            <a:picLocks noChangeAspect="1" noChangeArrowheads="1"/>
          </p:cNvPicPr>
          <p:nvPr/>
        </p:nvPicPr>
        <p:blipFill>
          <a:blip r:embed="rId3"/>
          <a:srcRect/>
          <a:stretch>
            <a:fillRect/>
          </a:stretch>
        </p:blipFill>
        <p:spPr bwMode="auto">
          <a:xfrm>
            <a:off x="285750" y="3113089"/>
            <a:ext cx="1080000" cy="1104676"/>
          </a:xfrm>
          <a:prstGeom prst="rect">
            <a:avLst/>
          </a:prstGeom>
          <a:noFill/>
          <a:ln>
            <a:solidFill>
              <a:schemeClr val="bg1">
                <a:lumMod val="50000"/>
              </a:schemeClr>
            </a:solidFill>
          </a:ln>
        </p:spPr>
      </p:pic>
      <p:sp>
        <p:nvSpPr>
          <p:cNvPr id="11" name="ZoneTexte 10">
            <a:extLst>
              <a:ext uri="{FF2B5EF4-FFF2-40B4-BE49-F238E27FC236}">
                <a16:creationId xmlns:a16="http://schemas.microsoft.com/office/drawing/2014/main" id="{9EC5F2A0-5FB1-4A7F-B10D-A878E62088D3}"/>
              </a:ext>
            </a:extLst>
          </p:cNvPr>
          <p:cNvSpPr txBox="1"/>
          <p:nvPr/>
        </p:nvSpPr>
        <p:spPr>
          <a:xfrm>
            <a:off x="402603" y="4337050"/>
            <a:ext cx="1080744" cy="830997"/>
          </a:xfrm>
          <a:prstGeom prst="rect">
            <a:avLst/>
          </a:prstGeom>
          <a:noFill/>
        </p:spPr>
        <p:txBody>
          <a:bodyPr wrap="none">
            <a:spAutoFit/>
          </a:bodyPr>
          <a:lstStyle/>
          <a:p>
            <a:pPr algn="ctr">
              <a:defRPr/>
            </a:pPr>
            <a:r>
              <a:rPr lang="fr-FR" sz="2000" b="1" cap="small" dirty="0">
                <a:solidFill>
                  <a:schemeClr val="bg1">
                    <a:lumMod val="50000"/>
                  </a:schemeClr>
                </a:solidFill>
                <a:latin typeface="Gill Sans Nova" panose="020B0602020104020203" pitchFamily="34" charset="0"/>
                <a:ea typeface="+mj-ea"/>
                <a:cs typeface="+mj-cs"/>
              </a:rPr>
              <a:t>France</a:t>
            </a:r>
          </a:p>
          <a:p>
            <a:pPr algn="ctr">
              <a:defRPr/>
            </a:pPr>
            <a:r>
              <a:rPr lang="en-US" sz="1400" b="1" cap="small" dirty="0">
                <a:solidFill>
                  <a:schemeClr val="bg1">
                    <a:lumMod val="50000"/>
                  </a:schemeClr>
                </a:solidFill>
                <a:latin typeface="Gill Sans Nova" panose="020B0602020104020203" pitchFamily="34" charset="0"/>
                <a:ea typeface="+mj-ea"/>
                <a:cs typeface="+mj-cs"/>
              </a:rPr>
              <a:t>Created</a:t>
            </a:r>
          </a:p>
          <a:p>
            <a:pPr algn="ctr">
              <a:defRPr/>
            </a:pPr>
            <a:r>
              <a:rPr lang="en-US" sz="1400" b="1" cap="small" dirty="0">
                <a:solidFill>
                  <a:schemeClr val="bg1">
                    <a:lumMod val="50000"/>
                  </a:schemeClr>
                </a:solidFill>
                <a:latin typeface="Gill Sans Nova" panose="020B0602020104020203" pitchFamily="34" charset="0"/>
                <a:ea typeface="+mj-ea"/>
                <a:cs typeface="+mj-cs"/>
              </a:rPr>
              <a:t>2012</a:t>
            </a:r>
          </a:p>
        </p:txBody>
      </p:sp>
      <p:pic>
        <p:nvPicPr>
          <p:cNvPr id="8" name="Image 7">
            <a:extLst>
              <a:ext uri="{FF2B5EF4-FFF2-40B4-BE49-F238E27FC236}">
                <a16:creationId xmlns:a16="http://schemas.microsoft.com/office/drawing/2014/main" id="{09E33985-1C96-4EFC-AFBA-17B125C9CE93}"/>
              </a:ext>
            </a:extLst>
          </p:cNvPr>
          <p:cNvPicPr>
            <a:picLocks noChangeAspect="1"/>
          </p:cNvPicPr>
          <p:nvPr/>
        </p:nvPicPr>
        <p:blipFill>
          <a:blip r:embed="rId4" cstate="hqprint"/>
          <a:stretch>
            <a:fillRect/>
          </a:stretch>
        </p:blipFill>
        <p:spPr>
          <a:xfrm>
            <a:off x="2044178" y="3112000"/>
            <a:ext cx="1080000" cy="1225050"/>
          </a:xfrm>
          <a:prstGeom prst="rect">
            <a:avLst/>
          </a:prstGeom>
          <a:ln>
            <a:solidFill>
              <a:schemeClr val="bg1">
                <a:lumMod val="50000"/>
              </a:schemeClr>
            </a:solidFill>
          </a:ln>
        </p:spPr>
      </p:pic>
      <p:sp>
        <p:nvSpPr>
          <p:cNvPr id="17" name="ZoneTexte 16">
            <a:extLst>
              <a:ext uri="{FF2B5EF4-FFF2-40B4-BE49-F238E27FC236}">
                <a16:creationId xmlns:a16="http://schemas.microsoft.com/office/drawing/2014/main" id="{7538A0A1-37D3-4952-9E98-72173ED710FD}"/>
              </a:ext>
            </a:extLst>
          </p:cNvPr>
          <p:cNvSpPr txBox="1"/>
          <p:nvPr/>
        </p:nvSpPr>
        <p:spPr>
          <a:xfrm>
            <a:off x="1702789" y="4307505"/>
            <a:ext cx="1740092" cy="830997"/>
          </a:xfrm>
          <a:prstGeom prst="rect">
            <a:avLst/>
          </a:prstGeom>
          <a:noFill/>
        </p:spPr>
        <p:txBody>
          <a:bodyPr wrap="none">
            <a:spAutoFit/>
          </a:bodyPr>
          <a:lstStyle/>
          <a:p>
            <a:pPr algn="ctr">
              <a:defRPr/>
            </a:pPr>
            <a:r>
              <a:rPr lang="en-US" sz="2000" b="1" cap="small" dirty="0">
                <a:solidFill>
                  <a:schemeClr val="bg1">
                    <a:lumMod val="50000"/>
                  </a:schemeClr>
                </a:solidFill>
                <a:latin typeface="Gill Sans Nova" panose="020B0602020104020203" pitchFamily="34" charset="0"/>
                <a:ea typeface="+mj-ea"/>
                <a:cs typeface="+mj-cs"/>
              </a:rPr>
              <a:t>Luxembourg</a:t>
            </a:r>
          </a:p>
          <a:p>
            <a:pPr algn="ctr">
              <a:defRPr/>
            </a:pPr>
            <a:r>
              <a:rPr lang="en-US" sz="1400" b="1" cap="small" dirty="0">
                <a:solidFill>
                  <a:schemeClr val="bg1">
                    <a:lumMod val="50000"/>
                  </a:schemeClr>
                </a:solidFill>
                <a:latin typeface="Gill Sans Nova" panose="020B0602020104020203" pitchFamily="34" charset="0"/>
                <a:ea typeface="+mj-ea"/>
                <a:cs typeface="+mj-cs"/>
              </a:rPr>
              <a:t>Planned opening</a:t>
            </a:r>
          </a:p>
          <a:p>
            <a:pPr algn="ctr">
              <a:defRPr/>
            </a:pPr>
            <a:r>
              <a:rPr lang="en-US" sz="1400" b="1" cap="small" dirty="0">
                <a:solidFill>
                  <a:schemeClr val="bg1">
                    <a:lumMod val="50000"/>
                  </a:schemeClr>
                </a:solidFill>
                <a:latin typeface="Gill Sans Nova" panose="020B0602020104020203" pitchFamily="34" charset="0"/>
                <a:ea typeface="+mj-ea"/>
                <a:cs typeface="+mj-cs"/>
              </a:rPr>
              <a:t>2020</a:t>
            </a:r>
          </a:p>
        </p:txBody>
      </p:sp>
      <p:pic>
        <p:nvPicPr>
          <p:cNvPr id="26634" name="Picture 8" descr="Image result for swiss country map color sticker">
            <a:extLst>
              <a:ext uri="{FF2B5EF4-FFF2-40B4-BE49-F238E27FC236}">
                <a16:creationId xmlns:a16="http://schemas.microsoft.com/office/drawing/2014/main" id="{CA47F31C-3387-4517-A937-BDFEE7A1AE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1" y="3178445"/>
            <a:ext cx="1692000" cy="111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a:extLst>
              <a:ext uri="{FF2B5EF4-FFF2-40B4-BE49-F238E27FC236}">
                <a16:creationId xmlns:a16="http://schemas.microsoft.com/office/drawing/2014/main" id="{AE00A19B-122A-4622-A944-00BD3B69EE9C}"/>
              </a:ext>
            </a:extLst>
          </p:cNvPr>
          <p:cNvSpPr txBox="1"/>
          <p:nvPr/>
        </p:nvSpPr>
        <p:spPr>
          <a:xfrm>
            <a:off x="5427302" y="4307505"/>
            <a:ext cx="1792478" cy="830997"/>
          </a:xfrm>
          <a:prstGeom prst="rect">
            <a:avLst/>
          </a:prstGeom>
          <a:noFill/>
        </p:spPr>
        <p:txBody>
          <a:bodyPr wrap="none">
            <a:spAutoFit/>
          </a:bodyPr>
          <a:lstStyle/>
          <a:p>
            <a:pPr algn="ctr">
              <a:defRPr/>
            </a:pPr>
            <a:r>
              <a:rPr lang="en-US" sz="2000" b="1" cap="small" dirty="0">
                <a:solidFill>
                  <a:schemeClr val="bg1">
                    <a:lumMod val="50000"/>
                  </a:schemeClr>
                </a:solidFill>
                <a:latin typeface="Gill Sans Nova" panose="020B0602020104020203" pitchFamily="34" charset="0"/>
                <a:ea typeface="+mj-ea"/>
                <a:cs typeface="+mj-cs"/>
              </a:rPr>
              <a:t>Switzerland</a:t>
            </a:r>
          </a:p>
          <a:p>
            <a:pPr algn="ctr">
              <a:defRPr/>
            </a:pPr>
            <a:r>
              <a:rPr lang="en-US" sz="1400" b="1" cap="small" dirty="0">
                <a:solidFill>
                  <a:schemeClr val="bg1">
                    <a:lumMod val="50000"/>
                  </a:schemeClr>
                </a:solidFill>
                <a:latin typeface="Gill Sans Nova" panose="020B0602020104020203" pitchFamily="34" charset="0"/>
                <a:ea typeface="+mj-ea"/>
                <a:cs typeface="+mj-cs"/>
              </a:rPr>
              <a:t>Planned opening</a:t>
            </a:r>
          </a:p>
          <a:p>
            <a:pPr algn="ctr">
              <a:defRPr/>
            </a:pPr>
            <a:r>
              <a:rPr lang="en-US" sz="1400" b="1" cap="small" dirty="0">
                <a:solidFill>
                  <a:schemeClr val="bg1">
                    <a:lumMod val="50000"/>
                  </a:schemeClr>
                </a:solidFill>
                <a:latin typeface="Gill Sans Nova" panose="020B0602020104020203" pitchFamily="34" charset="0"/>
                <a:ea typeface="+mj-ea"/>
                <a:cs typeface="+mj-cs"/>
              </a:rPr>
              <a:t>2020</a:t>
            </a:r>
          </a:p>
        </p:txBody>
      </p:sp>
      <p:cxnSp>
        <p:nvCxnSpPr>
          <p:cNvPr id="10" name="Connecteur droit 9">
            <a:extLst>
              <a:ext uri="{FF2B5EF4-FFF2-40B4-BE49-F238E27FC236}">
                <a16:creationId xmlns:a16="http://schemas.microsoft.com/office/drawing/2014/main" id="{6BE48C8C-2F01-496C-B6C7-6273AFCDD1A8}"/>
              </a:ext>
            </a:extLst>
          </p:cNvPr>
          <p:cNvCxnSpPr>
            <a:cxnSpLocks/>
          </p:cNvCxnSpPr>
          <p:nvPr/>
        </p:nvCxnSpPr>
        <p:spPr>
          <a:xfrm>
            <a:off x="825750" y="2865438"/>
            <a:ext cx="8011863" cy="9525"/>
          </a:xfrm>
          <a:prstGeom prst="line">
            <a:avLst/>
          </a:prstGeom>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6B32F53C-33A3-4FBE-883A-5388C5835BBE}"/>
              </a:ext>
            </a:extLst>
          </p:cNvPr>
          <p:cNvCxnSpPr>
            <a:cxnSpLocks/>
            <a:stCxn id="3" idx="2"/>
          </p:cNvCxnSpPr>
          <p:nvPr/>
        </p:nvCxnSpPr>
        <p:spPr>
          <a:xfrm>
            <a:off x="5013325" y="2506774"/>
            <a:ext cx="0" cy="368189"/>
          </a:xfrm>
          <a:prstGeom prst="line">
            <a:avLst/>
          </a:prstGeom>
        </p:spPr>
        <p:style>
          <a:lnRef idx="1">
            <a:schemeClr val="dk1"/>
          </a:lnRef>
          <a:fillRef idx="0">
            <a:schemeClr val="dk1"/>
          </a:fillRef>
          <a:effectRef idx="0">
            <a:schemeClr val="dk1"/>
          </a:effectRef>
          <a:fontRef idx="minor">
            <a:schemeClr val="tx1"/>
          </a:fontRef>
        </p:style>
      </p:cxnSp>
      <p:cxnSp>
        <p:nvCxnSpPr>
          <p:cNvPr id="24" name="Connecteur droit 23">
            <a:extLst>
              <a:ext uri="{FF2B5EF4-FFF2-40B4-BE49-F238E27FC236}">
                <a16:creationId xmlns:a16="http://schemas.microsoft.com/office/drawing/2014/main" id="{E3C01489-BC50-4E51-9D11-7AC75DFEEA51}"/>
              </a:ext>
            </a:extLst>
          </p:cNvPr>
          <p:cNvCxnSpPr>
            <a:cxnSpLocks/>
            <a:endCxn id="89092" idx="0"/>
          </p:cNvCxnSpPr>
          <p:nvPr/>
        </p:nvCxnSpPr>
        <p:spPr>
          <a:xfrm>
            <a:off x="825750" y="2889250"/>
            <a:ext cx="0" cy="223839"/>
          </a:xfrm>
          <a:prstGeom prst="line">
            <a:avLst/>
          </a:prstGeom>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B3FDCF61-CFD0-47E0-BA81-ABDBB727E78C}"/>
              </a:ext>
            </a:extLst>
          </p:cNvPr>
          <p:cNvCxnSpPr>
            <a:stCxn id="26628" idx="0"/>
            <a:endCxn id="26628" idx="0"/>
          </p:cNvCxnSpPr>
          <p:nvPr/>
        </p:nvCxnSpPr>
        <p:spPr>
          <a:xfrm>
            <a:off x="4471298" y="311993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F635375B-5FF1-4871-8A11-F9D17BDE488F}"/>
              </a:ext>
            </a:extLst>
          </p:cNvPr>
          <p:cNvCxnSpPr>
            <a:cxnSpLocks/>
          </p:cNvCxnSpPr>
          <p:nvPr/>
        </p:nvCxnSpPr>
        <p:spPr>
          <a:xfrm>
            <a:off x="2652713" y="2889250"/>
            <a:ext cx="0" cy="228600"/>
          </a:xfrm>
          <a:prstGeom prst="line">
            <a:avLst/>
          </a:prstGeom>
        </p:spPr>
        <p:style>
          <a:lnRef idx="1">
            <a:schemeClr val="dk1"/>
          </a:lnRef>
          <a:fillRef idx="0">
            <a:schemeClr val="dk1"/>
          </a:fillRef>
          <a:effectRef idx="0">
            <a:schemeClr val="dk1"/>
          </a:effectRef>
          <a:fontRef idx="minor">
            <a:schemeClr val="tx1"/>
          </a:fontRef>
        </p:style>
      </p:cxnSp>
      <p:cxnSp>
        <p:nvCxnSpPr>
          <p:cNvPr id="39" name="Connecteur droit 38">
            <a:extLst>
              <a:ext uri="{FF2B5EF4-FFF2-40B4-BE49-F238E27FC236}">
                <a16:creationId xmlns:a16="http://schemas.microsoft.com/office/drawing/2014/main" id="{ECF15912-AB93-4508-ADC8-201D77E6106A}"/>
              </a:ext>
            </a:extLst>
          </p:cNvPr>
          <p:cNvCxnSpPr>
            <a:cxnSpLocks/>
          </p:cNvCxnSpPr>
          <p:nvPr/>
        </p:nvCxnSpPr>
        <p:spPr>
          <a:xfrm>
            <a:off x="4497388" y="2889250"/>
            <a:ext cx="0" cy="304800"/>
          </a:xfrm>
          <a:prstGeom prst="line">
            <a:avLst/>
          </a:prstGeom>
        </p:spPr>
        <p:style>
          <a:lnRef idx="1">
            <a:schemeClr val="dk1"/>
          </a:lnRef>
          <a:fillRef idx="0">
            <a:schemeClr val="dk1"/>
          </a:fillRef>
          <a:effectRef idx="0">
            <a:schemeClr val="dk1"/>
          </a:effectRef>
          <a:fontRef idx="minor">
            <a:schemeClr val="tx1"/>
          </a:fontRef>
        </p:style>
      </p:cxnSp>
      <p:cxnSp>
        <p:nvCxnSpPr>
          <p:cNvPr id="40" name="Connecteur droit 39">
            <a:extLst>
              <a:ext uri="{FF2B5EF4-FFF2-40B4-BE49-F238E27FC236}">
                <a16:creationId xmlns:a16="http://schemas.microsoft.com/office/drawing/2014/main" id="{33AC2188-3FD9-45C5-B5D1-6DBB48A250FD}"/>
              </a:ext>
            </a:extLst>
          </p:cNvPr>
          <p:cNvCxnSpPr>
            <a:cxnSpLocks/>
            <a:endCxn id="26634" idx="0"/>
          </p:cNvCxnSpPr>
          <p:nvPr/>
        </p:nvCxnSpPr>
        <p:spPr>
          <a:xfrm>
            <a:off x="6275251" y="2889250"/>
            <a:ext cx="0" cy="289195"/>
          </a:xfrm>
          <a:prstGeom prst="line">
            <a:avLst/>
          </a:prstGeom>
        </p:spPr>
        <p:style>
          <a:lnRef idx="1">
            <a:schemeClr val="dk1"/>
          </a:lnRef>
          <a:fillRef idx="0">
            <a:schemeClr val="dk1"/>
          </a:fillRef>
          <a:effectRef idx="0">
            <a:schemeClr val="dk1"/>
          </a:effectRef>
          <a:fontRef idx="minor">
            <a:schemeClr val="tx1"/>
          </a:fontRef>
        </p:style>
      </p:cxnSp>
      <p:cxnSp>
        <p:nvCxnSpPr>
          <p:cNvPr id="116737" name="Connecteur droit 116736">
            <a:extLst>
              <a:ext uri="{FF2B5EF4-FFF2-40B4-BE49-F238E27FC236}">
                <a16:creationId xmlns:a16="http://schemas.microsoft.com/office/drawing/2014/main" id="{B22C3164-FCD7-451B-BB39-378ECC8C763A}"/>
              </a:ext>
            </a:extLst>
          </p:cNvPr>
          <p:cNvCxnSpPr>
            <a:cxnSpLocks/>
          </p:cNvCxnSpPr>
          <p:nvPr/>
        </p:nvCxnSpPr>
        <p:spPr>
          <a:xfrm>
            <a:off x="8837613" y="1562100"/>
            <a:ext cx="0" cy="3377978"/>
          </a:xfrm>
          <a:prstGeom prst="line">
            <a:avLst/>
          </a:prstGeom>
        </p:spPr>
        <p:style>
          <a:lnRef idx="1">
            <a:schemeClr val="dk1"/>
          </a:lnRef>
          <a:fillRef idx="0">
            <a:schemeClr val="dk1"/>
          </a:fillRef>
          <a:effectRef idx="0">
            <a:schemeClr val="dk1"/>
          </a:effectRef>
          <a:fontRef idx="minor">
            <a:schemeClr val="tx1"/>
          </a:fontRef>
        </p:style>
      </p:cxnSp>
      <p:pic>
        <p:nvPicPr>
          <p:cNvPr id="26644" name="Picture 10" descr="Image result for germany country map color sticker">
            <a:extLst>
              <a:ext uri="{FF2B5EF4-FFF2-40B4-BE49-F238E27FC236}">
                <a16:creationId xmlns:a16="http://schemas.microsoft.com/office/drawing/2014/main" id="{80FBCFAA-B4B7-4489-BA1E-746DC7321F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7768" y="1394723"/>
            <a:ext cx="1481137"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ZoneTexte 44">
            <a:extLst>
              <a:ext uri="{FF2B5EF4-FFF2-40B4-BE49-F238E27FC236}">
                <a16:creationId xmlns:a16="http://schemas.microsoft.com/office/drawing/2014/main" id="{B0D0BE25-5B54-4D61-8917-9055E65CD989}"/>
              </a:ext>
            </a:extLst>
          </p:cNvPr>
          <p:cNvSpPr txBox="1"/>
          <p:nvPr/>
        </p:nvSpPr>
        <p:spPr>
          <a:xfrm>
            <a:off x="10651859" y="1745601"/>
            <a:ext cx="1309974" cy="400110"/>
          </a:xfrm>
          <a:prstGeom prst="rect">
            <a:avLst/>
          </a:prstGeom>
          <a:noFill/>
        </p:spPr>
        <p:txBody>
          <a:bodyPr wrap="none">
            <a:spAutoFit/>
          </a:bodyPr>
          <a:lstStyle/>
          <a:p>
            <a:pPr algn="ctr">
              <a:defRPr/>
            </a:pPr>
            <a:r>
              <a:rPr lang="fr-FR" sz="2000" b="1" cap="small" dirty="0">
                <a:solidFill>
                  <a:schemeClr val="bg1">
                    <a:lumMod val="50000"/>
                  </a:schemeClr>
                </a:solidFill>
                <a:latin typeface="Gill Sans Nova" panose="020B0602020104020203" pitchFamily="34" charset="0"/>
                <a:ea typeface="+mj-ea"/>
                <a:cs typeface="+mj-cs"/>
              </a:rPr>
              <a:t>Germany</a:t>
            </a:r>
          </a:p>
        </p:txBody>
      </p:sp>
      <p:pic>
        <p:nvPicPr>
          <p:cNvPr id="89100" name="Picture 12" descr="Image result for USA country map color sticker">
            <a:extLst>
              <a:ext uri="{FF2B5EF4-FFF2-40B4-BE49-F238E27FC236}">
                <a16:creationId xmlns:a16="http://schemas.microsoft.com/office/drawing/2014/main" id="{FF63485B-4A38-484A-8B78-CB5EA4278AB3}"/>
              </a:ext>
            </a:extLst>
          </p:cNvPr>
          <p:cNvPicPr>
            <a:picLocks noChangeAspect="1" noChangeArrowheads="1"/>
          </p:cNvPicPr>
          <p:nvPr/>
        </p:nvPicPr>
        <p:blipFill>
          <a:blip r:embed="rId7" cstate="hqprint"/>
          <a:srcRect/>
          <a:stretch>
            <a:fillRect/>
          </a:stretch>
        </p:blipFill>
        <p:spPr bwMode="auto">
          <a:xfrm>
            <a:off x="9422328" y="3446252"/>
            <a:ext cx="1131421" cy="660460"/>
          </a:xfrm>
          <a:prstGeom prst="rect">
            <a:avLst/>
          </a:prstGeom>
          <a:noFill/>
          <a:ln>
            <a:solidFill>
              <a:schemeClr val="bg1">
                <a:lumMod val="50000"/>
              </a:schemeClr>
            </a:solidFill>
          </a:ln>
        </p:spPr>
      </p:pic>
      <p:pic>
        <p:nvPicPr>
          <p:cNvPr id="89102" name="Picture 14" descr="Image result for Italy country map color sticker">
            <a:extLst>
              <a:ext uri="{FF2B5EF4-FFF2-40B4-BE49-F238E27FC236}">
                <a16:creationId xmlns:a16="http://schemas.microsoft.com/office/drawing/2014/main" id="{F030EA5E-E18F-42E4-B6FC-60CC0AC01E59}"/>
              </a:ext>
            </a:extLst>
          </p:cNvPr>
          <p:cNvPicPr>
            <a:picLocks noChangeAspect="1" noChangeArrowheads="1"/>
          </p:cNvPicPr>
          <p:nvPr/>
        </p:nvPicPr>
        <p:blipFill>
          <a:blip r:embed="rId8" cstate="hqprint"/>
          <a:srcRect/>
          <a:stretch>
            <a:fillRect/>
          </a:stretch>
        </p:blipFill>
        <p:spPr bwMode="auto">
          <a:xfrm>
            <a:off x="7353853" y="3250405"/>
            <a:ext cx="1289050" cy="966788"/>
          </a:xfrm>
          <a:prstGeom prst="rect">
            <a:avLst/>
          </a:prstGeom>
          <a:noFill/>
          <a:ln>
            <a:solidFill>
              <a:schemeClr val="bg1">
                <a:lumMod val="50000"/>
              </a:schemeClr>
            </a:solidFill>
          </a:ln>
        </p:spPr>
      </p:pic>
      <p:cxnSp>
        <p:nvCxnSpPr>
          <p:cNvPr id="116743" name="Connecteur droit 116742">
            <a:extLst>
              <a:ext uri="{FF2B5EF4-FFF2-40B4-BE49-F238E27FC236}">
                <a16:creationId xmlns:a16="http://schemas.microsoft.com/office/drawing/2014/main" id="{A570BD03-25EF-49C8-AB42-8AB51C4A26B2}"/>
              </a:ext>
            </a:extLst>
          </p:cNvPr>
          <p:cNvCxnSpPr>
            <a:cxnSpLocks/>
          </p:cNvCxnSpPr>
          <p:nvPr/>
        </p:nvCxnSpPr>
        <p:spPr>
          <a:xfrm>
            <a:off x="8829675" y="1862138"/>
            <a:ext cx="504825" cy="1587"/>
          </a:xfrm>
          <a:prstGeom prst="line">
            <a:avLst/>
          </a:prstGeom>
        </p:spPr>
        <p:style>
          <a:lnRef idx="1">
            <a:schemeClr val="dk1"/>
          </a:lnRef>
          <a:fillRef idx="0">
            <a:schemeClr val="dk1"/>
          </a:fillRef>
          <a:effectRef idx="0">
            <a:schemeClr val="dk1"/>
          </a:effectRef>
          <a:fontRef idx="minor">
            <a:schemeClr val="tx1"/>
          </a:fontRef>
        </p:style>
      </p:cxnSp>
      <p:pic>
        <p:nvPicPr>
          <p:cNvPr id="89104" name="Picture 16" descr="Related image">
            <a:extLst>
              <a:ext uri="{FF2B5EF4-FFF2-40B4-BE49-F238E27FC236}">
                <a16:creationId xmlns:a16="http://schemas.microsoft.com/office/drawing/2014/main" id="{C265C909-3AA6-4F80-9DDE-E4FF0CA654B7}"/>
              </a:ext>
            </a:extLst>
          </p:cNvPr>
          <p:cNvPicPr>
            <a:picLocks noChangeAspect="1" noChangeArrowheads="1"/>
          </p:cNvPicPr>
          <p:nvPr/>
        </p:nvPicPr>
        <p:blipFill>
          <a:blip r:embed="rId9" cstate="hqprint"/>
          <a:srcRect/>
          <a:stretch>
            <a:fillRect/>
          </a:stretch>
        </p:blipFill>
        <p:spPr bwMode="auto">
          <a:xfrm>
            <a:off x="9574765" y="2393950"/>
            <a:ext cx="733986" cy="976313"/>
          </a:xfrm>
          <a:prstGeom prst="rect">
            <a:avLst/>
          </a:prstGeom>
          <a:noFill/>
          <a:ln>
            <a:solidFill>
              <a:schemeClr val="bg1">
                <a:lumMod val="50000"/>
              </a:schemeClr>
            </a:solidFill>
          </a:ln>
        </p:spPr>
      </p:pic>
      <p:sp>
        <p:nvSpPr>
          <p:cNvPr id="54" name="ZoneTexte 53">
            <a:extLst>
              <a:ext uri="{FF2B5EF4-FFF2-40B4-BE49-F238E27FC236}">
                <a16:creationId xmlns:a16="http://schemas.microsoft.com/office/drawing/2014/main" id="{D6529930-B2BA-443D-A701-F4B303658825}"/>
              </a:ext>
            </a:extLst>
          </p:cNvPr>
          <p:cNvSpPr txBox="1"/>
          <p:nvPr/>
        </p:nvSpPr>
        <p:spPr>
          <a:xfrm>
            <a:off x="10724635" y="2698324"/>
            <a:ext cx="582211" cy="400110"/>
          </a:xfrm>
          <a:prstGeom prst="rect">
            <a:avLst/>
          </a:prstGeom>
          <a:noFill/>
        </p:spPr>
        <p:txBody>
          <a:bodyPr wrap="none">
            <a:spAutoFit/>
          </a:bodyPr>
          <a:lstStyle/>
          <a:p>
            <a:pPr algn="ctr">
              <a:defRPr/>
            </a:pPr>
            <a:r>
              <a:rPr lang="fr-FR" sz="2000" b="1" cap="small" dirty="0">
                <a:solidFill>
                  <a:schemeClr val="bg1">
                    <a:lumMod val="50000"/>
                  </a:schemeClr>
                </a:solidFill>
                <a:latin typeface="Gill Sans Nova" panose="020B0602020104020203" pitchFamily="34" charset="0"/>
                <a:ea typeface="+mj-ea"/>
                <a:cs typeface="+mj-cs"/>
              </a:rPr>
              <a:t>UK</a:t>
            </a:r>
          </a:p>
        </p:txBody>
      </p:sp>
      <p:sp>
        <p:nvSpPr>
          <p:cNvPr id="55" name="ZoneTexte 54">
            <a:extLst>
              <a:ext uri="{FF2B5EF4-FFF2-40B4-BE49-F238E27FC236}">
                <a16:creationId xmlns:a16="http://schemas.microsoft.com/office/drawing/2014/main" id="{A737AB7E-7C35-4EB4-B638-E87AB1611E0A}"/>
              </a:ext>
            </a:extLst>
          </p:cNvPr>
          <p:cNvSpPr txBox="1"/>
          <p:nvPr/>
        </p:nvSpPr>
        <p:spPr>
          <a:xfrm>
            <a:off x="10752130" y="3554386"/>
            <a:ext cx="732893" cy="400110"/>
          </a:xfrm>
          <a:prstGeom prst="rect">
            <a:avLst/>
          </a:prstGeom>
          <a:noFill/>
        </p:spPr>
        <p:txBody>
          <a:bodyPr wrap="none">
            <a:spAutoFit/>
          </a:bodyPr>
          <a:lstStyle/>
          <a:p>
            <a:pPr algn="ctr">
              <a:defRPr/>
            </a:pPr>
            <a:r>
              <a:rPr lang="fr-FR" sz="2000" b="1" cap="small" dirty="0">
                <a:solidFill>
                  <a:schemeClr val="bg1">
                    <a:lumMod val="50000"/>
                  </a:schemeClr>
                </a:solidFill>
                <a:latin typeface="Gill Sans Nova" panose="020B0602020104020203" pitchFamily="34" charset="0"/>
                <a:ea typeface="+mj-ea"/>
                <a:cs typeface="+mj-cs"/>
              </a:rPr>
              <a:t>USA</a:t>
            </a:r>
          </a:p>
        </p:txBody>
      </p:sp>
      <p:sp>
        <p:nvSpPr>
          <p:cNvPr id="26653" name="ZoneTexte 116743">
            <a:extLst>
              <a:ext uri="{FF2B5EF4-FFF2-40B4-BE49-F238E27FC236}">
                <a16:creationId xmlns:a16="http://schemas.microsoft.com/office/drawing/2014/main" id="{F4B6C7C3-BA36-4489-BE6D-ED30DAF28B83}"/>
              </a:ext>
            </a:extLst>
          </p:cNvPr>
          <p:cNvSpPr txBox="1">
            <a:spLocks noChangeArrowheads="1"/>
          </p:cNvSpPr>
          <p:nvPr/>
        </p:nvSpPr>
        <p:spPr bwMode="auto">
          <a:xfrm>
            <a:off x="8972482" y="938771"/>
            <a:ext cx="26901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r>
              <a:rPr lang="fr-FR" altLang="fr-FR" sz="2000" b="1" cap="small" dirty="0">
                <a:solidFill>
                  <a:srgbClr val="82AE71"/>
                </a:solidFill>
                <a:latin typeface="Gill Sans Nova" panose="020B0602020104020203" pitchFamily="34" charset="0"/>
              </a:rPr>
              <a:t>Under</a:t>
            </a:r>
            <a:r>
              <a:rPr lang="fr-FR" altLang="fr-FR" sz="2000" b="1" i="1" dirty="0">
                <a:latin typeface="Arial" panose="020B0604020202020204" pitchFamily="34" charset="0"/>
              </a:rPr>
              <a:t> </a:t>
            </a:r>
            <a:r>
              <a:rPr lang="fr-FR" altLang="fr-FR" sz="2000" b="1" cap="small" dirty="0">
                <a:solidFill>
                  <a:srgbClr val="82AE71"/>
                </a:solidFill>
                <a:latin typeface="Gill Sans Nova" panose="020B0602020104020203" pitchFamily="34" charset="0"/>
              </a:rPr>
              <a:t>discussion</a:t>
            </a:r>
            <a:r>
              <a:rPr lang="fr-FR" altLang="fr-FR" sz="2000" b="1" i="1" dirty="0">
                <a:latin typeface="Arial" panose="020B0604020202020204" pitchFamily="34" charset="0"/>
              </a:rPr>
              <a:t> </a:t>
            </a:r>
            <a:r>
              <a:rPr lang="fr-FR" altLang="fr-FR" sz="2000" i="1" dirty="0">
                <a:solidFill>
                  <a:srgbClr val="82AE71"/>
                </a:solidFill>
                <a:latin typeface="Arial" panose="020B0604020202020204" pitchFamily="34" charset="0"/>
              </a:rPr>
              <a:t>…</a:t>
            </a:r>
          </a:p>
        </p:txBody>
      </p:sp>
      <p:cxnSp>
        <p:nvCxnSpPr>
          <p:cNvPr id="57" name="Connecteur droit 56">
            <a:extLst>
              <a:ext uri="{FF2B5EF4-FFF2-40B4-BE49-F238E27FC236}">
                <a16:creationId xmlns:a16="http://schemas.microsoft.com/office/drawing/2014/main" id="{AD7DD811-C873-4043-B5CC-61398B09A1BA}"/>
              </a:ext>
            </a:extLst>
          </p:cNvPr>
          <p:cNvCxnSpPr>
            <a:cxnSpLocks/>
          </p:cNvCxnSpPr>
          <p:nvPr/>
        </p:nvCxnSpPr>
        <p:spPr>
          <a:xfrm>
            <a:off x="8848725" y="3776482"/>
            <a:ext cx="554553" cy="0"/>
          </a:xfrm>
          <a:prstGeom prst="line">
            <a:avLst/>
          </a:prstGeom>
        </p:spPr>
        <p:style>
          <a:lnRef idx="1">
            <a:schemeClr val="dk1"/>
          </a:lnRef>
          <a:fillRef idx="0">
            <a:schemeClr val="dk1"/>
          </a:fillRef>
          <a:effectRef idx="0">
            <a:schemeClr val="dk1"/>
          </a:effectRef>
          <a:fontRef idx="minor">
            <a:schemeClr val="tx1"/>
          </a:fontRef>
        </p:style>
      </p:cxnSp>
      <p:sp>
        <p:nvSpPr>
          <p:cNvPr id="63" name="Rectangle 62">
            <a:extLst>
              <a:ext uri="{FF2B5EF4-FFF2-40B4-BE49-F238E27FC236}">
                <a16:creationId xmlns:a16="http://schemas.microsoft.com/office/drawing/2014/main" id="{96899F94-4066-4690-BCAB-47D0C6E1D90C}"/>
              </a:ext>
            </a:extLst>
          </p:cNvPr>
          <p:cNvSpPr/>
          <p:nvPr/>
        </p:nvSpPr>
        <p:spPr>
          <a:xfrm>
            <a:off x="7015453" y="5432968"/>
            <a:ext cx="2117887" cy="400110"/>
          </a:xfrm>
          <a:prstGeom prst="rect">
            <a:avLst/>
          </a:prstGeom>
        </p:spPr>
        <p:txBody>
          <a:bodyPr wrap="none">
            <a:spAutoFit/>
          </a:bodyPr>
          <a:lstStyle/>
          <a:p>
            <a:pPr algn="ctr">
              <a:defRPr/>
            </a:pPr>
            <a:r>
              <a:rPr lang="en-US" sz="2000" b="1" cap="small" dirty="0">
                <a:solidFill>
                  <a:srgbClr val="82AE71"/>
                </a:solidFill>
                <a:latin typeface="Gill Sans Nova" panose="020B0602020104020203" pitchFamily="34" charset="0"/>
              </a:rPr>
              <a:t>Our Next Step</a:t>
            </a:r>
            <a:r>
              <a:rPr lang="fr-FR" sz="2000" b="1" cap="small" dirty="0">
                <a:solidFill>
                  <a:srgbClr val="82AE71"/>
                </a:solidFill>
                <a:latin typeface="Gill Sans Nova" panose="020B0602020104020203" pitchFamily="34" charset="0"/>
              </a:rPr>
              <a:t>:</a:t>
            </a:r>
          </a:p>
        </p:txBody>
      </p:sp>
      <p:sp>
        <p:nvSpPr>
          <p:cNvPr id="26657" name="Rectangle 116747">
            <a:extLst>
              <a:ext uri="{FF2B5EF4-FFF2-40B4-BE49-F238E27FC236}">
                <a16:creationId xmlns:a16="http://schemas.microsoft.com/office/drawing/2014/main" id="{6BE77F40-7A2D-4F82-B34D-72A304013BB7}"/>
              </a:ext>
            </a:extLst>
          </p:cNvPr>
          <p:cNvSpPr>
            <a:spLocks noChangeArrowheads="1"/>
          </p:cNvSpPr>
          <p:nvPr/>
        </p:nvSpPr>
        <p:spPr bwMode="auto">
          <a:xfrm>
            <a:off x="9068074" y="5118535"/>
            <a:ext cx="299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Clr>
                <a:srgbClr val="82AE71"/>
              </a:buClr>
              <a:buFont typeface="Wingdings" panose="05000000000000000000" pitchFamily="2" charset="2"/>
              <a:buChar char="§"/>
            </a:pPr>
            <a:r>
              <a:rPr lang="en-IE" altLang="fr-FR" sz="1800" dirty="0">
                <a:solidFill>
                  <a:srgbClr val="000000"/>
                </a:solidFill>
              </a:rPr>
              <a:t>Tunisia / Morocco / Algeria</a:t>
            </a:r>
          </a:p>
          <a:p>
            <a:pPr>
              <a:lnSpc>
                <a:spcPct val="100000"/>
              </a:lnSpc>
              <a:spcBef>
                <a:spcPct val="0"/>
              </a:spcBef>
              <a:buClr>
                <a:srgbClr val="82AE71"/>
              </a:buClr>
              <a:buFont typeface="Wingdings" panose="05000000000000000000" pitchFamily="2" charset="2"/>
              <a:buChar char="§"/>
            </a:pPr>
            <a:r>
              <a:rPr lang="en-IE" altLang="fr-FR" sz="1800" dirty="0">
                <a:solidFill>
                  <a:srgbClr val="000000"/>
                </a:solidFill>
              </a:rPr>
              <a:t>Nordics</a:t>
            </a:r>
          </a:p>
          <a:p>
            <a:pPr>
              <a:lnSpc>
                <a:spcPct val="100000"/>
              </a:lnSpc>
              <a:spcBef>
                <a:spcPct val="0"/>
              </a:spcBef>
              <a:buClr>
                <a:srgbClr val="82AE71"/>
              </a:buClr>
              <a:buFont typeface="Wingdings" panose="05000000000000000000" pitchFamily="2" charset="2"/>
              <a:buChar char="§"/>
            </a:pPr>
            <a:r>
              <a:rPr lang="en-IE" altLang="fr-FR" sz="1800" dirty="0">
                <a:solidFill>
                  <a:srgbClr val="000000"/>
                </a:solidFill>
              </a:rPr>
              <a:t>Canada </a:t>
            </a:r>
          </a:p>
          <a:p>
            <a:pPr>
              <a:lnSpc>
                <a:spcPct val="100000"/>
              </a:lnSpc>
              <a:spcBef>
                <a:spcPct val="0"/>
              </a:spcBef>
              <a:buClr>
                <a:srgbClr val="82AE71"/>
              </a:buClr>
              <a:buFont typeface="Wingdings" panose="05000000000000000000" pitchFamily="2" charset="2"/>
              <a:buChar char="§"/>
            </a:pPr>
            <a:r>
              <a:rPr lang="en-IE" altLang="fr-FR" sz="1800" dirty="0">
                <a:solidFill>
                  <a:srgbClr val="000000"/>
                </a:solidFill>
              </a:rPr>
              <a:t>and more …</a:t>
            </a:r>
            <a:endParaRPr lang="fr-FR" altLang="fr-FR" sz="1800" dirty="0">
              <a:latin typeface="Arial" panose="020B0604020202020204" pitchFamily="34" charset="0"/>
            </a:endParaRPr>
          </a:p>
        </p:txBody>
      </p:sp>
      <p:cxnSp>
        <p:nvCxnSpPr>
          <p:cNvPr id="116750" name="Connecteur droit 116749">
            <a:extLst>
              <a:ext uri="{FF2B5EF4-FFF2-40B4-BE49-F238E27FC236}">
                <a16:creationId xmlns:a16="http://schemas.microsoft.com/office/drawing/2014/main" id="{88E5DC00-B6AD-4106-B109-16705CBD68AE}"/>
              </a:ext>
            </a:extLst>
          </p:cNvPr>
          <p:cNvCxnSpPr>
            <a:cxnSpLocks/>
          </p:cNvCxnSpPr>
          <p:nvPr/>
        </p:nvCxnSpPr>
        <p:spPr>
          <a:xfrm flipH="1">
            <a:off x="8839475" y="4612789"/>
            <a:ext cx="586528" cy="0"/>
          </a:xfrm>
          <a:prstGeom prst="line">
            <a:avLst/>
          </a:prstGeom>
        </p:spPr>
        <p:style>
          <a:lnRef idx="1">
            <a:schemeClr val="dk1"/>
          </a:lnRef>
          <a:fillRef idx="0">
            <a:schemeClr val="dk1"/>
          </a:fillRef>
          <a:effectRef idx="0">
            <a:schemeClr val="dk1"/>
          </a:effectRef>
          <a:fontRef idx="minor">
            <a:schemeClr val="tx1"/>
          </a:fontRef>
        </p:style>
      </p:cxnSp>
      <p:pic>
        <p:nvPicPr>
          <p:cNvPr id="89106" name="Picture 18" descr="Image result for china map">
            <a:extLst>
              <a:ext uri="{FF2B5EF4-FFF2-40B4-BE49-F238E27FC236}">
                <a16:creationId xmlns:a16="http://schemas.microsoft.com/office/drawing/2014/main" id="{9F3C3D6E-7D6F-496B-BB4B-C5F36C72245A}"/>
              </a:ext>
            </a:extLst>
          </p:cNvPr>
          <p:cNvPicPr>
            <a:picLocks noChangeAspect="1" noChangeArrowheads="1"/>
          </p:cNvPicPr>
          <p:nvPr/>
        </p:nvPicPr>
        <p:blipFill rotWithShape="1">
          <a:blip r:embed="rId10" cstate="hqprint"/>
          <a:srcRect/>
          <a:stretch/>
        </p:blipFill>
        <p:spPr bwMode="auto">
          <a:xfrm>
            <a:off x="9435254" y="4206620"/>
            <a:ext cx="1131420" cy="812338"/>
          </a:xfrm>
          <a:prstGeom prst="rect">
            <a:avLst/>
          </a:prstGeom>
          <a:noFill/>
          <a:ln>
            <a:solidFill>
              <a:schemeClr val="bg1">
                <a:lumMod val="65000"/>
              </a:schemeClr>
            </a:solidFill>
          </a:ln>
        </p:spPr>
      </p:pic>
      <p:sp>
        <p:nvSpPr>
          <p:cNvPr id="73" name="ZoneTexte 72">
            <a:extLst>
              <a:ext uri="{FF2B5EF4-FFF2-40B4-BE49-F238E27FC236}">
                <a16:creationId xmlns:a16="http://schemas.microsoft.com/office/drawing/2014/main" id="{FB022919-F03D-48BA-9A02-E28123121A9B}"/>
              </a:ext>
            </a:extLst>
          </p:cNvPr>
          <p:cNvSpPr txBox="1"/>
          <p:nvPr/>
        </p:nvSpPr>
        <p:spPr>
          <a:xfrm>
            <a:off x="10752130" y="4294503"/>
            <a:ext cx="939680" cy="400110"/>
          </a:xfrm>
          <a:prstGeom prst="rect">
            <a:avLst/>
          </a:prstGeom>
          <a:noFill/>
        </p:spPr>
        <p:txBody>
          <a:bodyPr wrap="none">
            <a:spAutoFit/>
          </a:bodyPr>
          <a:lstStyle/>
          <a:p>
            <a:pPr algn="ctr">
              <a:defRPr/>
            </a:pPr>
            <a:r>
              <a:rPr lang="fr-FR" sz="2000" b="1" cap="small" dirty="0">
                <a:solidFill>
                  <a:schemeClr val="bg1">
                    <a:lumMod val="50000"/>
                  </a:schemeClr>
                </a:solidFill>
                <a:latin typeface="Gill Sans Nova" panose="020B0602020104020203" pitchFamily="34" charset="0"/>
                <a:ea typeface="+mj-ea"/>
                <a:cs typeface="+mj-cs"/>
              </a:rPr>
              <a:t>China</a:t>
            </a:r>
          </a:p>
        </p:txBody>
      </p:sp>
      <p:cxnSp>
        <p:nvCxnSpPr>
          <p:cNvPr id="85" name="Connecteur droit 84">
            <a:extLst>
              <a:ext uri="{FF2B5EF4-FFF2-40B4-BE49-F238E27FC236}">
                <a16:creationId xmlns:a16="http://schemas.microsoft.com/office/drawing/2014/main" id="{CD442EC0-C0B2-48E1-BADF-A419DCDD5D85}"/>
              </a:ext>
            </a:extLst>
          </p:cNvPr>
          <p:cNvCxnSpPr>
            <a:cxnSpLocks/>
          </p:cNvCxnSpPr>
          <p:nvPr/>
        </p:nvCxnSpPr>
        <p:spPr>
          <a:xfrm flipV="1">
            <a:off x="8788138" y="2863926"/>
            <a:ext cx="756465" cy="6274"/>
          </a:xfrm>
          <a:prstGeom prst="line">
            <a:avLst/>
          </a:prstGeom>
        </p:spPr>
        <p:style>
          <a:lnRef idx="1">
            <a:schemeClr val="dk1"/>
          </a:lnRef>
          <a:fillRef idx="0">
            <a:schemeClr val="dk1"/>
          </a:fillRef>
          <a:effectRef idx="0">
            <a:schemeClr val="dk1"/>
          </a:effectRef>
          <a:fontRef idx="minor">
            <a:schemeClr val="tx1"/>
          </a:fontRef>
        </p:style>
      </p:cxnSp>
      <p:sp>
        <p:nvSpPr>
          <p:cNvPr id="7" name="Titre 6">
            <a:extLst>
              <a:ext uri="{FF2B5EF4-FFF2-40B4-BE49-F238E27FC236}">
                <a16:creationId xmlns:a16="http://schemas.microsoft.com/office/drawing/2014/main" id="{0EE77D49-4D13-4AD7-9F5D-AF4294E2C5E8}"/>
              </a:ext>
            </a:extLst>
          </p:cNvPr>
          <p:cNvSpPr>
            <a:spLocks noGrp="1"/>
          </p:cNvSpPr>
          <p:nvPr>
            <p:ph type="title"/>
          </p:nvPr>
        </p:nvSpPr>
        <p:spPr/>
        <p:txBody>
          <a:bodyPr/>
          <a:lstStyle/>
          <a:p>
            <a:r>
              <a:rPr lang="fr-FR" dirty="0" err="1"/>
              <a:t>Going</a:t>
            </a:r>
            <a:r>
              <a:rPr lang="fr-FR" dirty="0"/>
              <a:t> </a:t>
            </a:r>
            <a:r>
              <a:rPr lang="fr-FR" dirty="0" err="1"/>
              <a:t>Internationnal</a:t>
            </a:r>
            <a:endParaRPr lang="fr-FR" dirty="0"/>
          </a:p>
        </p:txBody>
      </p:sp>
      <p:sp>
        <p:nvSpPr>
          <p:cNvPr id="23" name="ZoneTexte 22">
            <a:extLst>
              <a:ext uri="{FF2B5EF4-FFF2-40B4-BE49-F238E27FC236}">
                <a16:creationId xmlns:a16="http://schemas.microsoft.com/office/drawing/2014/main" id="{198BA3A1-AB7A-4302-850C-01EFC4A99909}"/>
              </a:ext>
            </a:extLst>
          </p:cNvPr>
          <p:cNvSpPr txBox="1"/>
          <p:nvPr/>
        </p:nvSpPr>
        <p:spPr>
          <a:xfrm>
            <a:off x="7124990" y="4321495"/>
            <a:ext cx="1693092" cy="830997"/>
          </a:xfrm>
          <a:prstGeom prst="rect">
            <a:avLst/>
          </a:prstGeom>
          <a:noFill/>
        </p:spPr>
        <p:txBody>
          <a:bodyPr wrap="none">
            <a:spAutoFit/>
          </a:bodyPr>
          <a:lstStyle/>
          <a:p>
            <a:pPr algn="ctr">
              <a:defRPr/>
            </a:pPr>
            <a:r>
              <a:rPr lang="en-US" sz="2000" b="1" cap="small" dirty="0">
                <a:solidFill>
                  <a:schemeClr val="bg1">
                    <a:lumMod val="50000"/>
                  </a:schemeClr>
                </a:solidFill>
                <a:latin typeface="Gill Sans Nova" panose="020B0602020104020203" pitchFamily="34" charset="0"/>
                <a:ea typeface="+mj-ea"/>
                <a:cs typeface="+mj-cs"/>
              </a:rPr>
              <a:t>Italy</a:t>
            </a:r>
          </a:p>
          <a:p>
            <a:pPr algn="ctr">
              <a:defRPr/>
            </a:pPr>
            <a:r>
              <a:rPr lang="en-US" sz="1400" b="1" cap="small" dirty="0">
                <a:solidFill>
                  <a:schemeClr val="bg1">
                    <a:lumMod val="50000"/>
                  </a:schemeClr>
                </a:solidFill>
                <a:latin typeface="Gill Sans Nova" panose="020B0602020104020203" pitchFamily="34" charset="0"/>
                <a:ea typeface="+mj-ea"/>
                <a:cs typeface="+mj-cs"/>
              </a:rPr>
              <a:t>Planned opening</a:t>
            </a:r>
          </a:p>
          <a:p>
            <a:pPr algn="ctr">
              <a:defRPr/>
            </a:pPr>
            <a:r>
              <a:rPr lang="en-US" sz="1400" b="1" cap="small" dirty="0">
                <a:solidFill>
                  <a:schemeClr val="bg1">
                    <a:lumMod val="50000"/>
                  </a:schemeClr>
                </a:solidFill>
                <a:latin typeface="Gill Sans Nova" panose="020B0602020104020203" pitchFamily="34" charset="0"/>
                <a:ea typeface="+mj-ea"/>
                <a:cs typeface="+mj-cs"/>
              </a:rPr>
              <a:t>2020</a:t>
            </a:r>
          </a:p>
        </p:txBody>
      </p:sp>
      <p:sp>
        <p:nvSpPr>
          <p:cNvPr id="33" name="ZoneTexte 32">
            <a:extLst>
              <a:ext uri="{FF2B5EF4-FFF2-40B4-BE49-F238E27FC236}">
                <a16:creationId xmlns:a16="http://schemas.microsoft.com/office/drawing/2014/main" id="{98E531DC-A51C-4D7E-A687-653CFDF4ABAA}"/>
              </a:ext>
            </a:extLst>
          </p:cNvPr>
          <p:cNvSpPr txBox="1"/>
          <p:nvPr/>
        </p:nvSpPr>
        <p:spPr>
          <a:xfrm>
            <a:off x="3290481" y="922139"/>
            <a:ext cx="3505200" cy="400110"/>
          </a:xfrm>
          <a:prstGeom prst="rect">
            <a:avLst/>
          </a:prstGeom>
          <a:noFill/>
          <a:ln>
            <a:noFill/>
          </a:ln>
        </p:spPr>
        <p:txBody>
          <a:bodyPr>
            <a:spAutoFit/>
          </a:bodyPr>
          <a:lstStyle/>
          <a:p>
            <a:pPr algn="ctr">
              <a:defRPr/>
            </a:pPr>
            <a:r>
              <a:rPr lang="en-US" sz="2000" b="1" cap="small" dirty="0">
                <a:solidFill>
                  <a:srgbClr val="82AE71"/>
                </a:solidFill>
                <a:latin typeface="Gill Sans Nova" panose="020B0602020104020203" pitchFamily="34" charset="0"/>
              </a:rPr>
              <a:t>Opening in 2020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èche : angle droit 12">
            <a:extLst>
              <a:ext uri="{FF2B5EF4-FFF2-40B4-BE49-F238E27FC236}">
                <a16:creationId xmlns:a16="http://schemas.microsoft.com/office/drawing/2014/main" id="{FB58D0E6-EF9D-4ECC-BEB6-8D1A9551DA5E}"/>
              </a:ext>
            </a:extLst>
          </p:cNvPr>
          <p:cNvSpPr/>
          <p:nvPr/>
        </p:nvSpPr>
        <p:spPr>
          <a:xfrm rot="16200000">
            <a:off x="8411480" y="1213569"/>
            <a:ext cx="1631950" cy="1497013"/>
          </a:xfrm>
          <a:prstGeom prst="bentUpArrow">
            <a:avLst/>
          </a:prstGeom>
          <a:solidFill>
            <a:schemeClr val="accent6">
              <a:lumMod val="75000"/>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fr-FR" sz="4400" b="1">
              <a:solidFill>
                <a:prstClr val="white"/>
              </a:solidFill>
            </a:endParaRPr>
          </a:p>
        </p:txBody>
      </p:sp>
      <p:sp>
        <p:nvSpPr>
          <p:cNvPr id="15" name="Flèche : angle droit 14">
            <a:extLst>
              <a:ext uri="{FF2B5EF4-FFF2-40B4-BE49-F238E27FC236}">
                <a16:creationId xmlns:a16="http://schemas.microsoft.com/office/drawing/2014/main" id="{51146117-903E-4DD6-8852-FF88881E06B5}"/>
              </a:ext>
            </a:extLst>
          </p:cNvPr>
          <p:cNvSpPr/>
          <p:nvPr/>
        </p:nvSpPr>
        <p:spPr>
          <a:xfrm rot="10800000">
            <a:off x="1889236" y="1465189"/>
            <a:ext cx="1443037" cy="1430337"/>
          </a:xfrm>
          <a:prstGeom prst="bentUpArrow">
            <a:avLst/>
          </a:prstGeom>
          <a:solidFill>
            <a:schemeClr val="accent6">
              <a:lumMod val="75000"/>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fr-FR" sz="4400" b="1" dirty="0">
              <a:solidFill>
                <a:prstClr val="white"/>
              </a:solidFill>
            </a:endParaRPr>
          </a:p>
        </p:txBody>
      </p:sp>
      <p:sp>
        <p:nvSpPr>
          <p:cNvPr id="17" name="ZoneTexte 16">
            <a:extLst>
              <a:ext uri="{FF2B5EF4-FFF2-40B4-BE49-F238E27FC236}">
                <a16:creationId xmlns:a16="http://schemas.microsoft.com/office/drawing/2014/main" id="{0329B834-071B-4BB0-86BD-BA8CBDA1F975}"/>
              </a:ext>
            </a:extLst>
          </p:cNvPr>
          <p:cNvSpPr txBox="1"/>
          <p:nvPr/>
        </p:nvSpPr>
        <p:spPr>
          <a:xfrm>
            <a:off x="1149461" y="2981251"/>
            <a:ext cx="2182812" cy="1541463"/>
          </a:xfrm>
          <a:prstGeom prst="rect">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anchor="ctr">
            <a:spAutoFit/>
          </a:bodyPr>
          <a:lstStyle>
            <a:defPPr>
              <a:defRPr lang="fr-FR"/>
            </a:defPPr>
            <a:lvl1pPr algn="ctr">
              <a:defRPr cap="small">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en-US" sz="2400" b="1" dirty="0">
                <a:solidFill>
                  <a:prstClr val="white"/>
                </a:solidFill>
              </a:rPr>
              <a:t>Promote SBA’s Philosophy &amp; Work in each country/region</a:t>
            </a:r>
          </a:p>
        </p:txBody>
      </p:sp>
      <p:sp>
        <p:nvSpPr>
          <p:cNvPr id="18" name="ZoneTexte 17">
            <a:extLst>
              <a:ext uri="{FF2B5EF4-FFF2-40B4-BE49-F238E27FC236}">
                <a16:creationId xmlns:a16="http://schemas.microsoft.com/office/drawing/2014/main" id="{FE064D49-8307-4FC8-9A86-8C2A8BCFA28B}"/>
              </a:ext>
            </a:extLst>
          </p:cNvPr>
          <p:cNvSpPr txBox="1"/>
          <p:nvPr/>
        </p:nvSpPr>
        <p:spPr>
          <a:xfrm>
            <a:off x="8478948" y="2903464"/>
            <a:ext cx="2730500" cy="1570037"/>
          </a:xfrm>
          <a:prstGeom prst="rect">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anchor="ctr">
            <a:spAutoFit/>
          </a:bodyPr>
          <a:lstStyle>
            <a:defPPr>
              <a:defRPr lang="fr-FR"/>
            </a:defPPr>
            <a:lvl1pPr algn="ctr">
              <a:defRPr cap="small">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en-US" sz="2400" b="1" dirty="0">
                <a:solidFill>
                  <a:prstClr val="white"/>
                </a:solidFill>
              </a:rPr>
              <a:t>Contribute to foster innovation in urban development &amp; building sector</a:t>
            </a:r>
          </a:p>
        </p:txBody>
      </p:sp>
      <p:grpSp>
        <p:nvGrpSpPr>
          <p:cNvPr id="27654" name="Groupe 4">
            <a:extLst>
              <a:ext uri="{FF2B5EF4-FFF2-40B4-BE49-F238E27FC236}">
                <a16:creationId xmlns:a16="http://schemas.microsoft.com/office/drawing/2014/main" id="{210DF2AE-FF3E-43CA-936E-1FA21C7749DE}"/>
              </a:ext>
            </a:extLst>
          </p:cNvPr>
          <p:cNvGrpSpPr>
            <a:grpSpLocks/>
          </p:cNvGrpSpPr>
          <p:nvPr/>
        </p:nvGrpSpPr>
        <p:grpSpPr bwMode="auto">
          <a:xfrm>
            <a:off x="4745148" y="3144764"/>
            <a:ext cx="2435225" cy="1968500"/>
            <a:chOff x="4368049" y="4209566"/>
            <a:chExt cx="2501373" cy="2004630"/>
          </a:xfrm>
        </p:grpSpPr>
        <p:pic>
          <p:nvPicPr>
            <p:cNvPr id="27671" name="Picture 2" descr="Image result for Logo smart buildings alliance">
              <a:extLst>
                <a:ext uri="{FF2B5EF4-FFF2-40B4-BE49-F238E27FC236}">
                  <a16:creationId xmlns:a16="http://schemas.microsoft.com/office/drawing/2014/main" id="{07605CD3-EAEF-4E65-BEBB-D1A0C8AE9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049" y="4213098"/>
              <a:ext cx="2501373" cy="200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D9A941D7-43A9-4811-9255-1FA48B454640}"/>
                </a:ext>
              </a:extLst>
            </p:cNvPr>
            <p:cNvSpPr txBox="1"/>
            <p:nvPr/>
          </p:nvSpPr>
          <p:spPr>
            <a:xfrm>
              <a:off x="4405554" y="4209566"/>
              <a:ext cx="2426364" cy="399309"/>
            </a:xfrm>
            <a:prstGeom prst="rect">
              <a:avLst/>
            </a:prstGeom>
            <a:noFill/>
          </p:spPr>
          <p:txBody>
            <a:bodyPr wrap="none">
              <a:spAutoFit/>
            </a:bodyPr>
            <a:lstStyle/>
            <a:p>
              <a:pPr>
                <a:defRPr/>
              </a:pPr>
              <a:r>
                <a:rPr lang="fr-FR" sz="2000" b="1" cap="small" dirty="0">
                  <a:solidFill>
                    <a:schemeClr val="accent6">
                      <a:lumMod val="75000"/>
                    </a:schemeClr>
                  </a:solidFill>
                  <a:latin typeface="Gill Sans Nova" panose="020B0602020104020203" pitchFamily="34" charset="0"/>
                  <a:ea typeface="+mj-ea"/>
                  <a:cs typeface="+mj-cs"/>
                </a:rPr>
                <a:t>INTERNATIONAL</a:t>
              </a:r>
            </a:p>
          </p:txBody>
        </p:sp>
      </p:grpSp>
      <p:grpSp>
        <p:nvGrpSpPr>
          <p:cNvPr id="27655" name="Groupe 26">
            <a:extLst>
              <a:ext uri="{FF2B5EF4-FFF2-40B4-BE49-F238E27FC236}">
                <a16:creationId xmlns:a16="http://schemas.microsoft.com/office/drawing/2014/main" id="{A5A5ACBD-353B-4514-82C0-81C4559023D5}"/>
              </a:ext>
            </a:extLst>
          </p:cNvPr>
          <p:cNvGrpSpPr>
            <a:grpSpLocks/>
          </p:cNvGrpSpPr>
          <p:nvPr/>
        </p:nvGrpSpPr>
        <p:grpSpPr bwMode="auto">
          <a:xfrm>
            <a:off x="3559286" y="374576"/>
            <a:ext cx="4806950" cy="2693988"/>
            <a:chOff x="3416689" y="362969"/>
            <a:chExt cx="4807480" cy="2693033"/>
          </a:xfrm>
        </p:grpSpPr>
        <p:sp>
          <p:nvSpPr>
            <p:cNvPr id="7" name="Rectangle : coins arrondis 6">
              <a:extLst>
                <a:ext uri="{FF2B5EF4-FFF2-40B4-BE49-F238E27FC236}">
                  <a16:creationId xmlns:a16="http://schemas.microsoft.com/office/drawing/2014/main" id="{F0B4B2A4-9CF4-4014-A2FA-503A135E8F54}"/>
                </a:ext>
              </a:extLst>
            </p:cNvPr>
            <p:cNvSpPr/>
            <p:nvPr/>
          </p:nvSpPr>
          <p:spPr>
            <a:xfrm>
              <a:off x="3742162" y="1035830"/>
              <a:ext cx="4185111" cy="560189"/>
            </a:xfrm>
            <a:prstGeom prst="roundRect">
              <a:avLst/>
            </a:prstGeom>
            <a:solidFill>
              <a:schemeClr val="bg2">
                <a:lumMod val="5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fr-FR" sz="4400" b="1">
                <a:solidFill>
                  <a:prstClr val="white"/>
                </a:solidFill>
              </a:endParaRPr>
            </a:p>
          </p:txBody>
        </p:sp>
        <p:sp>
          <p:nvSpPr>
            <p:cNvPr id="8" name="Rectangle : coins arrondis 7">
              <a:extLst>
                <a:ext uri="{FF2B5EF4-FFF2-40B4-BE49-F238E27FC236}">
                  <a16:creationId xmlns:a16="http://schemas.microsoft.com/office/drawing/2014/main" id="{1D679F24-618A-44CB-854A-4B87045E4AEC}"/>
                </a:ext>
              </a:extLst>
            </p:cNvPr>
            <p:cNvSpPr/>
            <p:nvPr/>
          </p:nvSpPr>
          <p:spPr>
            <a:xfrm>
              <a:off x="3742162" y="1718213"/>
              <a:ext cx="4185111" cy="561776"/>
            </a:xfrm>
            <a:prstGeom prst="roundRect">
              <a:avLst/>
            </a:prstGeom>
            <a:solidFill>
              <a:schemeClr val="bg2">
                <a:lumMod val="2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fr-FR" sz="4400" b="1">
                <a:solidFill>
                  <a:prstClr val="white"/>
                </a:solidFill>
              </a:endParaRPr>
            </a:p>
          </p:txBody>
        </p:sp>
        <p:sp>
          <p:nvSpPr>
            <p:cNvPr id="9" name="Rectangle : coins arrondis 8">
              <a:extLst>
                <a:ext uri="{FF2B5EF4-FFF2-40B4-BE49-F238E27FC236}">
                  <a16:creationId xmlns:a16="http://schemas.microsoft.com/office/drawing/2014/main" id="{695B0741-CB80-49B4-9FC1-A6AEAEEC8C48}"/>
                </a:ext>
              </a:extLst>
            </p:cNvPr>
            <p:cNvSpPr/>
            <p:nvPr/>
          </p:nvSpPr>
          <p:spPr>
            <a:xfrm>
              <a:off x="3742162" y="2399010"/>
              <a:ext cx="4185111" cy="563362"/>
            </a:xfrm>
            <a:prstGeom prst="roundRect">
              <a:avLst/>
            </a:prstGeom>
            <a:solidFill>
              <a:schemeClr val="bg2">
                <a:lumMod val="1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fr-FR" sz="4400" b="1">
                <a:solidFill>
                  <a:prstClr val="white"/>
                </a:solidFill>
              </a:endParaRPr>
            </a:p>
          </p:txBody>
        </p:sp>
        <p:sp>
          <p:nvSpPr>
            <p:cNvPr id="10" name="ZoneTexte 9">
              <a:extLst>
                <a:ext uri="{FF2B5EF4-FFF2-40B4-BE49-F238E27FC236}">
                  <a16:creationId xmlns:a16="http://schemas.microsoft.com/office/drawing/2014/main" id="{01AE3D5F-04AE-48C7-8D11-5EB98EE08900}"/>
                </a:ext>
              </a:extLst>
            </p:cNvPr>
            <p:cNvSpPr txBox="1"/>
            <p:nvPr/>
          </p:nvSpPr>
          <p:spPr>
            <a:xfrm>
              <a:off x="4203566" y="1125493"/>
              <a:ext cx="3842174" cy="391973"/>
            </a:xfrm>
            <a:prstGeom prst="rect">
              <a:avLst/>
            </a:prstGeom>
            <a:noFill/>
          </p:spPr>
          <p:txBody>
            <a:bodyPr>
              <a:spAutoFit/>
            </a:bodyPr>
            <a:lstStyle/>
            <a:p>
              <a:pPr>
                <a:defRPr/>
              </a:pPr>
              <a:r>
                <a:rPr lang="fr-FR" sz="2000" b="1" cap="small" dirty="0">
                  <a:solidFill>
                    <a:prstClr val="white"/>
                  </a:solidFill>
                  <a:effectLst>
                    <a:outerShdw blurRad="38100" dist="38100" dir="2700000" algn="tl">
                      <a:srgbClr val="000000">
                        <a:alpha val="43137"/>
                      </a:srgbClr>
                    </a:outerShdw>
                  </a:effectLst>
                </a:rPr>
                <a:t>Smart Building Work Groups</a:t>
              </a:r>
            </a:p>
          </p:txBody>
        </p:sp>
        <p:sp>
          <p:nvSpPr>
            <p:cNvPr id="11" name="ZoneTexte 10">
              <a:extLst>
                <a:ext uri="{FF2B5EF4-FFF2-40B4-BE49-F238E27FC236}">
                  <a16:creationId xmlns:a16="http://schemas.microsoft.com/office/drawing/2014/main" id="{D9A3E48E-18FB-4515-A26B-312FF3402454}"/>
                </a:ext>
              </a:extLst>
            </p:cNvPr>
            <p:cNvSpPr txBox="1"/>
            <p:nvPr/>
          </p:nvSpPr>
          <p:spPr>
            <a:xfrm>
              <a:off x="4305787" y="1825980"/>
              <a:ext cx="3195989" cy="391973"/>
            </a:xfrm>
            <a:prstGeom prst="rect">
              <a:avLst/>
            </a:prstGeom>
            <a:noFill/>
          </p:spPr>
          <p:txBody>
            <a:bodyPr wrap="none">
              <a:spAutoFit/>
            </a:bodyPr>
            <a:lstStyle/>
            <a:p>
              <a:pPr>
                <a:defRPr/>
              </a:pPr>
              <a:r>
                <a:rPr lang="fr-FR" sz="2000" b="1" cap="small" dirty="0">
                  <a:solidFill>
                    <a:prstClr val="white"/>
                  </a:solidFill>
                  <a:effectLst>
                    <a:outerShdw blurRad="38100" dist="38100" dir="2700000" algn="tl">
                      <a:srgbClr val="000000">
                        <a:alpha val="43137"/>
                      </a:srgbClr>
                    </a:outerShdw>
                  </a:effectLst>
                </a:rPr>
                <a:t>Smart City Work Groups</a:t>
              </a:r>
            </a:p>
          </p:txBody>
        </p:sp>
        <p:sp>
          <p:nvSpPr>
            <p:cNvPr id="12" name="ZoneTexte 11">
              <a:extLst>
                <a:ext uri="{FF2B5EF4-FFF2-40B4-BE49-F238E27FC236}">
                  <a16:creationId xmlns:a16="http://schemas.microsoft.com/office/drawing/2014/main" id="{CE3FE925-D72B-4039-9A1D-83DDCC3C4C24}"/>
                </a:ext>
              </a:extLst>
            </p:cNvPr>
            <p:cNvSpPr txBox="1"/>
            <p:nvPr/>
          </p:nvSpPr>
          <p:spPr>
            <a:xfrm>
              <a:off x="4659100" y="2500574"/>
              <a:ext cx="2365524" cy="399968"/>
            </a:xfrm>
            <a:prstGeom prst="rect">
              <a:avLst/>
            </a:prstGeom>
            <a:noFill/>
          </p:spPr>
          <p:txBody>
            <a:bodyPr wrap="none">
              <a:spAutoFit/>
            </a:bodyPr>
            <a:lstStyle/>
            <a:p>
              <a:pPr>
                <a:defRPr/>
              </a:pPr>
              <a:r>
                <a:rPr lang="fr-FR" sz="2000" b="1" cap="small" dirty="0">
                  <a:solidFill>
                    <a:prstClr val="white"/>
                  </a:solidFill>
                  <a:effectLst>
                    <a:outerShdw blurRad="38100" dist="38100" dir="2700000" algn="tl">
                      <a:srgbClr val="000000">
                        <a:alpha val="43137"/>
                      </a:srgbClr>
                    </a:outerShdw>
                  </a:effectLst>
                </a:rPr>
                <a:t>Global Work Groups</a:t>
              </a:r>
            </a:p>
          </p:txBody>
        </p:sp>
        <p:sp>
          <p:nvSpPr>
            <p:cNvPr id="14" name="Parenthèse fermante 13">
              <a:extLst>
                <a:ext uri="{FF2B5EF4-FFF2-40B4-BE49-F238E27FC236}">
                  <a16:creationId xmlns:a16="http://schemas.microsoft.com/office/drawing/2014/main" id="{ABC8BEB8-EA76-432D-BA87-42B0021A43F0}"/>
                </a:ext>
              </a:extLst>
            </p:cNvPr>
            <p:cNvSpPr/>
            <p:nvPr/>
          </p:nvSpPr>
          <p:spPr>
            <a:xfrm>
              <a:off x="8025709" y="374078"/>
              <a:ext cx="198460" cy="2681924"/>
            </a:xfrm>
            <a:prstGeom prst="rightBracke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4400" b="1">
                <a:solidFill>
                  <a:prstClr val="black"/>
                </a:solidFill>
              </a:endParaRPr>
            </a:p>
          </p:txBody>
        </p:sp>
        <p:sp>
          <p:nvSpPr>
            <p:cNvPr id="16" name="Parenthèse fermante 15">
              <a:extLst>
                <a:ext uri="{FF2B5EF4-FFF2-40B4-BE49-F238E27FC236}">
                  <a16:creationId xmlns:a16="http://schemas.microsoft.com/office/drawing/2014/main" id="{010781DE-4B0D-4965-BD07-856D959BB161}"/>
                </a:ext>
              </a:extLst>
            </p:cNvPr>
            <p:cNvSpPr/>
            <p:nvPr/>
          </p:nvSpPr>
          <p:spPr>
            <a:xfrm flipH="1">
              <a:off x="3416689" y="399469"/>
              <a:ext cx="241327" cy="2631142"/>
            </a:xfrm>
            <a:prstGeom prst="rightBracke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4400" b="1">
                <a:solidFill>
                  <a:prstClr val="black"/>
                </a:solidFill>
              </a:endParaRPr>
            </a:p>
          </p:txBody>
        </p:sp>
        <p:sp>
          <p:nvSpPr>
            <p:cNvPr id="20" name="Rectangle : coins arrondis 19">
              <a:extLst>
                <a:ext uri="{FF2B5EF4-FFF2-40B4-BE49-F238E27FC236}">
                  <a16:creationId xmlns:a16="http://schemas.microsoft.com/office/drawing/2014/main" id="{83188C85-3799-4EBA-BE47-D9A9AEEABC24}"/>
                </a:ext>
              </a:extLst>
            </p:cNvPr>
            <p:cNvSpPr/>
            <p:nvPr/>
          </p:nvSpPr>
          <p:spPr>
            <a:xfrm>
              <a:off x="3746925" y="362969"/>
              <a:ext cx="4185111" cy="561776"/>
            </a:xfrm>
            <a:prstGeom prst="roundRect">
              <a:avLst/>
            </a:prstGeom>
            <a:solidFill>
              <a:schemeClr val="bg2">
                <a:lumMod val="75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fr-FR" sz="4400" b="1">
                <a:solidFill>
                  <a:prstClr val="white"/>
                </a:solidFill>
              </a:endParaRPr>
            </a:p>
          </p:txBody>
        </p:sp>
        <p:sp>
          <p:nvSpPr>
            <p:cNvPr id="21" name="ZoneTexte 20">
              <a:extLst>
                <a:ext uri="{FF2B5EF4-FFF2-40B4-BE49-F238E27FC236}">
                  <a16:creationId xmlns:a16="http://schemas.microsoft.com/office/drawing/2014/main" id="{7A94D771-1800-4743-A883-49BCBBA01D45}"/>
                </a:ext>
              </a:extLst>
            </p:cNvPr>
            <p:cNvSpPr txBox="1"/>
            <p:nvPr/>
          </p:nvSpPr>
          <p:spPr>
            <a:xfrm>
              <a:off x="4282765" y="439935"/>
              <a:ext cx="3842174" cy="393560"/>
            </a:xfrm>
            <a:prstGeom prst="rect">
              <a:avLst/>
            </a:prstGeom>
            <a:noFill/>
          </p:spPr>
          <p:txBody>
            <a:bodyPr>
              <a:spAutoFit/>
            </a:bodyPr>
            <a:lstStyle/>
            <a:p>
              <a:pPr>
                <a:defRPr/>
              </a:pPr>
              <a:r>
                <a:rPr lang="fr-FR" sz="2000" b="1" cap="small" dirty="0">
                  <a:solidFill>
                    <a:prstClr val="white"/>
                  </a:solidFill>
                  <a:effectLst>
                    <a:outerShdw blurRad="38100" dist="38100" dir="2700000" algn="tl">
                      <a:srgbClr val="000000">
                        <a:alpha val="43137"/>
                      </a:srgbClr>
                    </a:outerShdw>
                  </a:effectLst>
                </a:rPr>
                <a:t>Smart Home Work Groups</a:t>
              </a:r>
            </a:p>
          </p:txBody>
        </p:sp>
      </p:grpSp>
      <p:sp>
        <p:nvSpPr>
          <p:cNvPr id="23" name="Flèche : angle droit 22">
            <a:extLst>
              <a:ext uri="{FF2B5EF4-FFF2-40B4-BE49-F238E27FC236}">
                <a16:creationId xmlns:a16="http://schemas.microsoft.com/office/drawing/2014/main" id="{A44CF2EF-68C9-43F9-828E-B93E1A95F280}"/>
              </a:ext>
            </a:extLst>
          </p:cNvPr>
          <p:cNvSpPr/>
          <p:nvPr/>
        </p:nvSpPr>
        <p:spPr>
          <a:xfrm rot="5400000">
            <a:off x="2229755" y="4555257"/>
            <a:ext cx="1390650" cy="1633537"/>
          </a:xfrm>
          <a:prstGeom prst="bentUpArrow">
            <a:avLst/>
          </a:prstGeom>
          <a:solidFill>
            <a:schemeClr val="accent6">
              <a:lumMod val="75000"/>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fr-FR" sz="4400" b="1">
              <a:solidFill>
                <a:prstClr val="white"/>
              </a:solidFill>
            </a:endParaRPr>
          </a:p>
        </p:txBody>
      </p:sp>
      <p:sp>
        <p:nvSpPr>
          <p:cNvPr id="25" name="Flèche : angle droit 24">
            <a:extLst>
              <a:ext uri="{FF2B5EF4-FFF2-40B4-BE49-F238E27FC236}">
                <a16:creationId xmlns:a16="http://schemas.microsoft.com/office/drawing/2014/main" id="{8EA4417C-BA83-4167-8FAD-213B14B2B669}"/>
              </a:ext>
            </a:extLst>
          </p:cNvPr>
          <p:cNvSpPr/>
          <p:nvPr/>
        </p:nvSpPr>
        <p:spPr>
          <a:xfrm rot="16200000" flipH="1">
            <a:off x="8464661" y="4502076"/>
            <a:ext cx="1390650" cy="1631950"/>
          </a:xfrm>
          <a:prstGeom prst="bentUpArrow">
            <a:avLst/>
          </a:prstGeom>
          <a:solidFill>
            <a:schemeClr val="accent6">
              <a:lumMod val="75000"/>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fr-FR" sz="4400" b="1">
              <a:solidFill>
                <a:prstClr val="white"/>
              </a:solidFill>
            </a:endParaRPr>
          </a:p>
        </p:txBody>
      </p:sp>
      <p:sp>
        <p:nvSpPr>
          <p:cNvPr id="22" name="ZoneTexte 21">
            <a:extLst>
              <a:ext uri="{FF2B5EF4-FFF2-40B4-BE49-F238E27FC236}">
                <a16:creationId xmlns:a16="http://schemas.microsoft.com/office/drawing/2014/main" id="{E311005A-5205-46A8-AAE4-69FC950ED3D1}"/>
              </a:ext>
            </a:extLst>
          </p:cNvPr>
          <p:cNvSpPr txBox="1"/>
          <p:nvPr/>
        </p:nvSpPr>
        <p:spPr>
          <a:xfrm>
            <a:off x="3805348" y="5113264"/>
            <a:ext cx="4576763" cy="954087"/>
          </a:xfrm>
          <a:prstGeom prst="rect">
            <a:avLst/>
          </a:prstGeom>
          <a:noFill/>
        </p:spPr>
        <p:txBody>
          <a:bodyPr wrap="none">
            <a:spAutoFit/>
          </a:bodyPr>
          <a:lstStyle/>
          <a:p>
            <a:pPr algn="ctr">
              <a:defRPr/>
            </a:pPr>
            <a:r>
              <a:rPr lang="en-US" sz="2800" b="1" cap="small" dirty="0">
                <a:latin typeface="Gill Sans Nova" panose="020B0602020104020203" pitchFamily="34" charset="0"/>
                <a:ea typeface="+mj-ea"/>
                <a:cs typeface="+mj-cs"/>
              </a:rPr>
              <a:t>International Network </a:t>
            </a:r>
          </a:p>
          <a:p>
            <a:pPr algn="ctr">
              <a:defRPr/>
            </a:pPr>
            <a:r>
              <a:rPr lang="en-US" sz="2800" b="1" cap="small" dirty="0">
                <a:latin typeface="Gill Sans Nova" panose="020B0602020104020203" pitchFamily="34" charset="0"/>
                <a:ea typeface="+mj-ea"/>
                <a:cs typeface="+mj-cs"/>
              </a:rPr>
              <a:t>of Urban Innovators</a:t>
            </a:r>
          </a:p>
        </p:txBody>
      </p:sp>
      <p:sp>
        <p:nvSpPr>
          <p:cNvPr id="24" name="Titre 6">
            <a:extLst>
              <a:ext uri="{FF2B5EF4-FFF2-40B4-BE49-F238E27FC236}">
                <a16:creationId xmlns:a16="http://schemas.microsoft.com/office/drawing/2014/main" id="{DB888B45-15CB-4C54-99B3-207A7F233749}"/>
              </a:ext>
            </a:extLst>
          </p:cNvPr>
          <p:cNvSpPr>
            <a:spLocks noGrp="1"/>
          </p:cNvSpPr>
          <p:nvPr>
            <p:ph type="title"/>
          </p:nvPr>
        </p:nvSpPr>
        <p:spPr>
          <a:xfrm>
            <a:off x="2166254" y="142948"/>
            <a:ext cx="9545638" cy="701675"/>
          </a:xfrm>
        </p:spPr>
        <p:txBody>
          <a:bodyPr/>
          <a:lstStyle/>
          <a:p>
            <a:r>
              <a:rPr lang="fr-FR" dirty="0" err="1"/>
              <a:t>Going</a:t>
            </a:r>
            <a:r>
              <a:rPr lang="fr-FR" dirty="0"/>
              <a:t> </a:t>
            </a:r>
            <a:r>
              <a:rPr lang="fr-FR" dirty="0" err="1"/>
              <a:t>Internationnal</a:t>
            </a:r>
            <a:endParaRPr lang="fr-F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Ã©sultat de recherche d'images pour &quot;smart buiilding&quot;">
            <a:extLst>
              <a:ext uri="{FF2B5EF4-FFF2-40B4-BE49-F238E27FC236}">
                <a16:creationId xmlns:a16="http://schemas.microsoft.com/office/drawing/2014/main" id="{9C3135E3-5EFD-4BF2-841A-12FBB60AB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Down Arrow 7">
            <a:extLst>
              <a:ext uri="{FF2B5EF4-FFF2-40B4-BE49-F238E27FC236}">
                <a16:creationId xmlns:a16="http://schemas.microsoft.com/office/drawing/2014/main" id="{92AF423A-72D1-492B-B3BC-78123814C326}"/>
              </a:ext>
            </a:extLst>
          </p:cNvPr>
          <p:cNvSpPr>
            <a:spLocks noGrp="1" noRot="1" noChangeAspect="1" noMove="1" noResize="1" noEditPoints="1" noAdjustHandles="1" noChangeArrowheads="1" noChangeShapeType="1" noTextEdit="1"/>
          </p:cNvSpPr>
          <p:nvPr/>
        </p:nvSpPr>
        <p:spPr>
          <a:xfrm>
            <a:off x="800100" y="-4763"/>
            <a:ext cx="3333750" cy="3338513"/>
          </a:xfrm>
          <a:prstGeom prst="downArrow">
            <a:avLst>
              <a:gd name="adj1" fmla="val 100000"/>
              <a:gd name="adj2" fmla="val 26890"/>
            </a:avLst>
          </a:prstGeom>
          <a:solidFill>
            <a:schemeClr val="bg1"/>
          </a:solid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re 1">
            <a:extLst>
              <a:ext uri="{FF2B5EF4-FFF2-40B4-BE49-F238E27FC236}">
                <a16:creationId xmlns:a16="http://schemas.microsoft.com/office/drawing/2014/main" id="{F4813563-BBA3-4E65-A9A3-691BEEFA47E7}"/>
              </a:ext>
            </a:extLst>
          </p:cNvPr>
          <p:cNvSpPr>
            <a:spLocks noGrp="1"/>
          </p:cNvSpPr>
          <p:nvPr>
            <p:ph type="title"/>
          </p:nvPr>
        </p:nvSpPr>
        <p:spPr>
          <a:xfrm>
            <a:off x="1028700" y="473249"/>
            <a:ext cx="2933700" cy="1920526"/>
          </a:xfrm>
        </p:spPr>
        <p:txBody>
          <a:bodyPr rtlCol="0">
            <a:spAutoFit/>
          </a:bodyPr>
          <a:lstStyle/>
          <a:p>
            <a:pPr algn="ctr" eaLnBrk="1" fontAlgn="auto" hangingPunct="1">
              <a:spcAft>
                <a:spcPts val="0"/>
              </a:spcAft>
              <a:defRPr/>
            </a:pPr>
            <a:r>
              <a:rPr lang="fr-FR" sz="4400" cap="small" dirty="0">
                <a:solidFill>
                  <a:srgbClr val="639F1F"/>
                </a:solidFill>
              </a:rPr>
              <a:t>SBA </a:t>
            </a:r>
            <a:br>
              <a:rPr lang="fr-FR" sz="4400" cap="small" dirty="0">
                <a:solidFill>
                  <a:srgbClr val="639F1F"/>
                </a:solidFill>
              </a:rPr>
            </a:br>
            <a:r>
              <a:rPr lang="fr-FR" sz="4400" cap="small" dirty="0">
                <a:solidFill>
                  <a:srgbClr val="639F1F"/>
                </a:solidFill>
              </a:rPr>
              <a:t>WORK THEMES</a:t>
            </a:r>
          </a:p>
        </p:txBody>
      </p:sp>
    </p:spTree>
    <p:extLst>
      <p:ext uri="{BB962C8B-B14F-4D97-AF65-F5344CB8AC3E}">
        <p14:creationId xmlns:p14="http://schemas.microsoft.com/office/powerpoint/2010/main" val="3953596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Image 38">
            <a:extLst>
              <a:ext uri="{FF2B5EF4-FFF2-40B4-BE49-F238E27FC236}">
                <a16:creationId xmlns:a16="http://schemas.microsoft.com/office/drawing/2014/main" id="{808F11F5-374C-420F-A6C5-17EEA22FB4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9183" y="3200773"/>
            <a:ext cx="1924343" cy="2641376"/>
          </a:xfrm>
          <a:prstGeom prst="rect">
            <a:avLst/>
          </a:prstGeom>
          <a:solidFill>
            <a:schemeClr val="bg1"/>
          </a:solidFill>
        </p:spPr>
      </p:pic>
      <p:pic>
        <p:nvPicPr>
          <p:cNvPr id="41" name="Image 40">
            <a:extLst>
              <a:ext uri="{FF2B5EF4-FFF2-40B4-BE49-F238E27FC236}">
                <a16:creationId xmlns:a16="http://schemas.microsoft.com/office/drawing/2014/main" id="{4357928F-A59C-47F9-B9AD-8B13D8E71C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73328" y="1007267"/>
            <a:ext cx="9015736" cy="5079207"/>
          </a:xfrm>
          <a:prstGeom prst="rect">
            <a:avLst/>
          </a:prstGeom>
        </p:spPr>
      </p:pic>
      <p:sp>
        <p:nvSpPr>
          <p:cNvPr id="43" name="Rectangle : coins arrondis 42">
            <a:extLst>
              <a:ext uri="{FF2B5EF4-FFF2-40B4-BE49-F238E27FC236}">
                <a16:creationId xmlns:a16="http://schemas.microsoft.com/office/drawing/2014/main" id="{3F9DA275-3318-4C81-8814-78E4DC8E5EDA}"/>
              </a:ext>
            </a:extLst>
          </p:cNvPr>
          <p:cNvSpPr/>
          <p:nvPr/>
        </p:nvSpPr>
        <p:spPr>
          <a:xfrm>
            <a:off x="177657" y="3328550"/>
            <a:ext cx="11821837" cy="433137"/>
          </a:xfrm>
          <a:prstGeom prst="roundRect">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 coins arrondis 43">
            <a:extLst>
              <a:ext uri="{FF2B5EF4-FFF2-40B4-BE49-F238E27FC236}">
                <a16:creationId xmlns:a16="http://schemas.microsoft.com/office/drawing/2014/main" id="{278EC4B7-24F0-4296-A1D2-BB4F2834D4C7}"/>
              </a:ext>
            </a:extLst>
          </p:cNvPr>
          <p:cNvSpPr/>
          <p:nvPr/>
        </p:nvSpPr>
        <p:spPr>
          <a:xfrm>
            <a:off x="177657" y="3809813"/>
            <a:ext cx="11821837" cy="433137"/>
          </a:xfrm>
          <a:prstGeom prst="roundRect">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 coins arrondis 44">
            <a:extLst>
              <a:ext uri="{FF2B5EF4-FFF2-40B4-BE49-F238E27FC236}">
                <a16:creationId xmlns:a16="http://schemas.microsoft.com/office/drawing/2014/main" id="{4C0DC401-E863-4C13-B908-987FC3FEA503}"/>
              </a:ext>
            </a:extLst>
          </p:cNvPr>
          <p:cNvSpPr/>
          <p:nvPr/>
        </p:nvSpPr>
        <p:spPr>
          <a:xfrm>
            <a:off x="177656" y="4326863"/>
            <a:ext cx="11821837" cy="433137"/>
          </a:xfrm>
          <a:prstGeom prst="roundRect">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 coins arrondis 45">
            <a:extLst>
              <a:ext uri="{FF2B5EF4-FFF2-40B4-BE49-F238E27FC236}">
                <a16:creationId xmlns:a16="http://schemas.microsoft.com/office/drawing/2014/main" id="{DDBD46CE-7F8F-4FFF-8957-740E9B7093C5}"/>
              </a:ext>
            </a:extLst>
          </p:cNvPr>
          <p:cNvSpPr/>
          <p:nvPr/>
        </p:nvSpPr>
        <p:spPr>
          <a:xfrm>
            <a:off x="169637" y="4844528"/>
            <a:ext cx="11821837" cy="433137"/>
          </a:xfrm>
          <a:prstGeom prst="roundRect">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2DCE3475-FDED-4EF4-9015-FAF97B351207}"/>
              </a:ext>
            </a:extLst>
          </p:cNvPr>
          <p:cNvSpPr/>
          <p:nvPr/>
        </p:nvSpPr>
        <p:spPr>
          <a:xfrm>
            <a:off x="169637" y="5341838"/>
            <a:ext cx="11821837" cy="433137"/>
          </a:xfrm>
          <a:prstGeom prst="roundRect">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8FE790F-5A5E-4229-85B2-C9189C4BC67C}"/>
              </a:ext>
            </a:extLst>
          </p:cNvPr>
          <p:cNvSpPr>
            <a:spLocks noGrp="1"/>
          </p:cNvSpPr>
          <p:nvPr>
            <p:ph type="title"/>
          </p:nvPr>
        </p:nvSpPr>
        <p:spPr/>
        <p:txBody>
          <a:bodyPr/>
          <a:lstStyle/>
          <a:p>
            <a:r>
              <a:rPr lang="fr-FR" dirty="0"/>
              <a:t>Strategic </a:t>
            </a:r>
            <a:r>
              <a:rPr lang="fr-FR" dirty="0" err="1"/>
              <a:t>domains</a:t>
            </a:r>
            <a:r>
              <a:rPr lang="fr-FR" dirty="0"/>
              <a:t> &amp; </a:t>
            </a:r>
            <a:r>
              <a:rPr lang="fr-FR" dirty="0" err="1"/>
              <a:t>fields</a:t>
            </a:r>
            <a:r>
              <a:rPr lang="fr-FR" dirty="0"/>
              <a:t> of </a:t>
            </a:r>
            <a:r>
              <a:rPr lang="fr-FR" dirty="0" err="1"/>
              <a:t>interest</a:t>
            </a:r>
            <a:endParaRPr lang="fr-FR" dirty="0"/>
          </a:p>
        </p:txBody>
      </p:sp>
    </p:spTree>
    <p:extLst>
      <p:ext uri="{BB962C8B-B14F-4D97-AF65-F5344CB8AC3E}">
        <p14:creationId xmlns:p14="http://schemas.microsoft.com/office/powerpoint/2010/main" val="662315060"/>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ZoneTexte 18">
            <a:extLst>
              <a:ext uri="{FF2B5EF4-FFF2-40B4-BE49-F238E27FC236}">
                <a16:creationId xmlns:a16="http://schemas.microsoft.com/office/drawing/2014/main" id="{0CB19D9C-8D30-45EA-9DD7-6C3B893FE443}"/>
              </a:ext>
            </a:extLst>
          </p:cNvPr>
          <p:cNvSpPr txBox="1">
            <a:spLocks noChangeArrowheads="1"/>
          </p:cNvSpPr>
          <p:nvPr/>
        </p:nvSpPr>
        <p:spPr bwMode="auto">
          <a:xfrm>
            <a:off x="561196" y="3779838"/>
            <a:ext cx="2770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spcAft>
                <a:spcPts val="600"/>
              </a:spcAft>
              <a:buFontTx/>
              <a:buNone/>
            </a:pPr>
            <a:r>
              <a:rPr lang="en-US" altLang="fr-FR" sz="1800" b="1" dirty="0">
                <a:solidFill>
                  <a:srgbClr val="5C6971"/>
                </a:solidFill>
              </a:rPr>
              <a:t>Energy</a:t>
            </a:r>
            <a:r>
              <a:rPr lang="en-US" altLang="fr-FR" sz="1800" dirty="0">
                <a:solidFill>
                  <a:srgbClr val="5C6971"/>
                </a:solidFill>
              </a:rPr>
              <a:t>, fluids, waste …</a:t>
            </a:r>
          </a:p>
        </p:txBody>
      </p:sp>
      <p:sp>
        <p:nvSpPr>
          <p:cNvPr id="74756" name="ZoneTexte 20">
            <a:extLst>
              <a:ext uri="{FF2B5EF4-FFF2-40B4-BE49-F238E27FC236}">
                <a16:creationId xmlns:a16="http://schemas.microsoft.com/office/drawing/2014/main" id="{AFE7ADA2-28DD-4DFA-8EFC-185023D05080}"/>
              </a:ext>
            </a:extLst>
          </p:cNvPr>
          <p:cNvSpPr txBox="1">
            <a:spLocks noChangeArrowheads="1"/>
          </p:cNvSpPr>
          <p:nvPr/>
        </p:nvSpPr>
        <p:spPr bwMode="auto">
          <a:xfrm>
            <a:off x="8843963" y="4510088"/>
            <a:ext cx="2844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spcAft>
                <a:spcPts val="600"/>
              </a:spcAft>
              <a:buFontTx/>
              <a:buNone/>
            </a:pPr>
            <a:endParaRPr lang="en-US" altLang="fr-FR" sz="2000"/>
          </a:p>
        </p:txBody>
      </p:sp>
      <p:pic>
        <p:nvPicPr>
          <p:cNvPr id="74757" name="Image 27">
            <a:extLst>
              <a:ext uri="{FF2B5EF4-FFF2-40B4-BE49-F238E27FC236}">
                <a16:creationId xmlns:a16="http://schemas.microsoft.com/office/drawing/2014/main" id="{7A2B3C15-2B52-40E5-A747-5A4899443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24" y="4032250"/>
            <a:ext cx="23495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9" name="Groupe 8">
            <a:extLst>
              <a:ext uri="{FF2B5EF4-FFF2-40B4-BE49-F238E27FC236}">
                <a16:creationId xmlns:a16="http://schemas.microsoft.com/office/drawing/2014/main" id="{A59BB14D-ED1D-4594-82CC-10F97B2AB004}"/>
              </a:ext>
            </a:extLst>
          </p:cNvPr>
          <p:cNvGrpSpPr>
            <a:grpSpLocks/>
          </p:cNvGrpSpPr>
          <p:nvPr/>
        </p:nvGrpSpPr>
        <p:grpSpPr bwMode="auto">
          <a:xfrm>
            <a:off x="8902700" y="1131888"/>
            <a:ext cx="3125788" cy="1890712"/>
            <a:chOff x="6120184" y="1937454"/>
            <a:chExt cx="3126004" cy="1889844"/>
          </a:xfrm>
        </p:grpSpPr>
        <p:sp>
          <p:nvSpPr>
            <p:cNvPr id="74777" name="ZoneTexte 14">
              <a:extLst>
                <a:ext uri="{FF2B5EF4-FFF2-40B4-BE49-F238E27FC236}">
                  <a16:creationId xmlns:a16="http://schemas.microsoft.com/office/drawing/2014/main" id="{2FB87286-BA05-4F71-B5A4-82E5FE4F84C2}"/>
                </a:ext>
              </a:extLst>
            </p:cNvPr>
            <p:cNvSpPr txBox="1">
              <a:spLocks noChangeArrowheads="1"/>
            </p:cNvSpPr>
            <p:nvPr/>
          </p:nvSpPr>
          <p:spPr bwMode="auto">
            <a:xfrm>
              <a:off x="6120184" y="1937454"/>
              <a:ext cx="3126004" cy="4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spcAft>
                  <a:spcPts val="600"/>
                </a:spcAft>
                <a:buFontTx/>
                <a:buNone/>
              </a:pPr>
              <a:r>
                <a:rPr lang="en-US" altLang="fr-FR" sz="1800" b="1" dirty="0">
                  <a:solidFill>
                    <a:srgbClr val="5C6971"/>
                  </a:solidFill>
                </a:rPr>
                <a:t>Mobility</a:t>
              </a:r>
              <a:r>
                <a:rPr lang="en-US" altLang="fr-FR" sz="1800" dirty="0">
                  <a:solidFill>
                    <a:srgbClr val="5C6971"/>
                  </a:solidFill>
                </a:rPr>
                <a:t> : services, transportation, traffic, parking</a:t>
              </a:r>
            </a:p>
          </p:txBody>
        </p:sp>
        <p:pic>
          <p:nvPicPr>
            <p:cNvPr id="74778" name="Picture 4" descr="Image associÃ©e">
              <a:extLst>
                <a:ext uri="{FF2B5EF4-FFF2-40B4-BE49-F238E27FC236}">
                  <a16:creationId xmlns:a16="http://schemas.microsoft.com/office/drawing/2014/main" id="{8F8CA0B4-7156-4632-97E2-6B5F65A69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394" y="2570575"/>
              <a:ext cx="2222523" cy="125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60" name="Groupe 9">
            <a:extLst>
              <a:ext uri="{FF2B5EF4-FFF2-40B4-BE49-F238E27FC236}">
                <a16:creationId xmlns:a16="http://schemas.microsoft.com/office/drawing/2014/main" id="{3FEABA6B-3087-4DAD-B9E6-3AA8729D43CF}"/>
              </a:ext>
            </a:extLst>
          </p:cNvPr>
          <p:cNvGrpSpPr>
            <a:grpSpLocks/>
          </p:cNvGrpSpPr>
          <p:nvPr/>
        </p:nvGrpSpPr>
        <p:grpSpPr bwMode="auto">
          <a:xfrm>
            <a:off x="3938594" y="3893343"/>
            <a:ext cx="4905369" cy="2306135"/>
            <a:chOff x="3606380" y="3522231"/>
            <a:chExt cx="5318423" cy="2578269"/>
          </a:xfrm>
        </p:grpSpPr>
        <p:pic>
          <p:nvPicPr>
            <p:cNvPr id="74775" name="Picture 2" descr="RÃ©sultat de recherche d'images pour &quot;smart citizen&quot;">
              <a:extLst>
                <a:ext uri="{FF2B5EF4-FFF2-40B4-BE49-F238E27FC236}">
                  <a16:creationId xmlns:a16="http://schemas.microsoft.com/office/drawing/2014/main" id="{5430C1EA-53DC-481E-A13F-A1A668E65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3831" y="3522231"/>
              <a:ext cx="2770714" cy="22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E3CF714E-FC2A-4D7C-B2C2-A15DE2540AE3}"/>
                </a:ext>
              </a:extLst>
            </p:cNvPr>
            <p:cNvSpPr txBox="1"/>
            <p:nvPr/>
          </p:nvSpPr>
          <p:spPr>
            <a:xfrm>
              <a:off x="3606380" y="5517701"/>
              <a:ext cx="5318423" cy="582799"/>
            </a:xfrm>
            <a:prstGeom prst="rect">
              <a:avLst/>
            </a:prstGeom>
          </p:spPr>
          <p:txBody>
            <a:bodyPr/>
            <a:lstStyle/>
            <a:p>
              <a:pPr algn="ctr" eaLnBrk="1" fontAlgn="auto" hangingPunct="1">
                <a:lnSpc>
                  <a:spcPct val="90000"/>
                </a:lnSpc>
                <a:spcBef>
                  <a:spcPts val="0"/>
                </a:spcBef>
                <a:spcAft>
                  <a:spcPts val="600"/>
                </a:spcAft>
                <a:defRPr/>
              </a:pPr>
              <a:r>
                <a:rPr lang="en-US" sz="2800" cap="small" dirty="0">
                  <a:solidFill>
                    <a:srgbClr val="5C6971"/>
                  </a:solidFill>
                  <a:latin typeface="Calibri" panose="020F0502020204030204" pitchFamily="34" charset="0"/>
                  <a:cs typeface="Calibri" panose="020F0502020204030204" pitchFamily="34" charset="0"/>
                </a:rPr>
                <a:t>Smart City – Smart Citizens</a:t>
              </a:r>
            </a:p>
          </p:txBody>
        </p:sp>
      </p:grpSp>
      <p:grpSp>
        <p:nvGrpSpPr>
          <p:cNvPr id="74761" name="Groupe 10">
            <a:extLst>
              <a:ext uri="{FF2B5EF4-FFF2-40B4-BE49-F238E27FC236}">
                <a16:creationId xmlns:a16="http://schemas.microsoft.com/office/drawing/2014/main" id="{23E10DB2-49FC-4231-AC88-D73BD311F790}"/>
              </a:ext>
            </a:extLst>
          </p:cNvPr>
          <p:cNvGrpSpPr>
            <a:grpSpLocks/>
          </p:cNvGrpSpPr>
          <p:nvPr/>
        </p:nvGrpSpPr>
        <p:grpSpPr bwMode="auto">
          <a:xfrm>
            <a:off x="8585200" y="3568700"/>
            <a:ext cx="3462337" cy="1781175"/>
            <a:chOff x="8526099" y="2542410"/>
            <a:chExt cx="3462430" cy="1781076"/>
          </a:xfrm>
        </p:grpSpPr>
        <p:sp>
          <p:nvSpPr>
            <p:cNvPr id="74773" name="ZoneTexte 22">
              <a:extLst>
                <a:ext uri="{FF2B5EF4-FFF2-40B4-BE49-F238E27FC236}">
                  <a16:creationId xmlns:a16="http://schemas.microsoft.com/office/drawing/2014/main" id="{784DF4D3-436C-4BD8-8416-F068A1FEB9EB}"/>
                </a:ext>
              </a:extLst>
            </p:cNvPr>
            <p:cNvSpPr txBox="1">
              <a:spLocks noChangeArrowheads="1"/>
            </p:cNvSpPr>
            <p:nvPr/>
          </p:nvSpPr>
          <p:spPr bwMode="auto">
            <a:xfrm>
              <a:off x="8526099" y="2542410"/>
              <a:ext cx="3462430" cy="67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spcAft>
                  <a:spcPts val="600"/>
                </a:spcAft>
                <a:buFontTx/>
                <a:buNone/>
              </a:pPr>
              <a:r>
                <a:rPr lang="en-US" altLang="fr-FR" sz="1800" b="1" dirty="0">
                  <a:solidFill>
                    <a:srgbClr val="5C6971"/>
                  </a:solidFill>
                </a:rPr>
                <a:t>Public infrastructures </a:t>
              </a:r>
              <a:r>
                <a:rPr lang="en-US" altLang="fr-FR" sz="1800" dirty="0">
                  <a:solidFill>
                    <a:srgbClr val="5C6971"/>
                  </a:solidFill>
                </a:rPr>
                <a:t>: networks, lighting, security…</a:t>
              </a:r>
            </a:p>
          </p:txBody>
        </p:sp>
        <p:pic>
          <p:nvPicPr>
            <p:cNvPr id="74774" name="Picture 6" descr="RÃ©sultat de recherche d'images pour &quot;smart public lighting&quot;">
              <a:extLst>
                <a:ext uri="{FF2B5EF4-FFF2-40B4-BE49-F238E27FC236}">
                  <a16:creationId xmlns:a16="http://schemas.microsoft.com/office/drawing/2014/main" id="{D5C03F76-6AF3-4C38-85F3-D38021C9F8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9053" y="3145626"/>
              <a:ext cx="2273361" cy="119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62" name="Groupe 4">
            <a:extLst>
              <a:ext uri="{FF2B5EF4-FFF2-40B4-BE49-F238E27FC236}">
                <a16:creationId xmlns:a16="http://schemas.microsoft.com/office/drawing/2014/main" id="{8735C6AE-D839-4130-85C3-340FB0A466CD}"/>
              </a:ext>
            </a:extLst>
          </p:cNvPr>
          <p:cNvGrpSpPr>
            <a:grpSpLocks/>
          </p:cNvGrpSpPr>
          <p:nvPr/>
        </p:nvGrpSpPr>
        <p:grpSpPr bwMode="auto">
          <a:xfrm>
            <a:off x="4784725" y="1131888"/>
            <a:ext cx="4059238" cy="1903412"/>
            <a:chOff x="280779" y="1348400"/>
            <a:chExt cx="4059209" cy="1902860"/>
          </a:xfrm>
        </p:grpSpPr>
        <p:sp>
          <p:nvSpPr>
            <p:cNvPr id="74771" name="ZoneTexte 15">
              <a:extLst>
                <a:ext uri="{FF2B5EF4-FFF2-40B4-BE49-F238E27FC236}">
                  <a16:creationId xmlns:a16="http://schemas.microsoft.com/office/drawing/2014/main" id="{DBBEA060-016B-4963-A2DC-CA27D8846A16}"/>
                </a:ext>
              </a:extLst>
            </p:cNvPr>
            <p:cNvSpPr txBox="1">
              <a:spLocks noChangeArrowheads="1"/>
            </p:cNvSpPr>
            <p:nvPr/>
          </p:nvSpPr>
          <p:spPr bwMode="auto">
            <a:xfrm>
              <a:off x="280779" y="1348400"/>
              <a:ext cx="4059209" cy="4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spcAft>
                  <a:spcPts val="600"/>
                </a:spcAft>
                <a:buFontTx/>
                <a:buNone/>
              </a:pPr>
              <a:r>
                <a:rPr lang="en-US" altLang="fr-FR" sz="1800" b="1" dirty="0">
                  <a:solidFill>
                    <a:srgbClr val="5C6971"/>
                  </a:solidFill>
                </a:rPr>
                <a:t>Buildings </a:t>
              </a:r>
              <a:r>
                <a:rPr lang="en-US" altLang="fr-FR" sz="1800" dirty="0">
                  <a:solidFill>
                    <a:srgbClr val="5C6971"/>
                  </a:solidFill>
                </a:rPr>
                <a:t>: residential, workspaces, commercial activities, public services  …</a:t>
              </a:r>
            </a:p>
          </p:txBody>
        </p:sp>
        <p:pic>
          <p:nvPicPr>
            <p:cNvPr id="74772" name="Picture 10" descr="Image associÃ©e">
              <a:extLst>
                <a:ext uri="{FF2B5EF4-FFF2-40B4-BE49-F238E27FC236}">
                  <a16:creationId xmlns:a16="http://schemas.microsoft.com/office/drawing/2014/main" id="{8697544A-04D6-4662-9873-CEA804864D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319" y="1943539"/>
              <a:ext cx="2146246" cy="13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63" name="Groupe 7">
            <a:extLst>
              <a:ext uri="{FF2B5EF4-FFF2-40B4-BE49-F238E27FC236}">
                <a16:creationId xmlns:a16="http://schemas.microsoft.com/office/drawing/2014/main" id="{72C520E5-7939-49F0-ACED-4685663D4E8A}"/>
              </a:ext>
            </a:extLst>
          </p:cNvPr>
          <p:cNvGrpSpPr>
            <a:grpSpLocks/>
          </p:cNvGrpSpPr>
          <p:nvPr/>
        </p:nvGrpSpPr>
        <p:grpSpPr bwMode="auto">
          <a:xfrm>
            <a:off x="690563" y="1209675"/>
            <a:ext cx="2652712" cy="1722438"/>
            <a:chOff x="3646645" y="1053112"/>
            <a:chExt cx="2652683" cy="1721998"/>
          </a:xfrm>
        </p:grpSpPr>
        <p:sp>
          <p:nvSpPr>
            <p:cNvPr id="74769" name="ZoneTexte 21">
              <a:extLst>
                <a:ext uri="{FF2B5EF4-FFF2-40B4-BE49-F238E27FC236}">
                  <a16:creationId xmlns:a16="http://schemas.microsoft.com/office/drawing/2014/main" id="{E931CAC1-91D2-4756-B46A-17E834FDF44B}"/>
                </a:ext>
              </a:extLst>
            </p:cNvPr>
            <p:cNvSpPr txBox="1">
              <a:spLocks noChangeArrowheads="1"/>
            </p:cNvSpPr>
            <p:nvPr/>
          </p:nvSpPr>
          <p:spPr bwMode="auto">
            <a:xfrm>
              <a:off x="3646645" y="1053112"/>
              <a:ext cx="2652683" cy="4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spcAft>
                  <a:spcPts val="600"/>
                </a:spcAft>
                <a:buFontTx/>
                <a:buNone/>
              </a:pPr>
              <a:r>
                <a:rPr lang="en-US" altLang="fr-FR" sz="1800" b="1" dirty="0">
                  <a:solidFill>
                    <a:srgbClr val="5C6971"/>
                  </a:solidFill>
                </a:rPr>
                <a:t>Activities</a:t>
              </a:r>
              <a:r>
                <a:rPr lang="en-US" altLang="fr-FR" sz="1800" dirty="0">
                  <a:solidFill>
                    <a:srgbClr val="5C6971"/>
                  </a:solidFill>
                </a:rPr>
                <a:t> : business, retail, education, health…</a:t>
              </a:r>
            </a:p>
          </p:txBody>
        </p:sp>
        <p:pic>
          <p:nvPicPr>
            <p:cNvPr id="74770" name="Picture 14" descr="Image associÃ©e">
              <a:extLst>
                <a:ext uri="{FF2B5EF4-FFF2-40B4-BE49-F238E27FC236}">
                  <a16:creationId xmlns:a16="http://schemas.microsoft.com/office/drawing/2014/main" id="{26220DF1-49B6-4EC1-A78C-BA1BC16D2A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8081" y="1672079"/>
              <a:ext cx="2197076" cy="110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4" name="Connecteur droit avec flèche 13">
            <a:extLst>
              <a:ext uri="{FF2B5EF4-FFF2-40B4-BE49-F238E27FC236}">
                <a16:creationId xmlns:a16="http://schemas.microsoft.com/office/drawing/2014/main" id="{694CB982-C4E1-4F48-866F-70A85ECE9A07}"/>
              </a:ext>
            </a:extLst>
          </p:cNvPr>
          <p:cNvCxnSpPr>
            <a:stCxn id="74772" idx="1"/>
            <a:endCxn id="74770" idx="3"/>
          </p:cNvCxnSpPr>
          <p:nvPr/>
        </p:nvCxnSpPr>
        <p:spPr>
          <a:xfrm flipH="1" flipV="1">
            <a:off x="2959100" y="2381250"/>
            <a:ext cx="2211388" cy="11113"/>
          </a:xfrm>
          <a:prstGeom prst="straightConnector1">
            <a:avLst/>
          </a:prstGeom>
          <a:ln w="28575">
            <a:solidFill>
              <a:srgbClr val="5C6971"/>
            </a:solidFill>
            <a:prstDash val="sysDot"/>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25" name="Connecteur droit avec flèche 24">
            <a:extLst>
              <a:ext uri="{FF2B5EF4-FFF2-40B4-BE49-F238E27FC236}">
                <a16:creationId xmlns:a16="http://schemas.microsoft.com/office/drawing/2014/main" id="{122D1C28-43A6-4BE8-B227-1D426B89E892}"/>
              </a:ext>
            </a:extLst>
          </p:cNvPr>
          <p:cNvCxnSpPr>
            <a:stCxn id="74772" idx="3"/>
            <a:endCxn id="74778" idx="1"/>
          </p:cNvCxnSpPr>
          <p:nvPr/>
        </p:nvCxnSpPr>
        <p:spPr>
          <a:xfrm>
            <a:off x="7307263" y="2392363"/>
            <a:ext cx="2055812" cy="6350"/>
          </a:xfrm>
          <a:prstGeom prst="straightConnector1">
            <a:avLst/>
          </a:prstGeom>
          <a:ln w="28575">
            <a:solidFill>
              <a:srgbClr val="5C6971"/>
            </a:solidFill>
            <a:prstDash val="sysDot"/>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29" name="Connecteur droit avec flèche 28">
            <a:extLst>
              <a:ext uri="{FF2B5EF4-FFF2-40B4-BE49-F238E27FC236}">
                <a16:creationId xmlns:a16="http://schemas.microsoft.com/office/drawing/2014/main" id="{9ABC9A18-E7F1-469E-925D-574DE4D2E0E6}"/>
              </a:ext>
            </a:extLst>
          </p:cNvPr>
          <p:cNvCxnSpPr>
            <a:cxnSpLocks/>
            <a:stCxn id="74772" idx="2"/>
            <a:endCxn id="74757" idx="3"/>
          </p:cNvCxnSpPr>
          <p:nvPr/>
        </p:nvCxnSpPr>
        <p:spPr>
          <a:xfrm flipH="1">
            <a:off x="2820624" y="3035300"/>
            <a:ext cx="3408775" cy="1733550"/>
          </a:xfrm>
          <a:prstGeom prst="straightConnector1">
            <a:avLst/>
          </a:prstGeom>
          <a:ln w="28575">
            <a:solidFill>
              <a:srgbClr val="5C6971"/>
            </a:solidFill>
            <a:prstDash val="sysDot"/>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3" name="Connecteur droit avec flèche 32">
            <a:extLst>
              <a:ext uri="{FF2B5EF4-FFF2-40B4-BE49-F238E27FC236}">
                <a16:creationId xmlns:a16="http://schemas.microsoft.com/office/drawing/2014/main" id="{9AB55C5C-801E-46F5-8F05-003F31089038}"/>
              </a:ext>
            </a:extLst>
          </p:cNvPr>
          <p:cNvCxnSpPr>
            <a:cxnSpLocks/>
            <a:stCxn id="74772" idx="2"/>
            <a:endCxn id="74774" idx="1"/>
          </p:cNvCxnSpPr>
          <p:nvPr/>
        </p:nvCxnSpPr>
        <p:spPr>
          <a:xfrm>
            <a:off x="6229399" y="3035300"/>
            <a:ext cx="2998738" cy="1733550"/>
          </a:xfrm>
          <a:prstGeom prst="straightConnector1">
            <a:avLst/>
          </a:prstGeom>
          <a:ln w="28575">
            <a:solidFill>
              <a:srgbClr val="5C6971"/>
            </a:solidFill>
            <a:prstDash val="sysDot"/>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40" name="Connecteur droit avec flèche 39">
            <a:extLst>
              <a:ext uri="{FF2B5EF4-FFF2-40B4-BE49-F238E27FC236}">
                <a16:creationId xmlns:a16="http://schemas.microsoft.com/office/drawing/2014/main" id="{FC504A3E-64CC-4D45-8689-181434A395D9}"/>
              </a:ext>
            </a:extLst>
          </p:cNvPr>
          <p:cNvCxnSpPr>
            <a:cxnSpLocks/>
            <a:stCxn id="74772" idx="2"/>
          </p:cNvCxnSpPr>
          <p:nvPr/>
        </p:nvCxnSpPr>
        <p:spPr>
          <a:xfrm flipH="1">
            <a:off x="6229398" y="3035300"/>
            <a:ext cx="1" cy="858044"/>
          </a:xfrm>
          <a:prstGeom prst="straightConnector1">
            <a:avLst/>
          </a:prstGeom>
          <a:ln w="44450">
            <a:solidFill>
              <a:srgbClr val="639F1F"/>
            </a:solidFill>
            <a:prstDash val="sysDot"/>
            <a:headEnd type="triangle"/>
            <a:tailEnd type="triangle"/>
          </a:ln>
        </p:spPr>
        <p:style>
          <a:lnRef idx="1">
            <a:schemeClr val="accent6"/>
          </a:lnRef>
          <a:fillRef idx="0">
            <a:schemeClr val="accent6"/>
          </a:fillRef>
          <a:effectRef idx="0">
            <a:schemeClr val="accent6"/>
          </a:effectRef>
          <a:fontRef idx="minor">
            <a:schemeClr val="tx1"/>
          </a:fontRef>
        </p:style>
      </p:cxnSp>
      <p:sp>
        <p:nvSpPr>
          <p:cNvPr id="9" name="Titre 8">
            <a:extLst>
              <a:ext uri="{FF2B5EF4-FFF2-40B4-BE49-F238E27FC236}">
                <a16:creationId xmlns:a16="http://schemas.microsoft.com/office/drawing/2014/main" id="{2CA6AEA3-1FFF-4491-8F6C-30F9B7C58E4F}"/>
              </a:ext>
            </a:extLst>
          </p:cNvPr>
          <p:cNvSpPr>
            <a:spLocks noGrp="1"/>
          </p:cNvSpPr>
          <p:nvPr>
            <p:ph type="title"/>
          </p:nvPr>
        </p:nvSpPr>
        <p:spPr/>
        <p:txBody>
          <a:bodyPr/>
          <a:lstStyle/>
          <a:p>
            <a:r>
              <a:rPr lang="fr-FR" dirty="0"/>
              <a:t>Citizen </a:t>
            </a:r>
            <a:r>
              <a:rPr lang="fr-FR" dirty="0" err="1"/>
              <a:t>centric</a:t>
            </a:r>
            <a:r>
              <a:rPr lang="fr-FR" dirty="0"/>
              <a:t> smart </a:t>
            </a:r>
            <a:r>
              <a:rPr lang="fr-FR" dirty="0" err="1"/>
              <a:t>cities</a:t>
            </a:r>
            <a:endParaRPr lang="fr-FR" dirty="0"/>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Espace réservé du numéro de diapositive 3">
            <a:extLst>
              <a:ext uri="{FF2B5EF4-FFF2-40B4-BE49-F238E27FC236}">
                <a16:creationId xmlns:a16="http://schemas.microsoft.com/office/drawing/2014/main" id="{9FF4F4DD-0841-48E2-AEA2-93170C1168EE}"/>
              </a:ext>
            </a:extLst>
          </p:cNvPr>
          <p:cNvSpPr>
            <a:spLocks noGrp="1" noChangeArrowheads="1"/>
          </p:cNvSpPr>
          <p:nvPr>
            <p:ph type="sldNum"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fld id="{C9924923-8048-40BE-903C-B4157009BC58}" type="slidenum">
              <a:rPr lang="fr-FR" altLang="fr-FR" sz="1200" b="0">
                <a:solidFill>
                  <a:srgbClr val="FFFFFF"/>
                </a:solidFill>
              </a:rPr>
              <a:pPr>
                <a:lnSpc>
                  <a:spcPct val="100000"/>
                </a:lnSpc>
                <a:spcBef>
                  <a:spcPct val="0"/>
                </a:spcBef>
                <a:buFontTx/>
                <a:buNone/>
              </a:pPr>
              <a:t>25</a:t>
            </a:fld>
            <a:endParaRPr lang="fr-FR" altLang="fr-FR" sz="1200" b="0">
              <a:solidFill>
                <a:srgbClr val="898989"/>
              </a:solidFill>
            </a:endParaRPr>
          </a:p>
        </p:txBody>
      </p:sp>
      <p:grpSp>
        <p:nvGrpSpPr>
          <p:cNvPr id="76804" name="Groupe 56">
            <a:extLst>
              <a:ext uri="{FF2B5EF4-FFF2-40B4-BE49-F238E27FC236}">
                <a16:creationId xmlns:a16="http://schemas.microsoft.com/office/drawing/2014/main" id="{54A0C718-742D-477B-9F6A-8A51F77A5A06}"/>
              </a:ext>
            </a:extLst>
          </p:cNvPr>
          <p:cNvGrpSpPr>
            <a:grpSpLocks/>
          </p:cNvGrpSpPr>
          <p:nvPr/>
        </p:nvGrpSpPr>
        <p:grpSpPr bwMode="auto">
          <a:xfrm>
            <a:off x="7073900" y="2000250"/>
            <a:ext cx="4518025" cy="3359150"/>
            <a:chOff x="838200" y="1821296"/>
            <a:chExt cx="6191250" cy="4626832"/>
          </a:xfrm>
        </p:grpSpPr>
        <p:pic>
          <p:nvPicPr>
            <p:cNvPr id="76835" name="Picture 2">
              <a:extLst>
                <a:ext uri="{FF2B5EF4-FFF2-40B4-BE49-F238E27FC236}">
                  <a16:creationId xmlns:a16="http://schemas.microsoft.com/office/drawing/2014/main" id="{D927A2ED-2AFE-4EDA-B3C0-913370538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1296"/>
              <a:ext cx="619125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9" name="Rectangle 59">
              <a:extLst>
                <a:ext uri="{FF2B5EF4-FFF2-40B4-BE49-F238E27FC236}">
                  <a16:creationId xmlns:a16="http://schemas.microsoft.com/office/drawing/2014/main" id="{2942B00D-2197-4253-BB10-4B1C20CC90AE}"/>
                </a:ext>
              </a:extLst>
            </p:cNvPr>
            <p:cNvSpPr>
              <a:spLocks noChangeArrowheads="1"/>
            </p:cNvSpPr>
            <p:nvPr/>
          </p:nvSpPr>
          <p:spPr bwMode="auto">
            <a:xfrm>
              <a:off x="2374048" y="6126699"/>
              <a:ext cx="3667761" cy="321429"/>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750">
                  <a:solidFill>
                    <a:srgbClr val="000000"/>
                  </a:solidFill>
                  <a:latin typeface="Calibri" panose="020F0502020204030204" pitchFamily="34" charset="0"/>
                </a:rPr>
                <a:t>Source: https://internetofthingsagenda.techtarget.com/</a:t>
              </a:r>
            </a:p>
          </p:txBody>
        </p:sp>
      </p:grpSp>
      <p:grpSp>
        <p:nvGrpSpPr>
          <p:cNvPr id="76805" name="Groupe 1">
            <a:extLst>
              <a:ext uri="{FF2B5EF4-FFF2-40B4-BE49-F238E27FC236}">
                <a16:creationId xmlns:a16="http://schemas.microsoft.com/office/drawing/2014/main" id="{B0B986A5-2528-42F1-8567-E22B494B528C}"/>
              </a:ext>
            </a:extLst>
          </p:cNvPr>
          <p:cNvGrpSpPr>
            <a:grpSpLocks/>
          </p:cNvGrpSpPr>
          <p:nvPr/>
        </p:nvGrpSpPr>
        <p:grpSpPr bwMode="auto">
          <a:xfrm>
            <a:off x="1020763" y="1571625"/>
            <a:ext cx="5602287" cy="4410075"/>
            <a:chOff x="925513" y="1854200"/>
            <a:chExt cx="5602287" cy="4410075"/>
          </a:xfrm>
        </p:grpSpPr>
        <p:grpSp>
          <p:nvGrpSpPr>
            <p:cNvPr id="76806" name="Groupe 2057">
              <a:extLst>
                <a:ext uri="{FF2B5EF4-FFF2-40B4-BE49-F238E27FC236}">
                  <a16:creationId xmlns:a16="http://schemas.microsoft.com/office/drawing/2014/main" id="{3F654983-384D-47C5-B635-C298769C32E6}"/>
                </a:ext>
              </a:extLst>
            </p:cNvPr>
            <p:cNvGrpSpPr>
              <a:grpSpLocks/>
            </p:cNvGrpSpPr>
            <p:nvPr/>
          </p:nvGrpSpPr>
          <p:grpSpPr bwMode="auto">
            <a:xfrm>
              <a:off x="925513" y="1854200"/>
              <a:ext cx="5602287" cy="4410075"/>
              <a:chOff x="53260" y="646239"/>
              <a:chExt cx="6348574" cy="5165100"/>
            </a:xfrm>
          </p:grpSpPr>
          <p:grpSp>
            <p:nvGrpSpPr>
              <p:cNvPr id="76809" name="Groupe 2053">
                <a:extLst>
                  <a:ext uri="{FF2B5EF4-FFF2-40B4-BE49-F238E27FC236}">
                    <a16:creationId xmlns:a16="http://schemas.microsoft.com/office/drawing/2014/main" id="{5481663E-ADE0-444D-9234-17F4CE525A45}"/>
                  </a:ext>
                </a:extLst>
              </p:cNvPr>
              <p:cNvGrpSpPr>
                <a:grpSpLocks/>
              </p:cNvGrpSpPr>
              <p:nvPr/>
            </p:nvGrpSpPr>
            <p:grpSpPr bwMode="auto">
              <a:xfrm>
                <a:off x="574317" y="1924554"/>
                <a:ext cx="4849116" cy="2792023"/>
                <a:chOff x="627584" y="1906798"/>
                <a:chExt cx="4849116" cy="2792023"/>
              </a:xfrm>
            </p:grpSpPr>
            <p:pic>
              <p:nvPicPr>
                <p:cNvPr id="76830" name="Picture 4" descr="Image associÃ©e">
                  <a:extLst>
                    <a:ext uri="{FF2B5EF4-FFF2-40B4-BE49-F238E27FC236}">
                      <a16:creationId xmlns:a16="http://schemas.microsoft.com/office/drawing/2014/main" id="{A6526F6B-B248-44B6-BB9B-12FCE47FB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74" y="1906798"/>
                  <a:ext cx="4840226" cy="279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llipse 8">
                  <a:extLst>
                    <a:ext uri="{FF2B5EF4-FFF2-40B4-BE49-F238E27FC236}">
                      <a16:creationId xmlns:a16="http://schemas.microsoft.com/office/drawing/2014/main" id="{E2116E68-054E-47EB-BD30-D6F7AE27EF35}"/>
                    </a:ext>
                  </a:extLst>
                </p:cNvPr>
                <p:cNvSpPr/>
                <p:nvPr/>
              </p:nvSpPr>
              <p:spPr>
                <a:xfrm>
                  <a:off x="635425" y="2645811"/>
                  <a:ext cx="2063421" cy="1314516"/>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6" name="Ellipse 15">
                  <a:extLst>
                    <a:ext uri="{FF2B5EF4-FFF2-40B4-BE49-F238E27FC236}">
                      <a16:creationId xmlns:a16="http://schemas.microsoft.com/office/drawing/2014/main" id="{A33A55FF-6F3F-466A-B15F-A31BABA087C0}"/>
                    </a:ext>
                  </a:extLst>
                </p:cNvPr>
                <p:cNvSpPr/>
                <p:nvPr/>
              </p:nvSpPr>
              <p:spPr>
                <a:xfrm>
                  <a:off x="628229" y="1909533"/>
                  <a:ext cx="4832041" cy="2787071"/>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6833" name="Picture 16" descr="Image associÃ©e">
                  <a:extLst>
                    <a:ext uri="{FF2B5EF4-FFF2-40B4-BE49-F238E27FC236}">
                      <a16:creationId xmlns:a16="http://schemas.microsoft.com/office/drawing/2014/main" id="{91717A14-9F4C-44B0-B9D9-A9B9025BC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62" y="3058965"/>
                  <a:ext cx="579120" cy="55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Flèche : double flèche horizontale 2052">
                  <a:extLst>
                    <a:ext uri="{FF2B5EF4-FFF2-40B4-BE49-F238E27FC236}">
                      <a16:creationId xmlns:a16="http://schemas.microsoft.com/office/drawing/2014/main" id="{5C9593A4-9219-475D-9C3A-94C48BA96222}"/>
                    </a:ext>
                  </a:extLst>
                </p:cNvPr>
                <p:cNvSpPr/>
                <p:nvPr/>
              </p:nvSpPr>
              <p:spPr>
                <a:xfrm>
                  <a:off x="1295647" y="3227767"/>
                  <a:ext cx="1023616" cy="306783"/>
                </a:xfrm>
                <a:prstGeom prst="leftRightArrow">
                  <a:avLst/>
                </a:prstGeom>
                <a:solidFill>
                  <a:schemeClr val="bg1"/>
                </a:solidFill>
                <a:ln>
                  <a:solidFill>
                    <a:srgbClr val="009999"/>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pic>
            <p:nvPicPr>
              <p:cNvPr id="76810" name="Picture 18" descr="Image associÃ©e">
                <a:extLst>
                  <a:ext uri="{FF2B5EF4-FFF2-40B4-BE49-F238E27FC236}">
                    <a16:creationId xmlns:a16="http://schemas.microsoft.com/office/drawing/2014/main" id="{BA8E96A4-026E-4AC7-9BEA-FC8B08E17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92" y="1835115"/>
                <a:ext cx="449574" cy="45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ZoneTexte 43">
                <a:extLst>
                  <a:ext uri="{FF2B5EF4-FFF2-40B4-BE49-F238E27FC236}">
                    <a16:creationId xmlns:a16="http://schemas.microsoft.com/office/drawing/2014/main" id="{70D75522-58F5-4EBB-A41D-40A4F10B7F0B}"/>
                  </a:ext>
                </a:extLst>
              </p:cNvPr>
              <p:cNvSpPr txBox="1"/>
              <p:nvPr/>
            </p:nvSpPr>
            <p:spPr>
              <a:xfrm>
                <a:off x="1837841" y="1006941"/>
                <a:ext cx="1057796" cy="433215"/>
              </a:xfrm>
              <a:prstGeom prst="rect">
                <a:avLst/>
              </a:prstGeom>
              <a:noFill/>
            </p:spPr>
            <p:txBody>
              <a:bodyPr wrap="none">
                <a:spAutoFit/>
              </a:bodyPr>
              <a:lstStyle/>
              <a:p>
                <a:pPr fontAlgn="auto">
                  <a:spcBef>
                    <a:spcPts val="0"/>
                  </a:spcBef>
                  <a:spcAft>
                    <a:spcPts val="0"/>
                  </a:spcAft>
                  <a:defRPr/>
                </a:pPr>
                <a:r>
                  <a:rPr lang="en-US" cap="small" dirty="0">
                    <a:solidFill>
                      <a:prstClr val="black"/>
                    </a:solidFill>
                    <a:latin typeface="Calibri" panose="020F0502020204030204"/>
                    <a:cs typeface="+mn-cs"/>
                  </a:rPr>
                  <a:t>Lighting</a:t>
                </a:r>
              </a:p>
            </p:txBody>
          </p:sp>
          <p:sp>
            <p:nvSpPr>
              <p:cNvPr id="46" name="ZoneTexte 45">
                <a:extLst>
                  <a:ext uri="{FF2B5EF4-FFF2-40B4-BE49-F238E27FC236}">
                    <a16:creationId xmlns:a16="http://schemas.microsoft.com/office/drawing/2014/main" id="{9F70E167-DEA6-4D51-B4BB-4F7B58099F4C}"/>
                  </a:ext>
                </a:extLst>
              </p:cNvPr>
              <p:cNvSpPr txBox="1"/>
              <p:nvPr/>
            </p:nvSpPr>
            <p:spPr>
              <a:xfrm>
                <a:off x="3260828" y="826590"/>
                <a:ext cx="1081183" cy="433213"/>
              </a:xfrm>
              <a:prstGeom prst="rect">
                <a:avLst/>
              </a:prstGeom>
              <a:noFill/>
            </p:spPr>
            <p:txBody>
              <a:bodyPr wrap="none">
                <a:spAutoFit/>
              </a:bodyPr>
              <a:lstStyle/>
              <a:p>
                <a:pPr fontAlgn="auto">
                  <a:spcBef>
                    <a:spcPts val="0"/>
                  </a:spcBef>
                  <a:spcAft>
                    <a:spcPts val="0"/>
                  </a:spcAft>
                  <a:defRPr/>
                </a:pPr>
                <a:r>
                  <a:rPr lang="en-US" cap="small" dirty="0">
                    <a:solidFill>
                      <a:prstClr val="black"/>
                    </a:solidFill>
                    <a:latin typeface="Calibri" panose="020F0502020204030204"/>
                    <a:cs typeface="+mn-cs"/>
                  </a:rPr>
                  <a:t>Mobility</a:t>
                </a:r>
              </a:p>
            </p:txBody>
          </p:sp>
          <p:sp>
            <p:nvSpPr>
              <p:cNvPr id="48" name="ZoneTexte 47">
                <a:extLst>
                  <a:ext uri="{FF2B5EF4-FFF2-40B4-BE49-F238E27FC236}">
                    <a16:creationId xmlns:a16="http://schemas.microsoft.com/office/drawing/2014/main" id="{B70555DF-3B88-42C3-9C43-AB148FEF619D}"/>
                  </a:ext>
                </a:extLst>
              </p:cNvPr>
              <p:cNvSpPr txBox="1"/>
              <p:nvPr/>
            </p:nvSpPr>
            <p:spPr>
              <a:xfrm>
                <a:off x="4520109" y="646239"/>
                <a:ext cx="1689236" cy="756730"/>
              </a:xfrm>
              <a:prstGeom prst="rect">
                <a:avLst/>
              </a:prstGeom>
              <a:noFill/>
            </p:spPr>
            <p:txBody>
              <a:bodyPr>
                <a:spAutoFit/>
              </a:bodyPr>
              <a:lstStyle>
                <a:defPPr>
                  <a:defRPr lang="fr-FR"/>
                </a:defPPr>
                <a:lvl1pPr>
                  <a:defRPr cap="small"/>
                </a:lvl1pPr>
              </a:lstStyle>
              <a:p>
                <a:pPr algn="ctr" fontAlgn="auto">
                  <a:spcBef>
                    <a:spcPts val="0"/>
                  </a:spcBef>
                  <a:spcAft>
                    <a:spcPts val="0"/>
                  </a:spcAft>
                  <a:defRPr/>
                </a:pPr>
                <a:r>
                  <a:rPr lang="en-US" dirty="0">
                    <a:solidFill>
                      <a:prstClr val="black"/>
                    </a:solidFill>
                    <a:latin typeface="Calibri" panose="020F0502020204030204"/>
                    <a:cs typeface="+mn-cs"/>
                  </a:rPr>
                  <a:t> </a:t>
                </a:r>
              </a:p>
              <a:p>
                <a:pPr algn="ctr" fontAlgn="auto">
                  <a:spcBef>
                    <a:spcPts val="0"/>
                  </a:spcBef>
                  <a:spcAft>
                    <a:spcPts val="0"/>
                  </a:spcAft>
                  <a:defRPr/>
                </a:pPr>
                <a:r>
                  <a:rPr lang="en-US" dirty="0">
                    <a:solidFill>
                      <a:prstClr val="black"/>
                    </a:solidFill>
                    <a:latin typeface="Calibri" panose="020F0502020204030204"/>
                    <a:cs typeface="+mn-cs"/>
                  </a:rPr>
                  <a:t>Digital Display</a:t>
                </a:r>
              </a:p>
            </p:txBody>
          </p:sp>
          <p:sp>
            <p:nvSpPr>
              <p:cNvPr id="50" name="ZoneTexte 49">
                <a:extLst>
                  <a:ext uri="{FF2B5EF4-FFF2-40B4-BE49-F238E27FC236}">
                    <a16:creationId xmlns:a16="http://schemas.microsoft.com/office/drawing/2014/main" id="{7DBF77C8-1828-47DA-AD20-C81784A7A3F0}"/>
                  </a:ext>
                </a:extLst>
              </p:cNvPr>
              <p:cNvSpPr txBox="1"/>
              <p:nvPr/>
            </p:nvSpPr>
            <p:spPr>
              <a:xfrm>
                <a:off x="53260" y="4186322"/>
                <a:ext cx="989435" cy="433215"/>
              </a:xfrm>
              <a:prstGeom prst="rect">
                <a:avLst/>
              </a:prstGeom>
              <a:noFill/>
            </p:spPr>
            <p:txBody>
              <a:bodyPr wrap="none">
                <a:spAutoFit/>
              </a:bodyPr>
              <a:lstStyle/>
              <a:p>
                <a:pPr fontAlgn="auto">
                  <a:spcBef>
                    <a:spcPts val="0"/>
                  </a:spcBef>
                  <a:spcAft>
                    <a:spcPts val="0"/>
                  </a:spcAft>
                  <a:defRPr/>
                </a:pPr>
                <a:r>
                  <a:rPr lang="en-US" cap="small" dirty="0">
                    <a:solidFill>
                      <a:prstClr val="black"/>
                    </a:solidFill>
                    <a:latin typeface="Calibri" panose="020F0502020204030204"/>
                    <a:cs typeface="+mn-cs"/>
                  </a:rPr>
                  <a:t>Parking</a:t>
                </a:r>
              </a:p>
            </p:txBody>
          </p:sp>
          <p:sp>
            <p:nvSpPr>
              <p:cNvPr id="52" name="ZoneTexte 51">
                <a:extLst>
                  <a:ext uri="{FF2B5EF4-FFF2-40B4-BE49-F238E27FC236}">
                    <a16:creationId xmlns:a16="http://schemas.microsoft.com/office/drawing/2014/main" id="{A198CF76-5105-4E7E-82AE-28AF2F878C24}"/>
                  </a:ext>
                </a:extLst>
              </p:cNvPr>
              <p:cNvSpPr txBox="1"/>
              <p:nvPr/>
            </p:nvSpPr>
            <p:spPr>
              <a:xfrm>
                <a:off x="1519422" y="4487526"/>
                <a:ext cx="1770189" cy="433215"/>
              </a:xfrm>
              <a:prstGeom prst="rect">
                <a:avLst/>
              </a:prstGeom>
              <a:noFill/>
            </p:spPr>
            <p:txBody>
              <a:bodyPr>
                <a:spAutoFit/>
              </a:bodyPr>
              <a:lstStyle>
                <a:defPPr>
                  <a:defRPr lang="fr-FR"/>
                </a:defPPr>
                <a:lvl1pPr>
                  <a:defRPr cap="small"/>
                </a:lvl1pPr>
              </a:lstStyle>
              <a:p>
                <a:pPr algn="ctr" fontAlgn="auto">
                  <a:spcBef>
                    <a:spcPts val="0"/>
                  </a:spcBef>
                  <a:spcAft>
                    <a:spcPts val="0"/>
                  </a:spcAft>
                  <a:defRPr/>
                </a:pPr>
                <a:r>
                  <a:rPr lang="en-US" dirty="0">
                    <a:solidFill>
                      <a:prstClr val="black"/>
                    </a:solidFill>
                    <a:latin typeface="Calibri" panose="020F0502020204030204"/>
                    <a:cs typeface="+mn-cs"/>
                  </a:rPr>
                  <a:t>Shared Spaces</a:t>
                </a:r>
              </a:p>
            </p:txBody>
          </p:sp>
          <p:sp>
            <p:nvSpPr>
              <p:cNvPr id="54" name="ZoneTexte 53">
                <a:extLst>
                  <a:ext uri="{FF2B5EF4-FFF2-40B4-BE49-F238E27FC236}">
                    <a16:creationId xmlns:a16="http://schemas.microsoft.com/office/drawing/2014/main" id="{6A42EE9D-64A1-4719-83BC-FB2D7250E648}"/>
                  </a:ext>
                </a:extLst>
              </p:cNvPr>
              <p:cNvSpPr txBox="1"/>
              <p:nvPr/>
            </p:nvSpPr>
            <p:spPr>
              <a:xfrm>
                <a:off x="3053946" y="4658581"/>
                <a:ext cx="1045203" cy="756730"/>
              </a:xfrm>
              <a:prstGeom prst="rect">
                <a:avLst/>
              </a:prstGeom>
              <a:noFill/>
            </p:spPr>
            <p:txBody>
              <a:bodyPr wrap="none">
                <a:spAutoFit/>
              </a:bodyPr>
              <a:lstStyle>
                <a:defPPr>
                  <a:defRPr lang="fr-FR"/>
                </a:defPPr>
                <a:lvl1pPr>
                  <a:defRPr cap="small"/>
                </a:lvl1pPr>
              </a:lstStyle>
              <a:p>
                <a:pPr algn="ctr" fontAlgn="auto">
                  <a:spcBef>
                    <a:spcPts val="0"/>
                  </a:spcBef>
                  <a:spcAft>
                    <a:spcPts val="0"/>
                  </a:spcAft>
                  <a:defRPr/>
                </a:pPr>
                <a:r>
                  <a:rPr lang="en-US" dirty="0">
                    <a:solidFill>
                      <a:prstClr val="black"/>
                    </a:solidFill>
                    <a:latin typeface="Calibri" panose="020F0502020204030204"/>
                    <a:cs typeface="+mn-cs"/>
                  </a:rPr>
                  <a:t>Last km </a:t>
                </a:r>
              </a:p>
              <a:p>
                <a:pPr algn="ctr" fontAlgn="auto">
                  <a:spcBef>
                    <a:spcPts val="0"/>
                  </a:spcBef>
                  <a:spcAft>
                    <a:spcPts val="0"/>
                  </a:spcAft>
                  <a:defRPr/>
                </a:pPr>
                <a:r>
                  <a:rPr lang="en-US" dirty="0">
                    <a:solidFill>
                      <a:prstClr val="black"/>
                    </a:solidFill>
                    <a:latin typeface="Calibri" panose="020F0502020204030204"/>
                    <a:cs typeface="+mn-cs"/>
                  </a:rPr>
                  <a:t>logistic</a:t>
                </a:r>
              </a:p>
            </p:txBody>
          </p:sp>
          <p:sp>
            <p:nvSpPr>
              <p:cNvPr id="56" name="ZoneTexte 55">
                <a:extLst>
                  <a:ext uri="{FF2B5EF4-FFF2-40B4-BE49-F238E27FC236}">
                    <a16:creationId xmlns:a16="http://schemas.microsoft.com/office/drawing/2014/main" id="{EF32ED39-2946-4BE3-B885-8821A9B08BA8}"/>
                  </a:ext>
                </a:extLst>
              </p:cNvPr>
              <p:cNvSpPr txBox="1"/>
              <p:nvPr/>
            </p:nvSpPr>
            <p:spPr>
              <a:xfrm>
                <a:off x="4174706" y="4413155"/>
                <a:ext cx="1694632" cy="433215"/>
              </a:xfrm>
              <a:prstGeom prst="rect">
                <a:avLst/>
              </a:prstGeom>
              <a:noFill/>
            </p:spPr>
            <p:txBody>
              <a:bodyPr wrap="none">
                <a:spAutoFit/>
              </a:bodyPr>
              <a:lstStyle>
                <a:defPPr>
                  <a:defRPr lang="fr-FR"/>
                </a:defPPr>
                <a:lvl1pPr>
                  <a:defRPr cap="small"/>
                </a:lvl1pPr>
              </a:lstStyle>
              <a:p>
                <a:pPr algn="ctr" fontAlgn="auto">
                  <a:spcBef>
                    <a:spcPts val="0"/>
                  </a:spcBef>
                  <a:spcAft>
                    <a:spcPts val="0"/>
                  </a:spcAft>
                  <a:defRPr/>
                </a:pPr>
                <a:r>
                  <a:rPr lang="en-US" dirty="0">
                    <a:solidFill>
                      <a:prstClr val="black"/>
                    </a:solidFill>
                    <a:latin typeface="Calibri" panose="020F0502020204030204"/>
                    <a:cs typeface="+mn-cs"/>
                  </a:rPr>
                  <a:t>Assisted Living</a:t>
                </a:r>
              </a:p>
            </p:txBody>
          </p:sp>
          <p:pic>
            <p:nvPicPr>
              <p:cNvPr id="76818" name="Picture 20" descr="RÃ©sultat de recherche d'images pour &quot;icone parking&quot;">
                <a:extLst>
                  <a:ext uri="{FF2B5EF4-FFF2-40B4-BE49-F238E27FC236}">
                    <a16:creationId xmlns:a16="http://schemas.microsoft.com/office/drawing/2014/main" id="{7F9DE39F-8A36-4DEC-A644-A960F10530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813" y="4666538"/>
                <a:ext cx="431138" cy="43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9" name="Picture 22" descr="RÃ©sultat de recherche d'images pour &quot;icone coworking&quot;">
                <a:extLst>
                  <a:ext uri="{FF2B5EF4-FFF2-40B4-BE49-F238E27FC236}">
                    <a16:creationId xmlns:a16="http://schemas.microsoft.com/office/drawing/2014/main" id="{6C4745EF-C576-45FF-8A00-93F57BEBB1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3384" y="5202938"/>
                <a:ext cx="630891" cy="60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ZoneTexte 58">
                <a:extLst>
                  <a:ext uri="{FF2B5EF4-FFF2-40B4-BE49-F238E27FC236}">
                    <a16:creationId xmlns:a16="http://schemas.microsoft.com/office/drawing/2014/main" id="{C08F0B13-7036-4F36-9CD6-5198C25D0D5F}"/>
                  </a:ext>
                </a:extLst>
              </p:cNvPr>
              <p:cNvSpPr txBox="1"/>
              <p:nvPr/>
            </p:nvSpPr>
            <p:spPr>
              <a:xfrm>
                <a:off x="270935" y="1458748"/>
                <a:ext cx="1228699" cy="433213"/>
              </a:xfrm>
              <a:prstGeom prst="rect">
                <a:avLst/>
              </a:prstGeom>
              <a:noFill/>
            </p:spPr>
            <p:txBody>
              <a:bodyPr>
                <a:spAutoFit/>
              </a:bodyPr>
              <a:lstStyle/>
              <a:p>
                <a:pPr fontAlgn="auto">
                  <a:spcBef>
                    <a:spcPts val="0"/>
                  </a:spcBef>
                  <a:spcAft>
                    <a:spcPts val="0"/>
                  </a:spcAft>
                  <a:defRPr/>
                </a:pPr>
                <a:r>
                  <a:rPr lang="en-US" cap="small" dirty="0">
                    <a:solidFill>
                      <a:prstClr val="black"/>
                    </a:solidFill>
                    <a:latin typeface="Calibri" panose="020F0502020204030204"/>
                    <a:cs typeface="+mn-cs"/>
                  </a:rPr>
                  <a:t>Energy</a:t>
                </a:r>
              </a:p>
            </p:txBody>
          </p:sp>
          <p:pic>
            <p:nvPicPr>
              <p:cNvPr id="76821" name="Picture 24" descr="RÃ©sultat de recherche d'images pour &quot;icone logistique&quot;">
                <a:extLst>
                  <a:ext uri="{FF2B5EF4-FFF2-40B4-BE49-F238E27FC236}">
                    <a16:creationId xmlns:a16="http://schemas.microsoft.com/office/drawing/2014/main" id="{1AD08A0B-BCEC-43F7-9537-262ACF7435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9338" y="5224866"/>
                <a:ext cx="666994" cy="45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Picture 26" descr="RÃ©sultat de recherche d'images pour &quot;icone services de proximite&quot;">
                <a:extLst>
                  <a:ext uri="{FF2B5EF4-FFF2-40B4-BE49-F238E27FC236}">
                    <a16:creationId xmlns:a16="http://schemas.microsoft.com/office/drawing/2014/main" id="{C72130B3-81F8-4CBB-A279-B21193D67D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9608" y="5005030"/>
                <a:ext cx="449575" cy="43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Picture 28" descr="RÃ©sultat de recherche d'images pour &quot;icone car tram bike&quot;">
                <a:extLst>
                  <a:ext uri="{FF2B5EF4-FFF2-40B4-BE49-F238E27FC236}">
                    <a16:creationId xmlns:a16="http://schemas.microsoft.com/office/drawing/2014/main" id="{E8D56B73-A64E-471E-B3BE-226ECD5AD7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7605" y="1311895"/>
                <a:ext cx="920442" cy="61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Picture 30" descr="RÃ©sultat de recherche d'images pour &quot;icone smart lamp post&quot;">
                <a:extLst>
                  <a:ext uri="{FF2B5EF4-FFF2-40B4-BE49-F238E27FC236}">
                    <a16:creationId xmlns:a16="http://schemas.microsoft.com/office/drawing/2014/main" id="{BC5CFA11-133B-406E-AD67-F61AF3B6DE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9698" y="1280306"/>
                <a:ext cx="673138" cy="6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Image 2056">
                <a:extLst>
                  <a:ext uri="{FF2B5EF4-FFF2-40B4-BE49-F238E27FC236}">
                    <a16:creationId xmlns:a16="http://schemas.microsoft.com/office/drawing/2014/main" id="{49841E35-5DE4-4C8F-A4C9-6EFB78446738}"/>
                  </a:ext>
                </a:extLst>
              </p:cNvPr>
              <p:cNvPicPr>
                <a:picLocks noChangeAspect="1"/>
              </p:cNvPicPr>
              <p:nvPr/>
            </p:nvPicPr>
            <p:blipFill rotWithShape="1">
              <a:blip r:embed="rId12" cstate="email"/>
              <a:srcRect/>
              <a:stretch/>
            </p:blipFill>
            <p:spPr>
              <a:xfrm>
                <a:off x="5043792" y="1824346"/>
                <a:ext cx="483931" cy="523221"/>
              </a:xfrm>
              <a:prstGeom prst="ellipse">
                <a:avLst/>
              </a:prstGeom>
            </p:spPr>
          </p:pic>
          <p:pic>
            <p:nvPicPr>
              <p:cNvPr id="76826" name="Picture 36" descr="RÃ©sultat de recherche d'images pour &quot;icon camion ramassage dechets&quot;">
                <a:extLst>
                  <a:ext uri="{FF2B5EF4-FFF2-40B4-BE49-F238E27FC236}">
                    <a16:creationId xmlns:a16="http://schemas.microsoft.com/office/drawing/2014/main" id="{9A71F6F6-6911-41C9-97A4-65192E9C7C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6499" y="4059945"/>
                <a:ext cx="620464" cy="3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ZoneTexte 68">
                <a:extLst>
                  <a:ext uri="{FF2B5EF4-FFF2-40B4-BE49-F238E27FC236}">
                    <a16:creationId xmlns:a16="http://schemas.microsoft.com/office/drawing/2014/main" id="{1163E794-2116-4001-8D0D-D78A975CD221}"/>
                  </a:ext>
                </a:extLst>
              </p:cNvPr>
              <p:cNvSpPr txBox="1"/>
              <p:nvPr/>
            </p:nvSpPr>
            <p:spPr>
              <a:xfrm>
                <a:off x="4824136" y="3334768"/>
                <a:ext cx="1577698" cy="756730"/>
              </a:xfrm>
              <a:prstGeom prst="rect">
                <a:avLst/>
              </a:prstGeom>
              <a:noFill/>
            </p:spPr>
            <p:txBody>
              <a:bodyPr>
                <a:spAutoFit/>
              </a:bodyPr>
              <a:lstStyle>
                <a:defPPr>
                  <a:defRPr lang="fr-FR"/>
                </a:defPPr>
                <a:lvl1pPr>
                  <a:defRPr cap="small"/>
                </a:lvl1pPr>
              </a:lstStyle>
              <a:p>
                <a:pPr algn="ctr" fontAlgn="auto">
                  <a:spcBef>
                    <a:spcPts val="0"/>
                  </a:spcBef>
                  <a:spcAft>
                    <a:spcPts val="0"/>
                  </a:spcAft>
                  <a:defRPr/>
                </a:pPr>
                <a:r>
                  <a:rPr lang="en-US" dirty="0">
                    <a:solidFill>
                      <a:prstClr val="black"/>
                    </a:solidFill>
                    <a:latin typeface="Calibri" panose="020F0502020204030204"/>
                    <a:cs typeface="+mn-cs"/>
                  </a:rPr>
                  <a:t>Recycled wastes</a:t>
                </a:r>
              </a:p>
            </p:txBody>
          </p:sp>
          <p:sp>
            <p:nvSpPr>
              <p:cNvPr id="70" name="ZoneTexte 69">
                <a:extLst>
                  <a:ext uri="{FF2B5EF4-FFF2-40B4-BE49-F238E27FC236}">
                    <a16:creationId xmlns:a16="http://schemas.microsoft.com/office/drawing/2014/main" id="{82808480-15C2-40F6-BB3E-C34D36BF7893}"/>
                  </a:ext>
                </a:extLst>
              </p:cNvPr>
              <p:cNvSpPr txBox="1"/>
              <p:nvPr/>
            </p:nvSpPr>
            <p:spPr>
              <a:xfrm>
                <a:off x="74848" y="2949896"/>
                <a:ext cx="1041605" cy="433213"/>
              </a:xfrm>
              <a:prstGeom prst="rect">
                <a:avLst/>
              </a:prstGeom>
              <a:noFill/>
            </p:spPr>
            <p:txBody>
              <a:bodyPr>
                <a:spAutoFit/>
              </a:bodyPr>
              <a:lstStyle/>
              <a:p>
                <a:pPr fontAlgn="auto">
                  <a:spcBef>
                    <a:spcPts val="0"/>
                  </a:spcBef>
                  <a:spcAft>
                    <a:spcPts val="0"/>
                  </a:spcAft>
                  <a:defRPr/>
                </a:pPr>
                <a:r>
                  <a:rPr lang="en-US" cap="small" dirty="0">
                    <a:solidFill>
                      <a:prstClr val="black"/>
                    </a:solidFill>
                    <a:latin typeface="Calibri" panose="020F0502020204030204"/>
                    <a:cs typeface="+mn-cs"/>
                  </a:rPr>
                  <a:t>Water</a:t>
                </a:r>
              </a:p>
            </p:txBody>
          </p:sp>
          <p:pic>
            <p:nvPicPr>
              <p:cNvPr id="76829" name="Picture 38" descr="RÃ©sultat de recherche d'images pour &quot;icon eau&quot;">
                <a:extLst>
                  <a:ext uri="{FF2B5EF4-FFF2-40B4-BE49-F238E27FC236}">
                    <a16:creationId xmlns:a16="http://schemas.microsoft.com/office/drawing/2014/main" id="{CF68974D-BB0B-40C7-BE7B-0D1892F8518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059" y="3320249"/>
                <a:ext cx="355754" cy="35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 name="Flèche : double flèche horizontale 89">
              <a:extLst>
                <a:ext uri="{FF2B5EF4-FFF2-40B4-BE49-F238E27FC236}">
                  <a16:creationId xmlns:a16="http://schemas.microsoft.com/office/drawing/2014/main" id="{BCFA29EB-9BFD-4A53-8C3C-5D0568F07E29}"/>
                </a:ext>
              </a:extLst>
            </p:cNvPr>
            <p:cNvSpPr/>
            <p:nvPr/>
          </p:nvSpPr>
          <p:spPr>
            <a:xfrm>
              <a:off x="5370513" y="4059238"/>
              <a:ext cx="1046162" cy="230187"/>
            </a:xfrm>
            <a:prstGeom prst="leftRightArrow">
              <a:avLst/>
            </a:prstGeom>
            <a:solidFill>
              <a:schemeClr val="bg1"/>
            </a:solidFill>
            <a:ln>
              <a:solidFill>
                <a:srgbClr val="009999"/>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pic>
          <p:nvPicPr>
            <p:cNvPr id="76808" name="Image 5">
              <a:extLst>
                <a:ext uri="{FF2B5EF4-FFF2-40B4-BE49-F238E27FC236}">
                  <a16:creationId xmlns:a16="http://schemas.microsoft.com/office/drawing/2014/main" id="{53FF6A2F-2D50-41AB-8F02-29400954E4A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487738" y="3240088"/>
              <a:ext cx="15684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4">
            <a:extLst>
              <a:ext uri="{FF2B5EF4-FFF2-40B4-BE49-F238E27FC236}">
                <a16:creationId xmlns:a16="http://schemas.microsoft.com/office/drawing/2014/main" id="{5376B7A6-D34B-48B9-A7CF-5AF1A487C44A}"/>
              </a:ext>
            </a:extLst>
          </p:cNvPr>
          <p:cNvSpPr txBox="1"/>
          <p:nvPr/>
        </p:nvSpPr>
        <p:spPr>
          <a:xfrm>
            <a:off x="4160270" y="959595"/>
            <a:ext cx="3969484" cy="356316"/>
          </a:xfrm>
          <a:prstGeom prst="rect">
            <a:avLst/>
          </a:prstGeom>
          <a:noFill/>
        </p:spPr>
        <p:txBody>
          <a:bodyPr wrap="none" rtlCol="0" anchor="t">
            <a:spAutoFit/>
          </a:bodyPr>
          <a:lstStyle/>
          <a:p>
            <a:pPr algn="ctr">
              <a:lnSpc>
                <a:spcPts val="1920"/>
              </a:lnSpc>
            </a:pPr>
            <a:r>
              <a:rPr lang="en-US" sz="2400" cap="small" dirty="0">
                <a:solidFill>
                  <a:schemeClr val="accent6">
                    <a:lumMod val="75000"/>
                  </a:schemeClr>
                </a:solidFill>
              </a:rPr>
              <a:t>A quest for services continuum</a:t>
            </a:r>
          </a:p>
        </p:txBody>
      </p:sp>
      <p:sp>
        <p:nvSpPr>
          <p:cNvPr id="3" name="Titre 2">
            <a:extLst>
              <a:ext uri="{FF2B5EF4-FFF2-40B4-BE49-F238E27FC236}">
                <a16:creationId xmlns:a16="http://schemas.microsoft.com/office/drawing/2014/main" id="{2A91CABF-2D6D-4442-9E3A-0BBB59B951E2}"/>
              </a:ext>
            </a:extLst>
          </p:cNvPr>
          <p:cNvSpPr>
            <a:spLocks noGrp="1"/>
          </p:cNvSpPr>
          <p:nvPr>
            <p:ph type="title"/>
          </p:nvPr>
        </p:nvSpPr>
        <p:spPr/>
        <p:txBody>
          <a:bodyPr/>
          <a:lstStyle/>
          <a:p>
            <a:r>
              <a:rPr lang="fr-FR" dirty="0" err="1"/>
              <a:t>From</a:t>
            </a:r>
            <a:r>
              <a:rPr lang="fr-FR" dirty="0"/>
              <a:t> homes to </a:t>
            </a:r>
            <a:r>
              <a:rPr lang="fr-FR" dirty="0" err="1"/>
              <a:t>cities</a:t>
            </a:r>
            <a:r>
              <a:rPr lang="fr-FR" dirty="0"/>
              <a:t> </a:t>
            </a:r>
            <a:r>
              <a:rPr lang="fr-FR" dirty="0" err="1"/>
              <a:t>territories</a:t>
            </a:r>
            <a:endParaRPr lang="fr-FR" dirty="0"/>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u contenu 2">
            <a:extLst>
              <a:ext uri="{FF2B5EF4-FFF2-40B4-BE49-F238E27FC236}">
                <a16:creationId xmlns:a16="http://schemas.microsoft.com/office/drawing/2014/main" id="{490ECA3B-E418-49ED-9093-6A2E0F1EC8E3}"/>
              </a:ext>
            </a:extLst>
          </p:cNvPr>
          <p:cNvSpPr txBox="1">
            <a:spLocks/>
          </p:cNvSpPr>
          <p:nvPr/>
        </p:nvSpPr>
        <p:spPr>
          <a:xfrm>
            <a:off x="6326189" y="1198902"/>
            <a:ext cx="5773738" cy="5348229"/>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defRPr/>
            </a:pPr>
            <a:r>
              <a:rPr lang="en-US" altLang="fr-FR" b="1" cap="small" dirty="0">
                <a:solidFill>
                  <a:schemeClr val="accent6">
                    <a:lumMod val="75000"/>
                  </a:schemeClr>
                </a:solidFill>
                <a:ea typeface="+mj-ea"/>
                <a:cs typeface="+mj-cs"/>
              </a:rPr>
              <a:t>Smart City starts with Smart Buildings</a:t>
            </a:r>
          </a:p>
          <a:p>
            <a:pPr marL="742950" lvl="4" indent="-285750" eaLnBrk="1" hangingPunct="1">
              <a:lnSpc>
                <a:spcPct val="100000"/>
              </a:lnSpc>
              <a:spcBef>
                <a:spcPct val="0"/>
              </a:spcBef>
              <a:spcAft>
                <a:spcPts val="600"/>
              </a:spcAft>
              <a:buClr>
                <a:schemeClr val="accent6"/>
              </a:buClr>
              <a:buSzPct val="90000"/>
              <a:buFont typeface="Wingdings" panose="05000000000000000000" pitchFamily="2" charset="2"/>
              <a:buChar char="ü"/>
              <a:defRPr/>
            </a:pPr>
            <a:r>
              <a:rPr lang="en-US" altLang="fr-FR" sz="1800" dirty="0">
                <a:solidFill>
                  <a:schemeClr val="tx1">
                    <a:lumMod val="65000"/>
                    <a:lumOff val="35000"/>
                  </a:schemeClr>
                </a:solidFill>
                <a:cs typeface="Arial" charset="0"/>
              </a:rPr>
              <a:t>Smart Buildings are the 1st piece of the puzzle</a:t>
            </a:r>
          </a:p>
          <a:p>
            <a:pPr marL="0" indent="0">
              <a:buFont typeface="Arial" panose="020B0604020202020204" pitchFamily="34" charset="0"/>
              <a:buNone/>
              <a:defRPr/>
            </a:pPr>
            <a:r>
              <a:rPr lang="en-US" altLang="fr-FR" b="1" cap="small" dirty="0">
                <a:solidFill>
                  <a:schemeClr val="accent6">
                    <a:lumMod val="75000"/>
                  </a:schemeClr>
                </a:solidFill>
                <a:ea typeface="+mj-ea"/>
                <a:cs typeface="+mj-cs"/>
              </a:rPr>
              <a:t>Smart City : A Continuity of the Smart Buildings</a:t>
            </a:r>
          </a:p>
          <a:p>
            <a:pPr marL="742950" lvl="4" indent="-285750" eaLnBrk="1" hangingPunct="1">
              <a:lnSpc>
                <a:spcPct val="100000"/>
              </a:lnSpc>
              <a:spcBef>
                <a:spcPct val="0"/>
              </a:spcBef>
              <a:buClr>
                <a:schemeClr val="accent6"/>
              </a:buClr>
              <a:buSzPct val="90000"/>
              <a:buFont typeface="Wingdings" panose="05000000000000000000" pitchFamily="2" charset="2"/>
              <a:buChar char="ü"/>
              <a:defRPr/>
            </a:pPr>
            <a:r>
              <a:rPr lang="en-US" altLang="fr-FR" sz="1800" dirty="0">
                <a:solidFill>
                  <a:schemeClr val="tx1">
                    <a:lumMod val="65000"/>
                    <a:lumOff val="35000"/>
                  </a:schemeClr>
                </a:solidFill>
                <a:cs typeface="Arial" charset="0"/>
              </a:rPr>
              <a:t>Continuity of services for user from Smart Buildings to Smart City</a:t>
            </a:r>
          </a:p>
          <a:p>
            <a:pPr marL="742950" lvl="4" indent="-285750" eaLnBrk="1" hangingPunct="1">
              <a:lnSpc>
                <a:spcPct val="100000"/>
              </a:lnSpc>
              <a:spcBef>
                <a:spcPct val="0"/>
              </a:spcBef>
              <a:spcAft>
                <a:spcPts val="600"/>
              </a:spcAft>
              <a:buClr>
                <a:schemeClr val="accent6"/>
              </a:buClr>
              <a:buSzPct val="90000"/>
              <a:buFont typeface="Wingdings" panose="05000000000000000000" pitchFamily="2" charset="2"/>
              <a:buChar char="ü"/>
              <a:defRPr/>
            </a:pPr>
            <a:r>
              <a:rPr lang="en-US" altLang="fr-FR" sz="1800" dirty="0">
                <a:solidFill>
                  <a:schemeClr val="tx1">
                    <a:lumMod val="65000"/>
                    <a:lumOff val="35000"/>
                  </a:schemeClr>
                </a:solidFill>
                <a:cs typeface="Arial" charset="0"/>
              </a:rPr>
              <a:t>Towards 3D Territories (Digital, Decarbonate, Decentralized)</a:t>
            </a:r>
          </a:p>
          <a:p>
            <a:pPr marL="0" indent="0">
              <a:buFont typeface="Arial" panose="020B0604020202020204" pitchFamily="34" charset="0"/>
              <a:buNone/>
              <a:defRPr/>
            </a:pPr>
            <a:r>
              <a:rPr lang="en-US" altLang="fr-FR" b="1" cap="small" dirty="0">
                <a:solidFill>
                  <a:schemeClr val="accent6">
                    <a:lumMod val="75000"/>
                  </a:schemeClr>
                </a:solidFill>
                <a:ea typeface="+mj-ea"/>
                <a:cs typeface="+mj-cs"/>
              </a:rPr>
              <a:t>Smart Buildings / Smart City share common objectives</a:t>
            </a:r>
          </a:p>
          <a:p>
            <a:pPr marL="742950" lvl="4" indent="-285750" eaLnBrk="1" hangingPunct="1">
              <a:lnSpc>
                <a:spcPct val="100000"/>
              </a:lnSpc>
              <a:spcBef>
                <a:spcPct val="0"/>
              </a:spcBef>
              <a:buClr>
                <a:schemeClr val="accent6"/>
              </a:buClr>
              <a:buSzPct val="90000"/>
              <a:buFont typeface="Wingdings" panose="05000000000000000000" pitchFamily="2" charset="2"/>
              <a:buChar char="ü"/>
              <a:defRPr/>
            </a:pPr>
            <a:r>
              <a:rPr lang="en-US" altLang="fr-FR" sz="1800" dirty="0">
                <a:solidFill>
                  <a:schemeClr val="tx1">
                    <a:lumMod val="65000"/>
                    <a:lumOff val="35000"/>
                  </a:schemeClr>
                </a:solidFill>
                <a:cs typeface="Arial" charset="0"/>
              </a:rPr>
              <a:t>More services closer to the  citizens / users</a:t>
            </a:r>
          </a:p>
          <a:p>
            <a:pPr marL="742950" lvl="4" indent="-285750" eaLnBrk="1" hangingPunct="1">
              <a:lnSpc>
                <a:spcPct val="100000"/>
              </a:lnSpc>
              <a:spcBef>
                <a:spcPct val="0"/>
              </a:spcBef>
              <a:buClr>
                <a:schemeClr val="accent6"/>
              </a:buClr>
              <a:buSzPct val="90000"/>
              <a:buFont typeface="Wingdings" panose="05000000000000000000" pitchFamily="2" charset="2"/>
              <a:buChar char="ü"/>
              <a:defRPr/>
            </a:pPr>
            <a:r>
              <a:rPr lang="en-US" altLang="fr-FR" sz="1800" dirty="0">
                <a:solidFill>
                  <a:schemeClr val="tx1">
                    <a:lumMod val="65000"/>
                    <a:lumOff val="35000"/>
                  </a:schemeClr>
                </a:solidFill>
                <a:cs typeface="Arial" charset="0"/>
              </a:rPr>
              <a:t>Accessible for all</a:t>
            </a:r>
          </a:p>
          <a:p>
            <a:pPr marL="742950" lvl="4" indent="-285750" eaLnBrk="1" hangingPunct="1">
              <a:lnSpc>
                <a:spcPct val="100000"/>
              </a:lnSpc>
              <a:spcBef>
                <a:spcPct val="0"/>
              </a:spcBef>
              <a:buClr>
                <a:schemeClr val="accent6"/>
              </a:buClr>
              <a:buSzPct val="90000"/>
              <a:buFont typeface="Wingdings" panose="05000000000000000000" pitchFamily="2" charset="2"/>
              <a:buChar char="ü"/>
              <a:defRPr/>
            </a:pPr>
            <a:r>
              <a:rPr lang="en-US" altLang="fr-FR" sz="1800" dirty="0">
                <a:solidFill>
                  <a:schemeClr val="tx1">
                    <a:lumMod val="65000"/>
                    <a:lumOff val="35000"/>
                  </a:schemeClr>
                </a:solidFill>
                <a:cs typeface="Arial" charset="0"/>
              </a:rPr>
              <a:t>Increased well being</a:t>
            </a:r>
          </a:p>
          <a:p>
            <a:pPr marL="742950" lvl="4" indent="-285750" eaLnBrk="1" hangingPunct="1">
              <a:lnSpc>
                <a:spcPct val="100000"/>
              </a:lnSpc>
              <a:spcBef>
                <a:spcPct val="0"/>
              </a:spcBef>
              <a:buClr>
                <a:schemeClr val="accent6"/>
              </a:buClr>
              <a:buSzPct val="90000"/>
              <a:buFont typeface="Wingdings" panose="05000000000000000000" pitchFamily="2" charset="2"/>
              <a:buChar char="ü"/>
              <a:defRPr/>
            </a:pPr>
            <a:r>
              <a:rPr lang="en-US" altLang="fr-FR" sz="1800" dirty="0">
                <a:solidFill>
                  <a:schemeClr val="tx1">
                    <a:lumMod val="65000"/>
                    <a:lumOff val="35000"/>
                  </a:schemeClr>
                </a:solidFill>
                <a:cs typeface="Arial" charset="0"/>
              </a:rPr>
              <a:t>Sustainable</a:t>
            </a:r>
          </a:p>
          <a:p>
            <a:pPr marL="742950" lvl="4" indent="-285750" eaLnBrk="1" hangingPunct="1">
              <a:lnSpc>
                <a:spcPct val="100000"/>
              </a:lnSpc>
              <a:spcBef>
                <a:spcPct val="0"/>
              </a:spcBef>
              <a:buClr>
                <a:schemeClr val="accent6"/>
              </a:buClr>
              <a:buSzPct val="90000"/>
              <a:buFont typeface="Wingdings" panose="05000000000000000000" pitchFamily="2" charset="2"/>
              <a:buChar char="ü"/>
              <a:defRPr/>
            </a:pPr>
            <a:r>
              <a:rPr lang="en-US" altLang="fr-FR" sz="1800" dirty="0">
                <a:solidFill>
                  <a:schemeClr val="tx1">
                    <a:lumMod val="65000"/>
                    <a:lumOff val="35000"/>
                  </a:schemeClr>
                </a:solidFill>
                <a:cs typeface="Arial" charset="0"/>
              </a:rPr>
              <a:t>Safer</a:t>
            </a:r>
          </a:p>
        </p:txBody>
      </p:sp>
      <p:grpSp>
        <p:nvGrpSpPr>
          <p:cNvPr id="77829" name="Groupe 3">
            <a:extLst>
              <a:ext uri="{FF2B5EF4-FFF2-40B4-BE49-F238E27FC236}">
                <a16:creationId xmlns:a16="http://schemas.microsoft.com/office/drawing/2014/main" id="{C00482E4-BFA9-4E38-A233-1D49AE2B8E88}"/>
              </a:ext>
            </a:extLst>
          </p:cNvPr>
          <p:cNvGrpSpPr>
            <a:grpSpLocks/>
          </p:cNvGrpSpPr>
          <p:nvPr/>
        </p:nvGrpSpPr>
        <p:grpSpPr bwMode="auto">
          <a:xfrm>
            <a:off x="244496" y="1392238"/>
            <a:ext cx="5581667" cy="4233981"/>
            <a:chOff x="630949" y="1432174"/>
            <a:chExt cx="5581371" cy="4233422"/>
          </a:xfrm>
          <a:solidFill>
            <a:schemeClr val="accent1">
              <a:lumMod val="75000"/>
              <a:alpha val="29000"/>
            </a:schemeClr>
          </a:solidFill>
        </p:grpSpPr>
        <p:grpSp>
          <p:nvGrpSpPr>
            <p:cNvPr id="77835" name="Groupe 2">
              <a:extLst>
                <a:ext uri="{FF2B5EF4-FFF2-40B4-BE49-F238E27FC236}">
                  <a16:creationId xmlns:a16="http://schemas.microsoft.com/office/drawing/2014/main" id="{84424983-1041-4F9E-B3CC-C06407D54037}"/>
                </a:ext>
              </a:extLst>
            </p:cNvPr>
            <p:cNvGrpSpPr>
              <a:grpSpLocks/>
            </p:cNvGrpSpPr>
            <p:nvPr/>
          </p:nvGrpSpPr>
          <p:grpSpPr bwMode="auto">
            <a:xfrm>
              <a:off x="630949" y="1790903"/>
              <a:ext cx="5581371" cy="3874693"/>
              <a:chOff x="3335754" y="1977435"/>
              <a:chExt cx="5581371" cy="3874693"/>
            </a:xfrm>
            <a:grpFill/>
          </p:grpSpPr>
          <p:sp>
            <p:nvSpPr>
              <p:cNvPr id="7" name="Flèche : quatre pointes 6">
                <a:extLst>
                  <a:ext uri="{FF2B5EF4-FFF2-40B4-BE49-F238E27FC236}">
                    <a16:creationId xmlns:a16="http://schemas.microsoft.com/office/drawing/2014/main" id="{DDEB0CF4-0B56-4EA2-AA95-BFF19A5500CB}"/>
                  </a:ext>
                </a:extLst>
              </p:cNvPr>
              <p:cNvSpPr/>
              <p:nvPr/>
            </p:nvSpPr>
            <p:spPr>
              <a:xfrm>
                <a:off x="5043832" y="2891713"/>
                <a:ext cx="1712569" cy="1475805"/>
              </a:xfrm>
              <a:prstGeom prst="quadArrow">
                <a:avLst>
                  <a:gd name="adj1" fmla="val 22500"/>
                  <a:gd name="adj2" fmla="val 31120"/>
                  <a:gd name="adj3" fmla="val 7775"/>
                </a:avLst>
              </a:prstGeom>
              <a:grpFill/>
              <a:ln>
                <a:noFill/>
              </a:ln>
              <a:effectLst/>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fr-FR" dirty="0"/>
              </a:p>
            </p:txBody>
          </p:sp>
          <p:sp>
            <p:nvSpPr>
              <p:cNvPr id="6" name="Flèche : courbe vers le bas 5">
                <a:extLst>
                  <a:ext uri="{FF2B5EF4-FFF2-40B4-BE49-F238E27FC236}">
                    <a16:creationId xmlns:a16="http://schemas.microsoft.com/office/drawing/2014/main" id="{832F610A-6F20-49F9-8C35-B54B27B6BA86}"/>
                  </a:ext>
                </a:extLst>
              </p:cNvPr>
              <p:cNvSpPr/>
              <p:nvPr/>
            </p:nvSpPr>
            <p:spPr>
              <a:xfrm rot="19530598">
                <a:off x="4223136" y="2326638"/>
                <a:ext cx="1009596" cy="309521"/>
              </a:xfrm>
              <a:prstGeom prst="curvedDownArrow">
                <a:avLst/>
              </a:prstGeom>
              <a:grpFill/>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8" name="Flèche : courbe vers le bas 37">
                <a:extLst>
                  <a:ext uri="{FF2B5EF4-FFF2-40B4-BE49-F238E27FC236}">
                    <a16:creationId xmlns:a16="http://schemas.microsoft.com/office/drawing/2014/main" id="{31AB209D-83DF-4773-8735-0D23BFF5A62A}"/>
                  </a:ext>
                </a:extLst>
              </p:cNvPr>
              <p:cNvSpPr/>
              <p:nvPr/>
            </p:nvSpPr>
            <p:spPr>
              <a:xfrm rot="3192570">
                <a:off x="6718594" y="2328214"/>
                <a:ext cx="1011104" cy="309546"/>
              </a:xfrm>
              <a:prstGeom prst="curvedDownArrow">
                <a:avLst/>
              </a:prstGeom>
              <a:grpFill/>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9" name="Flèche : courbe vers le bas 38">
                <a:extLst>
                  <a:ext uri="{FF2B5EF4-FFF2-40B4-BE49-F238E27FC236}">
                    <a16:creationId xmlns:a16="http://schemas.microsoft.com/office/drawing/2014/main" id="{1E97E53E-3439-44D8-AF60-4C12115B2469}"/>
                  </a:ext>
                </a:extLst>
              </p:cNvPr>
              <p:cNvSpPr/>
              <p:nvPr/>
            </p:nvSpPr>
            <p:spPr>
              <a:xfrm rot="2069402" flipV="1">
                <a:off x="4223136" y="4648843"/>
                <a:ext cx="1009596" cy="307934"/>
              </a:xfrm>
              <a:prstGeom prst="curvedDownArrow">
                <a:avLst/>
              </a:prstGeom>
              <a:grpFill/>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40" name="Flèche : courbe vers le bas 39">
                <a:extLst>
                  <a:ext uri="{FF2B5EF4-FFF2-40B4-BE49-F238E27FC236}">
                    <a16:creationId xmlns:a16="http://schemas.microsoft.com/office/drawing/2014/main" id="{B79A046E-409E-4536-9D2C-A04A6181CE97}"/>
                  </a:ext>
                </a:extLst>
              </p:cNvPr>
              <p:cNvSpPr/>
              <p:nvPr/>
            </p:nvSpPr>
            <p:spPr>
              <a:xfrm rot="18407430" flipV="1">
                <a:off x="6719387" y="4648038"/>
                <a:ext cx="1009517" cy="309546"/>
              </a:xfrm>
              <a:prstGeom prst="curvedDownArrow">
                <a:avLst/>
              </a:prstGeom>
              <a:grpFill/>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nvGrpSpPr>
              <p:cNvPr id="77849" name="Groupe 40">
                <a:extLst>
                  <a:ext uri="{FF2B5EF4-FFF2-40B4-BE49-F238E27FC236}">
                    <a16:creationId xmlns:a16="http://schemas.microsoft.com/office/drawing/2014/main" id="{11714FBE-EAA7-4B7B-8202-7DB10A007253}"/>
                  </a:ext>
                </a:extLst>
              </p:cNvPr>
              <p:cNvGrpSpPr>
                <a:grpSpLocks/>
              </p:cNvGrpSpPr>
              <p:nvPr/>
            </p:nvGrpSpPr>
            <p:grpSpPr bwMode="auto">
              <a:xfrm>
                <a:off x="4549775" y="2413000"/>
                <a:ext cx="566738" cy="522288"/>
                <a:chOff x="8032384" y="2304636"/>
                <a:chExt cx="1782489" cy="1743486"/>
              </a:xfrm>
              <a:grpFill/>
            </p:grpSpPr>
            <p:pic>
              <p:nvPicPr>
                <p:cNvPr id="77857" name="Picture 6" descr="RÃ©sultat de recherche d'images pour &quot;smartgrid icon&quot;">
                  <a:extLst>
                    <a:ext uri="{FF2B5EF4-FFF2-40B4-BE49-F238E27FC236}">
                      <a16:creationId xmlns:a16="http://schemas.microsoft.com/office/drawing/2014/main" id="{F67501BD-DF58-4BD0-8140-92383FD2A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384" y="2304636"/>
                  <a:ext cx="1782489" cy="17434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7858" name="Picture 18" descr="Image associÃ©e">
                  <a:extLst>
                    <a:ext uri="{FF2B5EF4-FFF2-40B4-BE49-F238E27FC236}">
                      <a16:creationId xmlns:a16="http://schemas.microsoft.com/office/drawing/2014/main" id="{1FBBFC0B-D49E-4091-93D3-35E5244B5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035" y="2909097"/>
                  <a:ext cx="373873" cy="3812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77850" name="Picture 4" descr="RÃ©sultat de recherche d'images pour &quot;ev charging stations icon&quot;">
                <a:extLst>
                  <a:ext uri="{FF2B5EF4-FFF2-40B4-BE49-F238E27FC236}">
                    <a16:creationId xmlns:a16="http://schemas.microsoft.com/office/drawing/2014/main" id="{011D46DA-218B-408B-94F9-29BD4F85A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6400" y="2370138"/>
                <a:ext cx="566738" cy="566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7851" name="Picture 10" descr="RÃ©sultat de recherche d'images pour &quot;coworking  icon&quot;">
                <a:extLst>
                  <a:ext uri="{FF2B5EF4-FFF2-40B4-BE49-F238E27FC236}">
                    <a16:creationId xmlns:a16="http://schemas.microsoft.com/office/drawing/2014/main" id="{7C54A8F5-C6DB-4944-82D2-32D405C11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350" y="4541838"/>
                <a:ext cx="352425" cy="352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7852" name="Picture 8" descr="RÃ©sultat de recherche d'images pour &quot;place  icon&quot;">
                <a:extLst>
                  <a:ext uri="{FF2B5EF4-FFF2-40B4-BE49-F238E27FC236}">
                    <a16:creationId xmlns:a16="http://schemas.microsoft.com/office/drawing/2014/main" id="{A3E60D5A-3977-4AAF-A0C0-1A79F12FAE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371975"/>
                <a:ext cx="506413" cy="508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9" name="ZoneTexte 48">
                <a:extLst>
                  <a:ext uri="{FF2B5EF4-FFF2-40B4-BE49-F238E27FC236}">
                    <a16:creationId xmlns:a16="http://schemas.microsoft.com/office/drawing/2014/main" id="{2242DE1A-8FB6-4981-B737-F42AE751F1F6}"/>
                  </a:ext>
                </a:extLst>
              </p:cNvPr>
              <p:cNvSpPr txBox="1"/>
              <p:nvPr/>
            </p:nvSpPr>
            <p:spPr>
              <a:xfrm>
                <a:off x="3404030" y="2185369"/>
                <a:ext cx="979436" cy="368251"/>
              </a:xfrm>
              <a:prstGeom prst="rect">
                <a:avLst/>
              </a:prstGeom>
              <a:grpFill/>
            </p:spPr>
            <p:txBody>
              <a:bodyPr wrap="none">
                <a:spAutoFit/>
              </a:bodyPr>
              <a:lstStyle>
                <a:defPPr>
                  <a:defRPr lang="fr-FR"/>
                </a:defPPr>
                <a:lvl1pPr algn="ctr">
                  <a:defRPr cap="small">
                    <a:latin typeface="Century Gothic" panose="020B0502020202020204" pitchFamily="34" charset="0"/>
                  </a:defRPr>
                </a:lvl1pPr>
              </a:lstStyle>
              <a:p>
                <a:pPr fontAlgn="auto">
                  <a:spcBef>
                    <a:spcPts val="0"/>
                  </a:spcBef>
                  <a:spcAft>
                    <a:spcPts val="0"/>
                  </a:spcAft>
                  <a:defRPr/>
                </a:pPr>
                <a:r>
                  <a:rPr lang="en-US" b="1">
                    <a:latin typeface="Gill Sans Nova" panose="020B0602020104020203" pitchFamily="34" charset="0"/>
                    <a:cs typeface="+mn-cs"/>
                  </a:rPr>
                  <a:t>Energy</a:t>
                </a:r>
              </a:p>
            </p:txBody>
          </p:sp>
          <p:sp>
            <p:nvSpPr>
              <p:cNvPr id="53" name="ZoneTexte 52">
                <a:extLst>
                  <a:ext uri="{FF2B5EF4-FFF2-40B4-BE49-F238E27FC236}">
                    <a16:creationId xmlns:a16="http://schemas.microsoft.com/office/drawing/2014/main" id="{9B014BB1-BAD1-4073-9D47-D6BD81B86EB6}"/>
                  </a:ext>
                </a:extLst>
              </p:cNvPr>
              <p:cNvSpPr txBox="1"/>
              <p:nvPr/>
            </p:nvSpPr>
            <p:spPr>
              <a:xfrm>
                <a:off x="7486863" y="2277431"/>
                <a:ext cx="1154052" cy="369839"/>
              </a:xfrm>
              <a:prstGeom prst="rect">
                <a:avLst/>
              </a:prstGeom>
              <a:grpFill/>
            </p:spPr>
            <p:txBody>
              <a:bodyPr wrap="none">
                <a:spAutoFit/>
              </a:bodyPr>
              <a:lstStyle>
                <a:defPPr>
                  <a:defRPr lang="fr-FR"/>
                </a:defPPr>
                <a:lvl1pPr algn="ctr" fontAlgn="auto">
                  <a:spcBef>
                    <a:spcPts val="0"/>
                  </a:spcBef>
                  <a:spcAft>
                    <a:spcPts val="0"/>
                  </a:spcAft>
                  <a:defRPr b="1" cap="small">
                    <a:solidFill>
                      <a:schemeClr val="accent6">
                        <a:lumMod val="75000"/>
                      </a:schemeClr>
                    </a:solidFill>
                    <a:latin typeface="Gill Sans Nova" panose="020B0602020104020203" pitchFamily="34" charset="0"/>
                    <a:cs typeface="+mn-cs"/>
                  </a:defRPr>
                </a:lvl1pPr>
              </a:lstStyle>
              <a:p>
                <a:pPr>
                  <a:defRPr/>
                </a:pPr>
                <a:r>
                  <a:rPr lang="en-US">
                    <a:solidFill>
                      <a:schemeClr val="tx1"/>
                    </a:solidFill>
                  </a:rPr>
                  <a:t>Mobility</a:t>
                </a:r>
              </a:p>
            </p:txBody>
          </p:sp>
          <p:sp>
            <p:nvSpPr>
              <p:cNvPr id="54" name="ZoneTexte 53">
                <a:extLst>
                  <a:ext uri="{FF2B5EF4-FFF2-40B4-BE49-F238E27FC236}">
                    <a16:creationId xmlns:a16="http://schemas.microsoft.com/office/drawing/2014/main" id="{59681B03-DC0D-4C36-8D39-11165D32F997}"/>
                  </a:ext>
                </a:extLst>
              </p:cNvPr>
              <p:cNvSpPr txBox="1"/>
              <p:nvPr/>
            </p:nvSpPr>
            <p:spPr>
              <a:xfrm>
                <a:off x="7042387" y="5039317"/>
                <a:ext cx="1874738" cy="584123"/>
              </a:xfrm>
              <a:prstGeom prst="rect">
                <a:avLst/>
              </a:prstGeom>
              <a:grpFill/>
            </p:spPr>
            <p:txBody>
              <a:bodyPr wrap="none">
                <a:spAutoFit/>
              </a:bodyPr>
              <a:lstStyle>
                <a:defPPr>
                  <a:defRPr lang="fr-FR"/>
                </a:defPPr>
                <a:lvl1pPr algn="ctr">
                  <a:defRPr cap="small">
                    <a:latin typeface="Century Gothic" panose="020B0502020202020204" pitchFamily="34" charset="0"/>
                  </a:defRPr>
                </a:lvl1pPr>
              </a:lstStyle>
              <a:p>
                <a:pPr fontAlgn="auto">
                  <a:spcBef>
                    <a:spcPts val="0"/>
                  </a:spcBef>
                  <a:spcAft>
                    <a:spcPts val="0"/>
                  </a:spcAft>
                  <a:defRPr/>
                </a:pPr>
                <a:r>
                  <a:rPr lang="en-US" b="1" dirty="0">
                    <a:latin typeface="Gill Sans Nova" panose="020B0602020104020203" pitchFamily="34" charset="0"/>
                    <a:cs typeface="+mn-cs"/>
                  </a:rPr>
                  <a:t>Shared Spaces</a:t>
                </a:r>
              </a:p>
              <a:p>
                <a:pPr fontAlgn="auto">
                  <a:spcBef>
                    <a:spcPts val="0"/>
                  </a:spcBef>
                  <a:spcAft>
                    <a:spcPts val="0"/>
                  </a:spcAft>
                  <a:defRPr/>
                </a:pPr>
                <a:r>
                  <a:rPr lang="en-US" sz="1100" dirty="0">
                    <a:solidFill>
                      <a:prstClr val="black"/>
                    </a:solidFill>
                    <a:cs typeface="+mn-cs"/>
                  </a:rPr>
                  <a:t>(</a:t>
                </a:r>
                <a:r>
                  <a:rPr lang="en-US" sz="1400" dirty="0">
                    <a:latin typeface="+mn-lt"/>
                    <a:cs typeface="+mn-cs"/>
                  </a:rPr>
                  <a:t>coworking, </a:t>
                </a:r>
                <a:r>
                  <a:rPr lang="en-US" sz="1400" dirty="0" err="1">
                    <a:latin typeface="+mn-lt"/>
                    <a:cs typeface="+mn-cs"/>
                  </a:rPr>
                  <a:t>coliving</a:t>
                </a:r>
                <a:r>
                  <a:rPr lang="en-US" sz="1400" dirty="0">
                    <a:latin typeface="+mn-lt"/>
                    <a:cs typeface="+mn-cs"/>
                  </a:rPr>
                  <a:t> …)</a:t>
                </a:r>
              </a:p>
            </p:txBody>
          </p:sp>
          <p:sp>
            <p:nvSpPr>
              <p:cNvPr id="55" name="ZoneTexte 54">
                <a:extLst>
                  <a:ext uri="{FF2B5EF4-FFF2-40B4-BE49-F238E27FC236}">
                    <a16:creationId xmlns:a16="http://schemas.microsoft.com/office/drawing/2014/main" id="{1C26CA87-654D-4E5C-8FC3-57946DDE77B0}"/>
                  </a:ext>
                </a:extLst>
              </p:cNvPr>
              <p:cNvSpPr txBox="1"/>
              <p:nvPr/>
            </p:nvSpPr>
            <p:spPr>
              <a:xfrm>
                <a:off x="3335754" y="5052015"/>
                <a:ext cx="1546175" cy="800113"/>
              </a:xfrm>
              <a:prstGeom prst="rect">
                <a:avLst/>
              </a:prstGeom>
              <a:grpFill/>
            </p:spPr>
            <p:txBody>
              <a:bodyPr wrap="none">
                <a:spAutoFit/>
              </a:bodyPr>
              <a:lstStyle>
                <a:defPPr>
                  <a:defRPr lang="fr-FR"/>
                </a:defPPr>
                <a:lvl1pPr algn="ctr" fontAlgn="auto">
                  <a:spcBef>
                    <a:spcPts val="0"/>
                  </a:spcBef>
                  <a:spcAft>
                    <a:spcPts val="0"/>
                  </a:spcAft>
                  <a:defRPr b="1" cap="small">
                    <a:latin typeface="Gill Sans Nova" panose="020B0602020104020203" pitchFamily="34" charset="0"/>
                    <a:cs typeface="+mn-cs"/>
                  </a:defRPr>
                </a:lvl1pPr>
              </a:lstStyle>
              <a:p>
                <a:pPr>
                  <a:defRPr/>
                </a:pPr>
                <a:r>
                  <a:rPr lang="en-US" dirty="0"/>
                  <a:t>Services</a:t>
                </a:r>
              </a:p>
              <a:p>
                <a:pPr>
                  <a:defRPr/>
                </a:pPr>
                <a:r>
                  <a:rPr lang="en-US" sz="1400" b="0" dirty="0">
                    <a:latin typeface="+mn-lt"/>
                  </a:rPr>
                  <a:t>(ex: Hospitality, </a:t>
                </a:r>
                <a:br>
                  <a:rPr lang="en-US" sz="1400" b="0" dirty="0">
                    <a:latin typeface="+mn-lt"/>
                  </a:rPr>
                </a:br>
                <a:r>
                  <a:rPr lang="en-US" sz="1400" b="0" dirty="0">
                    <a:latin typeface="+mn-lt"/>
                  </a:rPr>
                  <a:t>Health, Logistic …) </a:t>
                </a:r>
              </a:p>
            </p:txBody>
          </p:sp>
        </p:grpSp>
        <p:pic>
          <p:nvPicPr>
            <p:cNvPr id="77836" name="Picture 6" descr="Image result for smart building icon">
              <a:extLst>
                <a:ext uri="{FF2B5EF4-FFF2-40B4-BE49-F238E27FC236}">
                  <a16:creationId xmlns:a16="http://schemas.microsoft.com/office/drawing/2014/main" id="{BFD0ABAD-9B33-4B39-885A-AFEA29B8A4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0390" y="1432174"/>
              <a:ext cx="1147284" cy="11718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7837" name="Groupe 27">
              <a:extLst>
                <a:ext uri="{FF2B5EF4-FFF2-40B4-BE49-F238E27FC236}">
                  <a16:creationId xmlns:a16="http://schemas.microsoft.com/office/drawing/2014/main" id="{250C7DFC-0075-41A4-A65C-E749B8A5CD19}"/>
                </a:ext>
              </a:extLst>
            </p:cNvPr>
            <p:cNvGrpSpPr>
              <a:grpSpLocks/>
            </p:cNvGrpSpPr>
            <p:nvPr/>
          </p:nvGrpSpPr>
          <p:grpSpPr bwMode="auto">
            <a:xfrm>
              <a:off x="4233254" y="2901077"/>
              <a:ext cx="1182527" cy="1256643"/>
              <a:chOff x="8771417" y="1815361"/>
              <a:chExt cx="2847079" cy="2975106"/>
            </a:xfrm>
            <a:grpFill/>
          </p:grpSpPr>
          <p:pic>
            <p:nvPicPr>
              <p:cNvPr id="77842" name="Image 28">
                <a:extLst>
                  <a:ext uri="{FF2B5EF4-FFF2-40B4-BE49-F238E27FC236}">
                    <a16:creationId xmlns:a16="http://schemas.microsoft.com/office/drawing/2014/main" id="{8A2C6219-568F-4779-83C7-1FF81AF4E9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1417" y="1815361"/>
                <a:ext cx="2847079" cy="29751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7843" name="Picture 8" descr="Related image">
                <a:extLst>
                  <a:ext uri="{FF2B5EF4-FFF2-40B4-BE49-F238E27FC236}">
                    <a16:creationId xmlns:a16="http://schemas.microsoft.com/office/drawing/2014/main" id="{815C0812-041E-47D8-AE2E-79BF37DD82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2057" y="2647797"/>
                <a:ext cx="1608749" cy="15624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77838" name="Picture 6" descr="Image result for smart building icon">
              <a:extLst>
                <a:ext uri="{FF2B5EF4-FFF2-40B4-BE49-F238E27FC236}">
                  <a16:creationId xmlns:a16="http://schemas.microsoft.com/office/drawing/2014/main" id="{28B96993-12AA-465F-B571-016BB48279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0704" y="4333270"/>
              <a:ext cx="1147284" cy="11718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7839" name="Groupe 31">
              <a:extLst>
                <a:ext uri="{FF2B5EF4-FFF2-40B4-BE49-F238E27FC236}">
                  <a16:creationId xmlns:a16="http://schemas.microsoft.com/office/drawing/2014/main" id="{1F186273-CC47-48C8-8C42-64208D6FD133}"/>
                </a:ext>
              </a:extLst>
            </p:cNvPr>
            <p:cNvGrpSpPr>
              <a:grpSpLocks/>
            </p:cNvGrpSpPr>
            <p:nvPr/>
          </p:nvGrpSpPr>
          <p:grpSpPr bwMode="auto">
            <a:xfrm>
              <a:off x="1074132" y="2855014"/>
              <a:ext cx="1182527" cy="1256643"/>
              <a:chOff x="8771417" y="1815361"/>
              <a:chExt cx="2847079" cy="2975106"/>
            </a:xfrm>
            <a:grpFill/>
          </p:grpSpPr>
          <p:pic>
            <p:nvPicPr>
              <p:cNvPr id="77840" name="Image 32">
                <a:extLst>
                  <a:ext uri="{FF2B5EF4-FFF2-40B4-BE49-F238E27FC236}">
                    <a16:creationId xmlns:a16="http://schemas.microsoft.com/office/drawing/2014/main" id="{D75EB587-C764-4B7D-954B-73FEE4011F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1417" y="1815361"/>
                <a:ext cx="2847079" cy="29751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7841" name="Picture 8" descr="Related image">
                <a:extLst>
                  <a:ext uri="{FF2B5EF4-FFF2-40B4-BE49-F238E27FC236}">
                    <a16:creationId xmlns:a16="http://schemas.microsoft.com/office/drawing/2014/main" id="{F9F913DF-21B7-473E-BB52-F40399AB21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2057" y="2647797"/>
                <a:ext cx="1608749" cy="15624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5" name="ZoneTexte 4">
            <a:extLst>
              <a:ext uri="{FF2B5EF4-FFF2-40B4-BE49-F238E27FC236}">
                <a16:creationId xmlns:a16="http://schemas.microsoft.com/office/drawing/2014/main" id="{0B711D02-9A91-460B-9B68-8B837456B437}"/>
              </a:ext>
            </a:extLst>
          </p:cNvPr>
          <p:cNvSpPr txBox="1"/>
          <p:nvPr/>
        </p:nvSpPr>
        <p:spPr>
          <a:xfrm>
            <a:off x="2471775" y="3167063"/>
            <a:ext cx="752475" cy="461962"/>
          </a:xfrm>
          <a:prstGeom prst="rect">
            <a:avLst/>
          </a:prstGeom>
          <a:noFill/>
        </p:spPr>
        <p:txBody>
          <a:bodyPr wrap="none">
            <a:spAutoFit/>
          </a:bodyPr>
          <a:lstStyle/>
          <a:p>
            <a:pPr>
              <a:defRPr/>
            </a:pPr>
            <a:r>
              <a:rPr lang="fr-FR" sz="2400" b="1" cap="small" dirty="0">
                <a:solidFill>
                  <a:schemeClr val="bg1"/>
                </a:solidFill>
                <a:effectLst>
                  <a:outerShdw blurRad="38100" dist="38100" dir="2700000" algn="tl">
                    <a:srgbClr val="000000">
                      <a:alpha val="43137"/>
                    </a:srgbClr>
                  </a:outerShdw>
                </a:effectLst>
                <a:latin typeface="+mn-lt"/>
                <a:ea typeface="+mj-ea"/>
                <a:cs typeface="+mj-cs"/>
              </a:rPr>
              <a:t>Data</a:t>
            </a:r>
          </a:p>
        </p:txBody>
      </p:sp>
      <p:pic>
        <p:nvPicPr>
          <p:cNvPr id="77831" name="Picture 2" descr="Image result for cybersecurity icon">
            <a:extLst>
              <a:ext uri="{FF2B5EF4-FFF2-40B4-BE49-F238E27FC236}">
                <a16:creationId xmlns:a16="http://schemas.microsoft.com/office/drawing/2014/main" id="{E1BD84B2-462E-4C3A-80C0-660AC17A78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6035" t="19633" r="24097" b="26285"/>
          <a:stretch>
            <a:fillRect/>
          </a:stretch>
        </p:blipFill>
        <p:spPr bwMode="auto">
          <a:xfrm>
            <a:off x="3100425" y="2854325"/>
            <a:ext cx="2984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2" descr="Image result for cybersecurity icon">
            <a:extLst>
              <a:ext uri="{FF2B5EF4-FFF2-40B4-BE49-F238E27FC236}">
                <a16:creationId xmlns:a16="http://schemas.microsoft.com/office/drawing/2014/main" id="{DDCCD1C8-9693-4E7A-B768-84EEB8E5FB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6035" t="19633" r="24097" b="26285"/>
          <a:stretch>
            <a:fillRect/>
          </a:stretch>
        </p:blipFill>
        <p:spPr bwMode="auto">
          <a:xfrm>
            <a:off x="2322550" y="2857500"/>
            <a:ext cx="2984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2" descr="Image result for cybersecurity icon">
            <a:extLst>
              <a:ext uri="{FF2B5EF4-FFF2-40B4-BE49-F238E27FC236}">
                <a16:creationId xmlns:a16="http://schemas.microsoft.com/office/drawing/2014/main" id="{0D8A1D86-098D-4DE8-A47B-0D5BCB666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6035" t="19633" r="24097" b="26285"/>
          <a:stretch>
            <a:fillRect/>
          </a:stretch>
        </p:blipFill>
        <p:spPr bwMode="auto">
          <a:xfrm>
            <a:off x="3116300" y="3605213"/>
            <a:ext cx="2984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2" descr="Image result for cybersecurity icon">
            <a:extLst>
              <a:ext uri="{FF2B5EF4-FFF2-40B4-BE49-F238E27FC236}">
                <a16:creationId xmlns:a16="http://schemas.microsoft.com/office/drawing/2014/main" id="{DD44A130-B7C0-4433-878D-E1048EC4C3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6035" t="19633" r="24097" b="26285"/>
          <a:stretch>
            <a:fillRect/>
          </a:stretch>
        </p:blipFill>
        <p:spPr bwMode="auto">
          <a:xfrm>
            <a:off x="2332075" y="3603625"/>
            <a:ext cx="2984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D5A00D71-C94E-42DD-AD7D-EC46B4BCF815}"/>
              </a:ext>
            </a:extLst>
          </p:cNvPr>
          <p:cNvSpPr>
            <a:spLocks noGrp="1"/>
          </p:cNvSpPr>
          <p:nvPr>
            <p:ph type="title"/>
          </p:nvPr>
        </p:nvSpPr>
        <p:spPr/>
        <p:txBody>
          <a:bodyPr/>
          <a:lstStyle/>
          <a:p>
            <a:r>
              <a:rPr lang="fr-FR" dirty="0"/>
              <a:t>Buildings to </a:t>
            </a:r>
            <a:r>
              <a:rPr lang="fr-FR" dirty="0" err="1"/>
              <a:t>share</a:t>
            </a:r>
            <a:r>
              <a:rPr lang="fr-FR" dirty="0"/>
              <a:t> </a:t>
            </a:r>
            <a:r>
              <a:rPr lang="fr-FR" dirty="0" err="1"/>
              <a:t>many</a:t>
            </a:r>
            <a:r>
              <a:rPr lang="fr-FR" dirty="0"/>
              <a:t> </a:t>
            </a:r>
            <a:r>
              <a:rPr lang="fr-FR" dirty="0" err="1"/>
              <a:t>resources</a:t>
            </a:r>
            <a:r>
              <a:rPr lang="fr-FR" dirty="0"/>
              <a:t> </a:t>
            </a:r>
            <a:r>
              <a:rPr lang="fr-FR" dirty="0" err="1"/>
              <a:t>with</a:t>
            </a:r>
            <a:r>
              <a:rPr lang="fr-FR" dirty="0"/>
              <a:t> smart city</a:t>
            </a:r>
          </a:p>
        </p:txBody>
      </p:sp>
      <p:sp>
        <p:nvSpPr>
          <p:cNvPr id="17" name="Rectangle 16">
            <a:extLst>
              <a:ext uri="{FF2B5EF4-FFF2-40B4-BE49-F238E27FC236}">
                <a16:creationId xmlns:a16="http://schemas.microsoft.com/office/drawing/2014/main" id="{3DD1FFF0-51A5-4DFE-986B-1898DBFE1932}"/>
              </a:ext>
            </a:extLst>
          </p:cNvPr>
          <p:cNvSpPr/>
          <p:nvPr/>
        </p:nvSpPr>
        <p:spPr>
          <a:xfrm>
            <a:off x="116375" y="1198902"/>
            <a:ext cx="5868788" cy="483613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Ã©sultat de recherche d'images pour &quot;smart buiilding&quot;">
            <a:extLst>
              <a:ext uri="{FF2B5EF4-FFF2-40B4-BE49-F238E27FC236}">
                <a16:creationId xmlns:a16="http://schemas.microsoft.com/office/drawing/2014/main" id="{B93BF492-4D2B-4401-870B-58B214AA7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Down Arrow 7">
            <a:extLst>
              <a:ext uri="{FF2B5EF4-FFF2-40B4-BE49-F238E27FC236}">
                <a16:creationId xmlns:a16="http://schemas.microsoft.com/office/drawing/2014/main" id="{3CB998A1-A334-43AD-A94F-BA4CC87E2B0C}"/>
              </a:ext>
            </a:extLst>
          </p:cNvPr>
          <p:cNvSpPr>
            <a:spLocks noGrp="1" noRot="1" noChangeAspect="1" noMove="1" noResize="1" noEditPoints="1" noAdjustHandles="1" noChangeArrowheads="1" noChangeShapeType="1" noTextEdit="1"/>
          </p:cNvSpPr>
          <p:nvPr/>
        </p:nvSpPr>
        <p:spPr>
          <a:xfrm>
            <a:off x="800100" y="-4763"/>
            <a:ext cx="3333750" cy="3338513"/>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re 1">
            <a:extLst>
              <a:ext uri="{FF2B5EF4-FFF2-40B4-BE49-F238E27FC236}">
                <a16:creationId xmlns:a16="http://schemas.microsoft.com/office/drawing/2014/main" id="{3602DCDB-6D19-4566-B220-710A7007BBE0}"/>
              </a:ext>
            </a:extLst>
          </p:cNvPr>
          <p:cNvSpPr>
            <a:spLocks noGrp="1"/>
          </p:cNvSpPr>
          <p:nvPr>
            <p:ph type="title"/>
          </p:nvPr>
        </p:nvSpPr>
        <p:spPr>
          <a:xfrm>
            <a:off x="1028700" y="190500"/>
            <a:ext cx="2933700" cy="2486025"/>
          </a:xfrm>
        </p:spPr>
        <p:txBody>
          <a:bodyPr rtlCol="0">
            <a:normAutofit/>
          </a:bodyPr>
          <a:lstStyle/>
          <a:p>
            <a:pPr algn="ctr" eaLnBrk="1" fontAlgn="auto" hangingPunct="1">
              <a:spcAft>
                <a:spcPts val="0"/>
              </a:spcAft>
              <a:defRPr/>
            </a:pPr>
            <a:r>
              <a:rPr lang="fr-FR" sz="2800" cap="small" dirty="0">
                <a:solidFill>
                  <a:schemeClr val="bg1"/>
                </a:solidFill>
              </a:rPr>
              <a:t>Ready2Services</a:t>
            </a:r>
            <a:br>
              <a:rPr lang="fr-FR" sz="2800" cap="small" dirty="0">
                <a:solidFill>
                  <a:schemeClr val="bg1"/>
                </a:solidFill>
              </a:rPr>
            </a:br>
            <a:r>
              <a:rPr lang="fr-FR" sz="2800" cap="small" dirty="0">
                <a:solidFill>
                  <a:schemeClr val="bg1"/>
                </a:solidFill>
              </a:rPr>
              <a:t>Reference Framework</a:t>
            </a:r>
          </a:p>
        </p:txBody>
      </p:sp>
      <p:sp>
        <p:nvSpPr>
          <p:cNvPr id="24581" name="Espace réservé du numéro de diapositive 3">
            <a:extLst>
              <a:ext uri="{FF2B5EF4-FFF2-40B4-BE49-F238E27FC236}">
                <a16:creationId xmlns:a16="http://schemas.microsoft.com/office/drawing/2014/main" id="{23B96A57-AAE6-4994-BC68-FD4FB31E7BBF}"/>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spcAft>
                <a:spcPts val="600"/>
              </a:spcAft>
              <a:buFontTx/>
              <a:buNone/>
            </a:pPr>
            <a:fld id="{844DEE24-D504-447D-8533-7BDA111FB483}" type="slidenum">
              <a:rPr lang="fr-FR" altLang="fr-FR" sz="1200">
                <a:solidFill>
                  <a:srgbClr val="FFFFFF"/>
                </a:solidFill>
                <a:latin typeface="Gill Sans Nova" panose="020B0602020104020203" pitchFamily="34" charset="0"/>
              </a:rPr>
              <a:pPr>
                <a:lnSpc>
                  <a:spcPct val="100000"/>
                </a:lnSpc>
                <a:spcBef>
                  <a:spcPct val="0"/>
                </a:spcBef>
                <a:spcAft>
                  <a:spcPts val="600"/>
                </a:spcAft>
                <a:buFontTx/>
                <a:buNone/>
              </a:pPr>
              <a:t>27</a:t>
            </a:fld>
            <a:endParaRPr lang="fr-FR" altLang="fr-FR" sz="1200">
              <a:solidFill>
                <a:srgbClr val="FFFFFF"/>
              </a:solidFill>
              <a:latin typeface="Gill Sans Nova" panose="020B0602020104020203" pitchFamily="34" charset="0"/>
            </a:endParaRPr>
          </a:p>
        </p:txBody>
      </p:sp>
      <p:sp>
        <p:nvSpPr>
          <p:cNvPr id="6" name="Titre 7">
            <a:extLst>
              <a:ext uri="{FF2B5EF4-FFF2-40B4-BE49-F238E27FC236}">
                <a16:creationId xmlns:a16="http://schemas.microsoft.com/office/drawing/2014/main" id="{B9302E88-ACDC-4B5B-9326-65163296B083}"/>
              </a:ext>
            </a:extLst>
          </p:cNvPr>
          <p:cNvSpPr txBox="1">
            <a:spLocks/>
          </p:cNvSpPr>
          <p:nvPr/>
        </p:nvSpPr>
        <p:spPr bwMode="auto">
          <a:xfrm>
            <a:off x="2233613" y="4380972"/>
            <a:ext cx="863758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r" rtl="0" eaLnBrk="0" fontAlgn="base" hangingPunct="0">
              <a:lnSpc>
                <a:spcPct val="90000"/>
              </a:lnSpc>
              <a:spcBef>
                <a:spcPct val="0"/>
              </a:spcBef>
              <a:spcAft>
                <a:spcPct val="0"/>
              </a:spcAft>
              <a:defRPr lang="en-US" altLang="fr-FR" sz="2600" b="1" dirty="0">
                <a:solidFill>
                  <a:srgbClr val="59656D"/>
                </a:solidFill>
                <a:latin typeface="Calibri"/>
                <a:ea typeface="+mj-ea"/>
                <a:cs typeface="Calibri"/>
              </a:defRPr>
            </a:lvl1pPr>
            <a:lvl2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rtl="0"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rtl="0"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rtl="0"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rtl="0"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eaLnBrk="1" fontAlgn="auto" hangingPunct="1">
              <a:spcAft>
                <a:spcPts val="0"/>
              </a:spcAft>
              <a:defRPr/>
            </a:pPr>
            <a:br>
              <a:rPr lang="en-US" kern="0" dirty="0"/>
            </a:br>
            <a:br>
              <a:rPr lang="en-US" kern="0" dirty="0"/>
            </a:br>
            <a:br>
              <a:rPr lang="en-US" kern="0" dirty="0"/>
            </a:br>
            <a:r>
              <a:rPr lang="en-US" kern="0" dirty="0">
                <a:solidFill>
                  <a:schemeClr val="bg1"/>
                </a:solidFill>
              </a:rPr>
              <a:t>SBA &amp; Ready2Services (R2S)</a:t>
            </a:r>
            <a:br>
              <a:rPr lang="en-US" sz="3600" kern="0" dirty="0">
                <a:solidFill>
                  <a:schemeClr val="bg1"/>
                </a:solidFill>
              </a:rPr>
            </a:br>
            <a:r>
              <a:rPr lang="en-US" sz="2800" kern="0" dirty="0">
                <a:solidFill>
                  <a:schemeClr val="bg1"/>
                </a:solidFill>
              </a:rPr>
              <a:t> Creating the framework to foster </a:t>
            </a:r>
            <a:br>
              <a:rPr lang="en-US" sz="2800" kern="0" dirty="0">
                <a:solidFill>
                  <a:schemeClr val="bg1"/>
                </a:solidFill>
              </a:rPr>
            </a:br>
            <a:r>
              <a:rPr lang="en-US" sz="2800" kern="0" dirty="0">
                <a:solidFill>
                  <a:schemeClr val="bg1"/>
                </a:solidFill>
              </a:rPr>
              <a:t>smart buildings for smart cities</a:t>
            </a:r>
            <a:br>
              <a:rPr lang="en-US" sz="2800" kern="0" dirty="0">
                <a:solidFill>
                  <a:schemeClr val="bg1"/>
                </a:solidFill>
              </a:rPr>
            </a:br>
            <a:r>
              <a:rPr lang="en-US" sz="2800" kern="0" dirty="0">
                <a:solidFill>
                  <a:schemeClr val="bg1"/>
                </a:solidFill>
              </a:rPr>
              <a:t>connected &amp; sustainable development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Bent Arrow 35">
            <a:extLst>
              <a:ext uri="{FF2B5EF4-FFF2-40B4-BE49-F238E27FC236}">
                <a16:creationId xmlns:a16="http://schemas.microsoft.com/office/drawing/2014/main" id="{866DB66B-E1D9-F847-BACC-2EE4275D579B}"/>
              </a:ext>
            </a:extLst>
          </p:cNvPr>
          <p:cNvSpPr/>
          <p:nvPr/>
        </p:nvSpPr>
        <p:spPr>
          <a:xfrm flipH="1">
            <a:off x="4245849" y="3203876"/>
            <a:ext cx="1993894" cy="1800182"/>
          </a:xfrm>
          <a:prstGeom prst="bentArrow">
            <a:avLst>
              <a:gd name="adj1" fmla="val 21434"/>
              <a:gd name="adj2" fmla="val 25000"/>
              <a:gd name="adj3" fmla="val 26783"/>
              <a:gd name="adj4" fmla="val 84051"/>
            </a:avLst>
          </a:prstGeom>
          <a:solidFill>
            <a:srgbClr val="639F1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37" name="Up Arrow 36">
            <a:extLst>
              <a:ext uri="{FF2B5EF4-FFF2-40B4-BE49-F238E27FC236}">
                <a16:creationId xmlns:a16="http://schemas.microsoft.com/office/drawing/2014/main" id="{A149D7CE-F73E-EB44-BABA-E4DEBDCB7AB4}"/>
              </a:ext>
            </a:extLst>
          </p:cNvPr>
          <p:cNvSpPr/>
          <p:nvPr/>
        </p:nvSpPr>
        <p:spPr>
          <a:xfrm>
            <a:off x="5681610" y="2601094"/>
            <a:ext cx="731775" cy="2402964"/>
          </a:xfrm>
          <a:prstGeom prst="upArrow">
            <a:avLst/>
          </a:prstGeom>
          <a:solidFill>
            <a:srgbClr val="71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p:nvSpPr>
          <p:cNvPr id="35" name="Bent Arrow 34">
            <a:extLst>
              <a:ext uri="{FF2B5EF4-FFF2-40B4-BE49-F238E27FC236}">
                <a16:creationId xmlns:a16="http://schemas.microsoft.com/office/drawing/2014/main" id="{E1390687-E5B2-4F4C-BDC2-717926E50A40}"/>
              </a:ext>
            </a:extLst>
          </p:cNvPr>
          <p:cNvSpPr/>
          <p:nvPr/>
        </p:nvSpPr>
        <p:spPr>
          <a:xfrm>
            <a:off x="5856321" y="3203876"/>
            <a:ext cx="1995210" cy="1800182"/>
          </a:xfrm>
          <a:prstGeom prst="bentArrow">
            <a:avLst>
              <a:gd name="adj1" fmla="val 21434"/>
              <a:gd name="adj2" fmla="val 25000"/>
              <a:gd name="adj3" fmla="val 26783"/>
              <a:gd name="adj4" fmla="val 84051"/>
            </a:avLst>
          </a:prstGeom>
          <a:solidFill>
            <a:srgbClr val="94DB4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41" name="TextBox 40">
            <a:extLst>
              <a:ext uri="{FF2B5EF4-FFF2-40B4-BE49-F238E27FC236}">
                <a16:creationId xmlns:a16="http://schemas.microsoft.com/office/drawing/2014/main" id="{1EAA6BC1-B588-9649-ADD8-6D41F3E4BBE4}"/>
              </a:ext>
            </a:extLst>
          </p:cNvPr>
          <p:cNvSpPr txBox="1"/>
          <p:nvPr/>
        </p:nvSpPr>
        <p:spPr>
          <a:xfrm>
            <a:off x="8357210" y="2985081"/>
            <a:ext cx="3262432" cy="400110"/>
          </a:xfrm>
          <a:prstGeom prst="rect">
            <a:avLst/>
          </a:prstGeom>
          <a:noFill/>
        </p:spPr>
        <p:txBody>
          <a:bodyPr wrap="none" rtlCol="0" anchor="ctr" anchorCtr="0">
            <a:spAutoFit/>
          </a:bodyPr>
          <a:lstStyle>
            <a:defPPr>
              <a:defRPr lang="fr-FR"/>
            </a:defPPr>
            <a:lvl1pPr marR="0" lvl="0" indent="0" algn="r" fontAlgn="auto">
              <a:lnSpc>
                <a:spcPct val="100000"/>
              </a:lnSpc>
              <a:spcBef>
                <a:spcPts val="0"/>
              </a:spcBef>
              <a:spcAft>
                <a:spcPts val="0"/>
              </a:spcAft>
              <a:buClrTx/>
              <a:buSzTx/>
              <a:buFontTx/>
              <a:buNone/>
              <a:tabLst/>
              <a:defRPr kumimoji="0" sz="2000" b="1" i="0" u="none" strike="noStrike" cap="small" spc="0" normalizeH="0">
                <a:ln>
                  <a:noFill/>
                </a:ln>
                <a:solidFill>
                  <a:srgbClr val="44546A"/>
                </a:solidFill>
                <a:effectLst/>
                <a:uLnTx/>
                <a:uFillTx/>
                <a:latin typeface="Poppins" pitchFamily="2" charset="77"/>
                <a:ea typeface="League Spartan" charset="0"/>
                <a:cs typeface="Poppins" pitchFamily="2" charset="77"/>
              </a:defRPr>
            </a:lvl1pPr>
          </a:lstStyle>
          <a:p>
            <a:r>
              <a:rPr lang="en-US" dirty="0">
                <a:solidFill>
                  <a:schemeClr val="bg1">
                    <a:lumMod val="75000"/>
                  </a:schemeClr>
                </a:solidFill>
              </a:rPr>
              <a:t>R2S for District Development</a:t>
            </a:r>
          </a:p>
        </p:txBody>
      </p:sp>
      <p:sp>
        <p:nvSpPr>
          <p:cNvPr id="45" name="TextBox 44">
            <a:extLst>
              <a:ext uri="{FF2B5EF4-FFF2-40B4-BE49-F238E27FC236}">
                <a16:creationId xmlns:a16="http://schemas.microsoft.com/office/drawing/2014/main" id="{2F92ED0A-C1D0-674C-97F7-6D1B2697A2AF}"/>
              </a:ext>
            </a:extLst>
          </p:cNvPr>
          <p:cNvSpPr txBox="1"/>
          <p:nvPr/>
        </p:nvSpPr>
        <p:spPr>
          <a:xfrm>
            <a:off x="841849" y="2985081"/>
            <a:ext cx="3209085" cy="400110"/>
          </a:xfrm>
          <a:prstGeom prst="rect">
            <a:avLst/>
          </a:prstGeom>
          <a:noFill/>
        </p:spPr>
        <p:txBody>
          <a:bodyPr wrap="none" rtlCol="0" anchor="ctr" anchorCtr="0">
            <a:spAutoFit/>
          </a:bodyPr>
          <a:lstStyle/>
          <a:p>
            <a:pPr lvl="0" algn="r">
              <a:defRPr/>
            </a:pPr>
            <a:r>
              <a:rPr lang="en-US" sz="2000" b="1" cap="small" dirty="0">
                <a:solidFill>
                  <a:schemeClr val="bg1">
                    <a:lumMod val="75000"/>
                  </a:schemeClr>
                </a:solidFill>
                <a:latin typeface="Poppins" pitchFamily="2" charset="77"/>
              </a:rPr>
              <a:t>R2S for Residential Buildings</a:t>
            </a:r>
          </a:p>
        </p:txBody>
      </p:sp>
      <p:sp>
        <p:nvSpPr>
          <p:cNvPr id="48" name="TextBox 47">
            <a:extLst>
              <a:ext uri="{FF2B5EF4-FFF2-40B4-BE49-F238E27FC236}">
                <a16:creationId xmlns:a16="http://schemas.microsoft.com/office/drawing/2014/main" id="{4430AFF4-8754-F448-BEC1-655161D7E917}"/>
              </a:ext>
            </a:extLst>
          </p:cNvPr>
          <p:cNvSpPr txBox="1"/>
          <p:nvPr/>
        </p:nvSpPr>
        <p:spPr>
          <a:xfrm>
            <a:off x="3973275" y="996169"/>
            <a:ext cx="3905813" cy="356316"/>
          </a:xfrm>
          <a:prstGeom prst="rect">
            <a:avLst/>
          </a:prstGeom>
          <a:noFill/>
        </p:spPr>
        <p:txBody>
          <a:bodyPr wrap="none" rtlCol="0" anchor="ctr" anchorCtr="0">
            <a:spAutoFit/>
          </a:bodyPr>
          <a:lstStyle>
            <a:defPPr>
              <a:defRPr lang="fr-FR"/>
            </a:defPPr>
            <a:lvl1pPr marR="0" lvl="0" indent="0" algn="r" fontAlgn="auto">
              <a:lnSpc>
                <a:spcPct val="100000"/>
              </a:lnSpc>
              <a:spcBef>
                <a:spcPts val="0"/>
              </a:spcBef>
              <a:spcAft>
                <a:spcPts val="0"/>
              </a:spcAft>
              <a:buClrTx/>
              <a:buSzTx/>
              <a:buFontTx/>
              <a:buNone/>
              <a:tabLst/>
              <a:defRPr kumimoji="0" sz="2000" b="1" i="0" u="none" strike="noStrike" cap="small" spc="0" normalizeH="0">
                <a:ln>
                  <a:noFill/>
                </a:ln>
                <a:solidFill>
                  <a:srgbClr val="44546A"/>
                </a:solidFill>
                <a:effectLst/>
                <a:uLnTx/>
                <a:uFillTx/>
                <a:latin typeface="Poppins" pitchFamily="2" charset="77"/>
                <a:ea typeface="League Spartan" charset="0"/>
                <a:cs typeface="Poppins" pitchFamily="2" charset="77"/>
              </a:defRPr>
            </a:lvl1pPr>
          </a:lstStyle>
          <a:p>
            <a:pPr algn="ctr">
              <a:lnSpc>
                <a:spcPts val="1920"/>
              </a:lnSpc>
            </a:pPr>
            <a:r>
              <a:rPr lang="en-US" sz="2400" dirty="0">
                <a:solidFill>
                  <a:schemeClr val="accent6">
                    <a:lumMod val="75000"/>
                  </a:schemeClr>
                </a:solidFill>
                <a:latin typeface="+mn-lt"/>
                <a:ea typeface="+mn-ea"/>
                <a:cs typeface="+mn-cs"/>
              </a:rPr>
              <a:t>R2S for Commercial Buildings</a:t>
            </a:r>
          </a:p>
        </p:txBody>
      </p:sp>
      <p:pic>
        <p:nvPicPr>
          <p:cNvPr id="17410" name="Picture 2" descr="R2S-Ready2Services, faites de votre bâtiment une plateforme de ...">
            <a:extLst>
              <a:ext uri="{FF2B5EF4-FFF2-40B4-BE49-F238E27FC236}">
                <a16:creationId xmlns:a16="http://schemas.microsoft.com/office/drawing/2014/main" id="{607714D4-C4E9-4AFE-AD52-FC6B0D21D6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361"/>
          <a:stretch/>
        </p:blipFill>
        <p:spPr bwMode="auto">
          <a:xfrm>
            <a:off x="5255166" y="4933068"/>
            <a:ext cx="1683136" cy="110842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Buidling Icon #74195 - Free Icons Library">
            <a:extLst>
              <a:ext uri="{FF2B5EF4-FFF2-40B4-BE49-F238E27FC236}">
                <a16:creationId xmlns:a16="http://schemas.microsoft.com/office/drawing/2014/main" id="{F9BF5D3D-5B3D-4333-BD4B-309D3518A83C}"/>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1588562" y="3359278"/>
            <a:ext cx="1573789" cy="157378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Download City Buildings Silhouette for free | Building silhouette ...">
            <a:extLst>
              <a:ext uri="{FF2B5EF4-FFF2-40B4-BE49-F238E27FC236}">
                <a16:creationId xmlns:a16="http://schemas.microsoft.com/office/drawing/2014/main" id="{983B9954-9A11-430C-BE4C-ECF24285D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750" y="1492991"/>
            <a:ext cx="1071494" cy="1071494"/>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3BCEBB05-1702-469F-8D37-9A60A531F579}"/>
              </a:ext>
            </a:extLst>
          </p:cNvPr>
          <p:cNvPicPr>
            <a:picLocks noChangeAspect="1"/>
          </p:cNvPicPr>
          <p:nvPr/>
        </p:nvPicPr>
        <p:blipFill>
          <a:blip r:embed="rId5">
            <a:biLevel thresh="75000"/>
            <a:alphaModFix amt="18000"/>
          </a:blip>
          <a:stretch>
            <a:fillRect/>
          </a:stretch>
        </p:blipFill>
        <p:spPr>
          <a:xfrm>
            <a:off x="8457705" y="3356116"/>
            <a:ext cx="3037114" cy="1647941"/>
          </a:xfrm>
          <a:prstGeom prst="rect">
            <a:avLst/>
          </a:prstGeom>
        </p:spPr>
      </p:pic>
      <p:sp>
        <p:nvSpPr>
          <p:cNvPr id="2" name="Titre 1">
            <a:extLst>
              <a:ext uri="{FF2B5EF4-FFF2-40B4-BE49-F238E27FC236}">
                <a16:creationId xmlns:a16="http://schemas.microsoft.com/office/drawing/2014/main" id="{956E6E7C-E612-49B2-9F17-6701AE1EA259}"/>
              </a:ext>
            </a:extLst>
          </p:cNvPr>
          <p:cNvSpPr>
            <a:spLocks noGrp="1"/>
          </p:cNvSpPr>
          <p:nvPr>
            <p:ph type="title"/>
          </p:nvPr>
        </p:nvSpPr>
        <p:spPr/>
        <p:txBody>
          <a:bodyPr/>
          <a:lstStyle/>
          <a:p>
            <a:r>
              <a:rPr lang="fr-FR" dirty="0"/>
              <a:t>Commercial buildings</a:t>
            </a:r>
          </a:p>
        </p:txBody>
      </p:sp>
    </p:spTree>
    <p:extLst>
      <p:ext uri="{BB962C8B-B14F-4D97-AF65-F5344CB8AC3E}">
        <p14:creationId xmlns:p14="http://schemas.microsoft.com/office/powerpoint/2010/main" val="617055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Google Shape;180;p16">
            <a:extLst>
              <a:ext uri="{FF2B5EF4-FFF2-40B4-BE49-F238E27FC236}">
                <a16:creationId xmlns:a16="http://schemas.microsoft.com/office/drawing/2014/main" id="{217E0332-2BEE-4165-A71D-D67E07BC70F8}"/>
              </a:ext>
            </a:extLst>
          </p:cNvPr>
          <p:cNvSpPr txBox="1">
            <a:spLocks noGrp="1"/>
          </p:cNvSpPr>
          <p:nvPr>
            <p:ph type="title"/>
          </p:nvPr>
        </p:nvSpPr>
        <p:spPr>
          <a:xfrm>
            <a:off x="1747838" y="657225"/>
            <a:ext cx="10515600" cy="696913"/>
          </a:xfrm>
        </p:spPr>
        <p:txBody>
          <a:bodyPr spcFirstLastPara="1" lIns="104238" tIns="52105" rIns="104238" bIns="52105" rtlCol="0">
            <a:noAutofit/>
          </a:bodyPr>
          <a:lstStyle/>
          <a:p>
            <a:pPr indent="521254">
              <a:defRPr/>
            </a:pPr>
            <a:r>
              <a:rPr lang="fr-FR" sz="3420" cap="small" dirty="0" err="1">
                <a:solidFill>
                  <a:srgbClr val="C3032A"/>
                </a:solidFill>
              </a:rPr>
              <a:t>connectivity</a:t>
            </a:r>
            <a:endParaRPr dirty="0"/>
          </a:p>
        </p:txBody>
      </p:sp>
      <p:pic>
        <p:nvPicPr>
          <p:cNvPr id="31747" name="Google Shape;187;p16">
            <a:extLst>
              <a:ext uri="{FF2B5EF4-FFF2-40B4-BE49-F238E27FC236}">
                <a16:creationId xmlns:a16="http://schemas.microsoft.com/office/drawing/2014/main" id="{9B0C8D20-B544-4F41-8833-4D90D4812AF0}"/>
              </a:ext>
            </a:extLst>
          </p:cNvPr>
          <p:cNvPicPr>
            <a:picLocks noGrp="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069975" y="649288"/>
            <a:ext cx="677863" cy="623887"/>
          </a:xfrm>
          <a:ln cap="flat">
            <a:solidFill>
              <a:schemeClr val="bg1"/>
            </a:solidFill>
            <a:round/>
            <a:headEnd type="none" w="sm" len="sm"/>
            <a:tailEnd type="none" w="sm" len="sm"/>
          </a:ln>
        </p:spPr>
      </p:pic>
      <p:sp>
        <p:nvSpPr>
          <p:cNvPr id="183" name="Google Shape;183;p16">
            <a:extLst>
              <a:ext uri="{FF2B5EF4-FFF2-40B4-BE49-F238E27FC236}">
                <a16:creationId xmlns:a16="http://schemas.microsoft.com/office/drawing/2014/main" id="{C8F0FEE4-E045-4C95-BE25-8D38F7E31ACB}"/>
              </a:ext>
            </a:extLst>
          </p:cNvPr>
          <p:cNvSpPr txBox="1"/>
          <p:nvPr/>
        </p:nvSpPr>
        <p:spPr>
          <a:xfrm>
            <a:off x="5773738" y="682625"/>
            <a:ext cx="6418262" cy="612775"/>
          </a:xfrm>
          <a:prstGeom prst="rect">
            <a:avLst/>
          </a:prstGeom>
          <a:noFill/>
          <a:ln>
            <a:noFill/>
          </a:ln>
        </p:spPr>
        <p:txBody>
          <a:bodyPr spcFirstLastPara="1" lIns="104238" tIns="52105" rIns="104238" bIns="52105" anchor="ctr"/>
          <a:lstStyle/>
          <a:p>
            <a:pPr indent="521254" eaLnBrk="1" hangingPunct="1">
              <a:lnSpc>
                <a:spcPct val="90000"/>
              </a:lnSpc>
              <a:defRPr/>
            </a:pPr>
            <a:r>
              <a:rPr lang="fr-FR" sz="3420" b="1" cap="small" dirty="0">
                <a:solidFill>
                  <a:srgbClr val="C3032A"/>
                </a:solidFill>
                <a:latin typeface="Gill Sans Nova" panose="020B0602020104020203" pitchFamily="34" charset="0"/>
                <a:ea typeface="+mj-ea"/>
                <a:cs typeface="+mj-cs"/>
                <a:sym typeface="Calibri"/>
              </a:rPr>
              <a:t>network architecture</a:t>
            </a:r>
            <a:endParaRPr sz="3420" b="1" cap="small" dirty="0">
              <a:solidFill>
                <a:srgbClr val="C3032A"/>
              </a:solidFill>
              <a:latin typeface="Gill Sans Nova" panose="020B0602020104020203" pitchFamily="34" charset="0"/>
              <a:ea typeface="+mj-ea"/>
              <a:cs typeface="+mj-cs"/>
            </a:endParaRPr>
          </a:p>
        </p:txBody>
      </p:sp>
      <p:sp>
        <p:nvSpPr>
          <p:cNvPr id="184" name="Google Shape;184;p16">
            <a:extLst>
              <a:ext uri="{FF2B5EF4-FFF2-40B4-BE49-F238E27FC236}">
                <a16:creationId xmlns:a16="http://schemas.microsoft.com/office/drawing/2014/main" id="{0E351783-C0ED-40B5-A393-3B62D825A01B}"/>
              </a:ext>
            </a:extLst>
          </p:cNvPr>
          <p:cNvSpPr txBox="1"/>
          <p:nvPr/>
        </p:nvSpPr>
        <p:spPr>
          <a:xfrm>
            <a:off x="144463" y="1338263"/>
            <a:ext cx="5329237" cy="806450"/>
          </a:xfrm>
          <a:prstGeom prst="rect">
            <a:avLst/>
          </a:prstGeom>
          <a:noFill/>
          <a:ln>
            <a:noFill/>
          </a:ln>
        </p:spPr>
        <p:txBody>
          <a:bodyPr spcFirstLastPara="1" lIns="104238" tIns="52105" rIns="104238" bIns="52105"/>
          <a:lstStyle/>
          <a:p>
            <a:pPr algn="ctr" eaLnBrk="1" hangingPunct="1">
              <a:defRPr/>
            </a:pPr>
            <a:r>
              <a:rPr lang="fr-FR" sz="2280" dirty="0" err="1">
                <a:solidFill>
                  <a:schemeClr val="dk1"/>
                </a:solidFill>
                <a:latin typeface="Calibri"/>
                <a:ea typeface="Calibri"/>
                <a:cs typeface="Calibri"/>
                <a:sym typeface="Calibri"/>
              </a:rPr>
              <a:t>Ensure</a:t>
            </a:r>
            <a:r>
              <a:rPr lang="fr-FR" sz="2280" dirty="0">
                <a:solidFill>
                  <a:schemeClr val="dk1"/>
                </a:solidFill>
                <a:latin typeface="Calibri"/>
                <a:ea typeface="Calibri"/>
                <a:cs typeface="Calibri"/>
                <a:sym typeface="Calibri"/>
              </a:rPr>
              <a:t> efficient building </a:t>
            </a:r>
            <a:r>
              <a:rPr lang="fr-FR" sz="2280" dirty="0" err="1">
                <a:solidFill>
                  <a:schemeClr val="dk1"/>
                </a:solidFill>
                <a:latin typeface="Calibri"/>
                <a:ea typeface="Calibri"/>
                <a:cs typeface="Calibri"/>
                <a:sym typeface="Calibri"/>
              </a:rPr>
              <a:t>connectivity</a:t>
            </a:r>
            <a:r>
              <a:rPr lang="fr-FR" sz="2280" dirty="0">
                <a:solidFill>
                  <a:schemeClr val="dk1"/>
                </a:solidFill>
                <a:latin typeface="Calibri"/>
                <a:ea typeface="Calibri"/>
                <a:cs typeface="Calibri"/>
                <a:sym typeface="Calibri"/>
              </a:rPr>
              <a:t> </a:t>
            </a:r>
            <a:r>
              <a:rPr lang="fr-FR" sz="2280" dirty="0" err="1">
                <a:solidFill>
                  <a:schemeClr val="dk1"/>
                </a:solidFill>
                <a:latin typeface="Calibri"/>
                <a:ea typeface="Calibri"/>
                <a:cs typeface="Calibri"/>
                <a:sym typeface="Calibri"/>
              </a:rPr>
              <a:t>capabilities</a:t>
            </a:r>
            <a:r>
              <a:rPr lang="fr-FR" sz="2280" dirty="0">
                <a:solidFill>
                  <a:schemeClr val="dk1"/>
                </a:solidFill>
                <a:latin typeface="Calibri"/>
                <a:ea typeface="Calibri"/>
                <a:cs typeface="Calibri"/>
                <a:sym typeface="Calibri"/>
              </a:rPr>
              <a:t> to </a:t>
            </a:r>
            <a:r>
              <a:rPr lang="fr-FR" sz="2280" dirty="0" err="1">
                <a:solidFill>
                  <a:schemeClr val="dk1"/>
                </a:solidFill>
                <a:latin typeface="Calibri"/>
                <a:ea typeface="Calibri"/>
                <a:cs typeface="Calibri"/>
                <a:sym typeface="Calibri"/>
              </a:rPr>
              <a:t>external</a:t>
            </a:r>
            <a:r>
              <a:rPr lang="fr-FR" sz="2280" dirty="0">
                <a:solidFill>
                  <a:schemeClr val="dk1"/>
                </a:solidFill>
                <a:latin typeface="Calibri"/>
                <a:ea typeface="Calibri"/>
                <a:cs typeface="Calibri"/>
                <a:sym typeface="Calibri"/>
              </a:rPr>
              <a:t> </a:t>
            </a:r>
            <a:r>
              <a:rPr lang="fr-FR" sz="2280" dirty="0" err="1">
                <a:solidFill>
                  <a:schemeClr val="dk1"/>
                </a:solidFill>
                <a:latin typeface="Calibri"/>
                <a:ea typeface="Calibri"/>
                <a:cs typeface="Calibri"/>
                <a:sym typeface="Calibri"/>
              </a:rPr>
              <a:t>telecom</a:t>
            </a:r>
            <a:r>
              <a:rPr lang="fr-FR" sz="2280" dirty="0">
                <a:solidFill>
                  <a:schemeClr val="dk1"/>
                </a:solidFill>
                <a:latin typeface="Calibri"/>
                <a:ea typeface="Calibri"/>
                <a:cs typeface="Calibri"/>
                <a:sym typeface="Calibri"/>
              </a:rPr>
              <a:t> networks</a:t>
            </a:r>
            <a:endParaRPr sz="2052" dirty="0">
              <a:solidFill>
                <a:schemeClr val="dk1"/>
              </a:solidFill>
              <a:latin typeface="Calibri"/>
              <a:ea typeface="Calibri"/>
              <a:cs typeface="Calibri"/>
              <a:sym typeface="Calibri"/>
            </a:endParaRPr>
          </a:p>
        </p:txBody>
      </p:sp>
      <p:sp>
        <p:nvSpPr>
          <p:cNvPr id="185" name="Google Shape;185;p16">
            <a:extLst>
              <a:ext uri="{FF2B5EF4-FFF2-40B4-BE49-F238E27FC236}">
                <a16:creationId xmlns:a16="http://schemas.microsoft.com/office/drawing/2014/main" id="{C6531F50-8EA9-4427-B569-1DDC2C8217DC}"/>
              </a:ext>
            </a:extLst>
          </p:cNvPr>
          <p:cNvSpPr txBox="1"/>
          <p:nvPr/>
        </p:nvSpPr>
        <p:spPr>
          <a:xfrm>
            <a:off x="6018213" y="1339850"/>
            <a:ext cx="5751512" cy="635000"/>
          </a:xfrm>
          <a:prstGeom prst="rect">
            <a:avLst/>
          </a:prstGeom>
          <a:noFill/>
          <a:ln>
            <a:noFill/>
          </a:ln>
        </p:spPr>
        <p:txBody>
          <a:bodyPr spcFirstLastPara="1" lIns="104238" tIns="52105" rIns="104238" bIns="52105"/>
          <a:lstStyle/>
          <a:p>
            <a:pPr algn="ctr" eaLnBrk="1" hangingPunct="1">
              <a:defRPr/>
            </a:pPr>
            <a:r>
              <a:rPr lang="fr-FR" sz="2280" dirty="0" err="1">
                <a:solidFill>
                  <a:schemeClr val="dk1"/>
                </a:solidFill>
                <a:latin typeface="Calibri"/>
                <a:ea typeface="Calibri"/>
                <a:cs typeface="Calibri"/>
                <a:sym typeface="Calibri"/>
              </a:rPr>
              <a:t>Ensure</a:t>
            </a:r>
            <a:r>
              <a:rPr lang="fr-FR" sz="2280" dirty="0">
                <a:solidFill>
                  <a:schemeClr val="dk1"/>
                </a:solidFill>
                <a:latin typeface="Calibri"/>
                <a:ea typeface="Calibri"/>
                <a:cs typeface="Calibri"/>
                <a:sym typeface="Calibri"/>
              </a:rPr>
              <a:t> </a:t>
            </a:r>
            <a:r>
              <a:rPr lang="fr-FR" sz="2280" dirty="0" err="1">
                <a:solidFill>
                  <a:schemeClr val="dk1"/>
                </a:solidFill>
                <a:latin typeface="Calibri"/>
                <a:ea typeface="Calibri"/>
                <a:cs typeface="Calibri"/>
                <a:sym typeface="Calibri"/>
              </a:rPr>
              <a:t>seamless</a:t>
            </a:r>
            <a:r>
              <a:rPr lang="fr-FR" sz="2280" dirty="0">
                <a:solidFill>
                  <a:schemeClr val="dk1"/>
                </a:solidFill>
                <a:latin typeface="Calibri"/>
                <a:ea typeface="Calibri"/>
                <a:cs typeface="Calibri"/>
                <a:sym typeface="Calibri"/>
              </a:rPr>
              <a:t> data flows </a:t>
            </a:r>
            <a:r>
              <a:rPr lang="fr-FR" sz="2280" dirty="0" err="1">
                <a:solidFill>
                  <a:schemeClr val="dk1"/>
                </a:solidFill>
                <a:latin typeface="Calibri"/>
                <a:ea typeface="Calibri"/>
                <a:cs typeface="Calibri"/>
                <a:sym typeface="Calibri"/>
              </a:rPr>
              <a:t>within</a:t>
            </a:r>
            <a:r>
              <a:rPr lang="fr-FR" sz="2280" dirty="0">
                <a:solidFill>
                  <a:schemeClr val="dk1"/>
                </a:solidFill>
                <a:latin typeface="Calibri"/>
                <a:ea typeface="Calibri"/>
                <a:cs typeface="Calibri"/>
                <a:sym typeface="Calibri"/>
              </a:rPr>
              <a:t> the building</a:t>
            </a:r>
          </a:p>
          <a:p>
            <a:pPr algn="ctr" eaLnBrk="1" hangingPunct="1">
              <a:defRPr/>
            </a:pPr>
            <a:r>
              <a:rPr lang="fr-FR" sz="2280" dirty="0" err="1">
                <a:solidFill>
                  <a:schemeClr val="dk1"/>
                </a:solidFill>
                <a:latin typeface="Calibri"/>
                <a:ea typeface="Calibri"/>
                <a:cs typeface="Calibri"/>
                <a:sym typeface="Calibri"/>
              </a:rPr>
              <a:t>Describe</a:t>
            </a:r>
            <a:r>
              <a:rPr lang="fr-FR" sz="2280" dirty="0">
                <a:solidFill>
                  <a:schemeClr val="dk1"/>
                </a:solidFill>
                <a:latin typeface="Calibri"/>
                <a:ea typeface="Calibri"/>
                <a:cs typeface="Calibri"/>
                <a:sym typeface="Calibri"/>
              </a:rPr>
              <a:t> buildings’ « 4th </a:t>
            </a:r>
            <a:r>
              <a:rPr lang="fr-FR" sz="2280" dirty="0" err="1">
                <a:solidFill>
                  <a:schemeClr val="dk1"/>
                </a:solidFill>
                <a:latin typeface="Calibri"/>
                <a:ea typeface="Calibri"/>
                <a:cs typeface="Calibri"/>
                <a:sym typeface="Calibri"/>
              </a:rPr>
              <a:t>fluid</a:t>
            </a:r>
            <a:r>
              <a:rPr lang="fr-FR" sz="2280" dirty="0">
                <a:solidFill>
                  <a:schemeClr val="dk1"/>
                </a:solidFill>
                <a:latin typeface="Calibri"/>
                <a:ea typeface="Calibri"/>
                <a:cs typeface="Calibri"/>
                <a:sym typeface="Calibri"/>
              </a:rPr>
              <a:t> » network</a:t>
            </a:r>
          </a:p>
        </p:txBody>
      </p:sp>
      <p:cxnSp>
        <p:nvCxnSpPr>
          <p:cNvPr id="31751" name="Google Shape;186;p16">
            <a:extLst>
              <a:ext uri="{FF2B5EF4-FFF2-40B4-BE49-F238E27FC236}">
                <a16:creationId xmlns:a16="http://schemas.microsoft.com/office/drawing/2014/main" id="{BE7C0E6B-51F4-47F8-9A26-380DF84AF902}"/>
              </a:ext>
            </a:extLst>
          </p:cNvPr>
          <p:cNvCxnSpPr>
            <a:cxnSpLocks noChangeShapeType="1"/>
          </p:cNvCxnSpPr>
          <p:nvPr/>
        </p:nvCxnSpPr>
        <p:spPr bwMode="auto">
          <a:xfrm>
            <a:off x="5473700" y="1082675"/>
            <a:ext cx="12700" cy="5070475"/>
          </a:xfrm>
          <a:prstGeom prst="straightConnector1">
            <a:avLst/>
          </a:prstGeom>
          <a:noFill/>
          <a:ln w="19050">
            <a:solidFill>
              <a:srgbClr val="C3032A"/>
            </a:solidFill>
            <a:prstDash val="dash"/>
            <a:round/>
            <a:headEnd type="none" w="sm" len="sm"/>
            <a:tailEnd type="none" w="sm" len="sm"/>
          </a:ln>
          <a:extLst>
            <a:ext uri="{909E8E84-426E-40DD-AFC4-6F175D3DCCD1}">
              <a14:hiddenFill xmlns:a14="http://schemas.microsoft.com/office/drawing/2010/main">
                <a:noFill/>
              </a14:hiddenFill>
            </a:ext>
          </a:extLst>
        </p:spPr>
      </p:cxnSp>
      <p:pic>
        <p:nvPicPr>
          <p:cNvPr id="31752" name="Google Shape;188;p16" descr="Une image contenant horloge, objet&#10;&#10;Description générée avec un niveau de confiance très élevé">
            <a:extLst>
              <a:ext uri="{FF2B5EF4-FFF2-40B4-BE49-F238E27FC236}">
                <a16:creationId xmlns:a16="http://schemas.microsoft.com/office/drawing/2014/main" id="{EEFEA2D7-CB2B-4976-990A-F8F232983D2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704850"/>
            <a:ext cx="6238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Google Shape;189;p16">
            <a:extLst>
              <a:ext uri="{FF2B5EF4-FFF2-40B4-BE49-F238E27FC236}">
                <a16:creationId xmlns:a16="http://schemas.microsoft.com/office/drawing/2014/main" id="{20D052AB-1D1D-42B0-8A60-0AA2A70943F9}"/>
              </a:ext>
            </a:extLst>
          </p:cNvPr>
          <p:cNvSpPr>
            <a:spLocks noChangeArrowheads="1"/>
          </p:cNvSpPr>
          <p:nvPr/>
        </p:nvSpPr>
        <p:spPr bwMode="auto">
          <a:xfrm>
            <a:off x="1879600" y="4814888"/>
            <a:ext cx="36353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38" tIns="52105" rIns="104238" bIns="52105"/>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000">
                <a:solidFill>
                  <a:srgbClr val="000000"/>
                </a:solidFill>
                <a:cs typeface="Calibri" panose="020F0502020204030204" pitchFamily="34" charset="0"/>
                <a:sym typeface="Calibri" panose="020F0502020204030204" pitchFamily="34" charset="0"/>
              </a:rPr>
              <a:t>Efficient Wi-Fi &amp; GSM coverage</a:t>
            </a:r>
          </a:p>
          <a:p>
            <a:pPr eaLnBrk="1" hangingPunct="1">
              <a:lnSpc>
                <a:spcPct val="100000"/>
              </a:lnSpc>
              <a:spcBef>
                <a:spcPct val="0"/>
              </a:spcBef>
              <a:buFontTx/>
              <a:buNone/>
            </a:pPr>
            <a:endParaRPr lang="fr-FR" altLang="fr-FR" sz="2000">
              <a:latin typeface="Arial" panose="020B0604020202020204" pitchFamily="34" charset="0"/>
            </a:endParaRPr>
          </a:p>
          <a:p>
            <a:pPr eaLnBrk="1" hangingPunct="1">
              <a:lnSpc>
                <a:spcPct val="100000"/>
              </a:lnSpc>
              <a:spcBef>
                <a:spcPct val="0"/>
              </a:spcBef>
              <a:buFontTx/>
              <a:buNone/>
            </a:pPr>
            <a:r>
              <a:rPr lang="fr-FR" altLang="fr-FR" sz="2000">
                <a:solidFill>
                  <a:srgbClr val="000000"/>
                </a:solidFill>
                <a:cs typeface="Calibri" panose="020F0502020204030204" pitchFamily="34" charset="0"/>
                <a:sym typeface="Calibri" panose="020F0502020204030204" pitchFamily="34" charset="0"/>
              </a:rPr>
              <a:t>Cabling redundancy, flexibility, access protection …</a:t>
            </a:r>
            <a:endParaRPr lang="fr-FR" altLang="fr-FR" sz="2000">
              <a:latin typeface="Arial" panose="020B0604020202020204" pitchFamily="34" charset="0"/>
            </a:endParaRPr>
          </a:p>
        </p:txBody>
      </p:sp>
      <p:sp>
        <p:nvSpPr>
          <p:cNvPr id="190" name="Google Shape;190;p16">
            <a:extLst>
              <a:ext uri="{FF2B5EF4-FFF2-40B4-BE49-F238E27FC236}">
                <a16:creationId xmlns:a16="http://schemas.microsoft.com/office/drawing/2014/main" id="{911D8FFF-778D-42BC-ABAB-E689E5E08740}"/>
              </a:ext>
            </a:extLst>
          </p:cNvPr>
          <p:cNvSpPr/>
          <p:nvPr/>
        </p:nvSpPr>
        <p:spPr>
          <a:xfrm>
            <a:off x="1493838" y="4822825"/>
            <a:ext cx="371475" cy="411163"/>
          </a:xfrm>
          <a:prstGeom prst="rightArrow">
            <a:avLst>
              <a:gd name="adj1" fmla="val 50000"/>
              <a:gd name="adj2" fmla="val 50000"/>
            </a:avLst>
          </a:prstGeom>
          <a:solidFill>
            <a:srgbClr val="FBAE17"/>
          </a:solidFill>
          <a:ln>
            <a:noFill/>
          </a:ln>
        </p:spPr>
        <p:txBody>
          <a:bodyPr spcFirstLastPara="1" lIns="104238" tIns="52105" rIns="104238" bIns="52105" anchor="ctr"/>
          <a:lstStyle/>
          <a:p>
            <a:pPr algn="ctr" eaLnBrk="1" hangingPunct="1">
              <a:defRPr/>
            </a:pPr>
            <a:endParaRPr sz="2052">
              <a:solidFill>
                <a:schemeClr val="lt1"/>
              </a:solidFill>
              <a:latin typeface="Calibri"/>
              <a:ea typeface="Calibri"/>
              <a:cs typeface="Calibri"/>
              <a:sym typeface="Calibri"/>
            </a:endParaRPr>
          </a:p>
        </p:txBody>
      </p:sp>
      <p:sp>
        <p:nvSpPr>
          <p:cNvPr id="191" name="Google Shape;191;p16">
            <a:extLst>
              <a:ext uri="{FF2B5EF4-FFF2-40B4-BE49-F238E27FC236}">
                <a16:creationId xmlns:a16="http://schemas.microsoft.com/office/drawing/2014/main" id="{979B38A2-4F63-47C9-84AB-B4D42EC702BD}"/>
              </a:ext>
            </a:extLst>
          </p:cNvPr>
          <p:cNvSpPr/>
          <p:nvPr/>
        </p:nvSpPr>
        <p:spPr>
          <a:xfrm>
            <a:off x="1508125" y="5499100"/>
            <a:ext cx="371475" cy="411163"/>
          </a:xfrm>
          <a:prstGeom prst="rightArrow">
            <a:avLst>
              <a:gd name="adj1" fmla="val 50000"/>
              <a:gd name="adj2" fmla="val 50000"/>
            </a:avLst>
          </a:prstGeom>
          <a:solidFill>
            <a:srgbClr val="FBAE17"/>
          </a:solidFill>
          <a:ln>
            <a:noFill/>
          </a:ln>
        </p:spPr>
        <p:txBody>
          <a:bodyPr spcFirstLastPara="1" lIns="104238" tIns="52105" rIns="104238" bIns="52105" anchor="ctr"/>
          <a:lstStyle/>
          <a:p>
            <a:pPr algn="ctr" eaLnBrk="1" hangingPunct="1">
              <a:defRPr/>
            </a:pPr>
            <a:endParaRPr sz="2052">
              <a:solidFill>
                <a:schemeClr val="lt1"/>
              </a:solidFill>
              <a:latin typeface="Calibri"/>
              <a:ea typeface="Calibri"/>
              <a:cs typeface="Calibri"/>
              <a:sym typeface="Calibri"/>
            </a:endParaRPr>
          </a:p>
        </p:txBody>
      </p:sp>
      <p:pic>
        <p:nvPicPr>
          <p:cNvPr id="192" name="Google Shape;192;p16">
            <a:extLst>
              <a:ext uri="{FF2B5EF4-FFF2-40B4-BE49-F238E27FC236}">
                <a16:creationId xmlns:a16="http://schemas.microsoft.com/office/drawing/2014/main" id="{3AE5E68C-7B38-4704-9C81-6FABBEF0AC20}"/>
              </a:ext>
            </a:extLst>
          </p:cNvPr>
          <p:cNvPicPr preferRelativeResize="0"/>
          <p:nvPr/>
        </p:nvPicPr>
        <p:blipFill rotWithShape="1">
          <a:blip r:embed="rId5">
            <a:alphaModFix/>
          </a:blip>
          <a:srcRect/>
          <a:stretch/>
        </p:blipFill>
        <p:spPr>
          <a:xfrm>
            <a:off x="1890213" y="2055960"/>
            <a:ext cx="2818090" cy="2818090"/>
          </a:xfrm>
          <a:prstGeom prst="roundRect">
            <a:avLst>
              <a:gd name="adj" fmla="val 16667"/>
            </a:avLst>
          </a:prstGeom>
          <a:noFill/>
          <a:ln>
            <a:noFill/>
          </a:ln>
        </p:spPr>
      </p:pic>
      <p:pic>
        <p:nvPicPr>
          <p:cNvPr id="193" name="Google Shape;193;p16">
            <a:extLst>
              <a:ext uri="{FF2B5EF4-FFF2-40B4-BE49-F238E27FC236}">
                <a16:creationId xmlns:a16="http://schemas.microsoft.com/office/drawing/2014/main" id="{740127A3-76C7-42CC-B21A-99A731374AC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40234" y="2587614"/>
            <a:ext cx="2923794" cy="1949197"/>
          </a:xfrm>
          <a:prstGeom prst="roundRect">
            <a:avLst>
              <a:gd name="adj" fmla="val 16667"/>
            </a:avLst>
          </a:prstGeom>
          <a:noFill/>
          <a:ln>
            <a:noFill/>
          </a:ln>
        </p:spPr>
      </p:pic>
      <p:sp>
        <p:nvSpPr>
          <p:cNvPr id="31758" name="Google Shape;194;p16">
            <a:extLst>
              <a:ext uri="{FF2B5EF4-FFF2-40B4-BE49-F238E27FC236}">
                <a16:creationId xmlns:a16="http://schemas.microsoft.com/office/drawing/2014/main" id="{D427648B-3BC3-4BFC-AE81-3E5CDF3C3FC0}"/>
              </a:ext>
            </a:extLst>
          </p:cNvPr>
          <p:cNvSpPr txBox="1">
            <a:spLocks noChangeArrowheads="1"/>
          </p:cNvSpPr>
          <p:nvPr/>
        </p:nvSpPr>
        <p:spPr bwMode="auto">
          <a:xfrm>
            <a:off x="5959475" y="4814888"/>
            <a:ext cx="5868988"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38" tIns="52105" rIns="104238" bIns="52105"/>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000">
                <a:solidFill>
                  <a:srgbClr val="000000"/>
                </a:solidFill>
                <a:cs typeface="Calibri" panose="020F0502020204030204" pitchFamily="34" charset="0"/>
                <a:sym typeface="Calibri" panose="020F0502020204030204" pitchFamily="34" charset="0"/>
              </a:rPr>
              <a:t>Define the buildings’ converged IP network</a:t>
            </a:r>
          </a:p>
          <a:p>
            <a:pPr eaLnBrk="1" hangingPunct="1">
              <a:lnSpc>
                <a:spcPct val="100000"/>
              </a:lnSpc>
              <a:spcBef>
                <a:spcPct val="0"/>
              </a:spcBef>
              <a:buFontTx/>
              <a:buNone/>
            </a:pPr>
            <a:endParaRPr lang="fr-FR" altLang="fr-FR" sz="2000">
              <a:solidFill>
                <a:srgbClr val="000000"/>
              </a:solidFill>
              <a:cs typeface="Calibri" panose="020F0502020204030204" pitchFamily="34" charset="0"/>
              <a:sym typeface="Calibri" panose="020F0502020204030204" pitchFamily="34" charset="0"/>
            </a:endParaRPr>
          </a:p>
          <a:p>
            <a:pPr eaLnBrk="1" hangingPunct="1">
              <a:lnSpc>
                <a:spcPct val="100000"/>
              </a:lnSpc>
              <a:spcBef>
                <a:spcPct val="0"/>
              </a:spcBef>
              <a:buFontTx/>
              <a:buNone/>
            </a:pPr>
            <a:r>
              <a:rPr lang="fr-FR" altLang="fr-FR" sz="2000">
                <a:solidFill>
                  <a:srgbClr val="000000"/>
                </a:solidFill>
                <a:cs typeface="Calibri" panose="020F0502020204030204" pitchFamily="34" charset="0"/>
                <a:sym typeface="Calibri" panose="020F0502020204030204" pitchFamily="34" charset="0"/>
              </a:rPr>
              <a:t>Set the conditions to efficient management of building network and building data flows</a:t>
            </a:r>
          </a:p>
          <a:p>
            <a:pPr eaLnBrk="1" hangingPunct="1">
              <a:lnSpc>
                <a:spcPct val="100000"/>
              </a:lnSpc>
              <a:spcBef>
                <a:spcPct val="0"/>
              </a:spcBef>
              <a:buFontTx/>
              <a:buNone/>
            </a:pPr>
            <a:endParaRPr lang="fr-FR" altLang="fr-FR" sz="2000">
              <a:latin typeface="Arial" panose="020B0604020202020204" pitchFamily="34" charset="0"/>
            </a:endParaRPr>
          </a:p>
        </p:txBody>
      </p:sp>
      <p:sp>
        <p:nvSpPr>
          <p:cNvPr id="195" name="Google Shape;195;p16">
            <a:extLst>
              <a:ext uri="{FF2B5EF4-FFF2-40B4-BE49-F238E27FC236}">
                <a16:creationId xmlns:a16="http://schemas.microsoft.com/office/drawing/2014/main" id="{2BDC2A76-45E5-4059-B342-634720C7EB93}"/>
              </a:ext>
            </a:extLst>
          </p:cNvPr>
          <p:cNvSpPr/>
          <p:nvPr/>
        </p:nvSpPr>
        <p:spPr>
          <a:xfrm>
            <a:off x="5588000" y="4822825"/>
            <a:ext cx="371475" cy="411163"/>
          </a:xfrm>
          <a:prstGeom prst="rightArrow">
            <a:avLst>
              <a:gd name="adj1" fmla="val 50000"/>
              <a:gd name="adj2" fmla="val 50000"/>
            </a:avLst>
          </a:prstGeom>
          <a:solidFill>
            <a:srgbClr val="00B0F0"/>
          </a:solidFill>
          <a:ln>
            <a:noFill/>
          </a:ln>
        </p:spPr>
        <p:txBody>
          <a:bodyPr spcFirstLastPara="1" lIns="104238" tIns="52105" rIns="104238" bIns="52105" anchor="ctr"/>
          <a:lstStyle/>
          <a:p>
            <a:pPr algn="ctr" eaLnBrk="1" hangingPunct="1">
              <a:defRPr/>
            </a:pPr>
            <a:endParaRPr sz="2052">
              <a:solidFill>
                <a:schemeClr val="lt1"/>
              </a:solidFill>
              <a:latin typeface="Calibri"/>
              <a:ea typeface="Calibri"/>
              <a:cs typeface="Calibri"/>
              <a:sym typeface="Calibri"/>
            </a:endParaRPr>
          </a:p>
        </p:txBody>
      </p:sp>
      <p:sp>
        <p:nvSpPr>
          <p:cNvPr id="196" name="Google Shape;196;p16">
            <a:extLst>
              <a:ext uri="{FF2B5EF4-FFF2-40B4-BE49-F238E27FC236}">
                <a16:creationId xmlns:a16="http://schemas.microsoft.com/office/drawing/2014/main" id="{4C31F2C0-FF1A-4D17-BEC1-61B033810C9F}"/>
              </a:ext>
            </a:extLst>
          </p:cNvPr>
          <p:cNvSpPr/>
          <p:nvPr/>
        </p:nvSpPr>
        <p:spPr>
          <a:xfrm>
            <a:off x="5595938" y="5449888"/>
            <a:ext cx="371475" cy="411162"/>
          </a:xfrm>
          <a:prstGeom prst="rightArrow">
            <a:avLst>
              <a:gd name="adj1" fmla="val 50000"/>
              <a:gd name="adj2" fmla="val 50000"/>
            </a:avLst>
          </a:prstGeom>
          <a:solidFill>
            <a:srgbClr val="00B0F0"/>
          </a:solidFill>
          <a:ln>
            <a:noFill/>
          </a:ln>
        </p:spPr>
        <p:txBody>
          <a:bodyPr spcFirstLastPara="1" lIns="104238" tIns="52105" rIns="104238" bIns="52105" anchor="ctr"/>
          <a:lstStyle/>
          <a:p>
            <a:pPr algn="ctr" eaLnBrk="1" hangingPunct="1">
              <a:defRPr/>
            </a:pPr>
            <a:endParaRPr sz="2052">
              <a:solidFill>
                <a:schemeClr val="lt1"/>
              </a:solidFill>
              <a:latin typeface="Calibri"/>
              <a:ea typeface="Calibri"/>
              <a:cs typeface="Calibri"/>
              <a:sym typeface="Calibri"/>
            </a:endParaRPr>
          </a:p>
        </p:txBody>
      </p:sp>
      <p:sp>
        <p:nvSpPr>
          <p:cNvPr id="19" name="Titre 2">
            <a:extLst>
              <a:ext uri="{FF2B5EF4-FFF2-40B4-BE49-F238E27FC236}">
                <a16:creationId xmlns:a16="http://schemas.microsoft.com/office/drawing/2014/main" id="{BE319F95-CCB3-4456-AA63-BB3E9F018761}"/>
              </a:ext>
            </a:extLst>
          </p:cNvPr>
          <p:cNvSpPr txBox="1">
            <a:spLocks/>
          </p:cNvSpPr>
          <p:nvPr/>
        </p:nvSpPr>
        <p:spPr>
          <a:xfrm>
            <a:off x="2633663" y="-47625"/>
            <a:ext cx="10515600" cy="696913"/>
          </a:xfrm>
          <a:prstGeom prst="rect">
            <a:avLst/>
          </a:prstGeom>
        </p:spPr>
        <p:txBody>
          <a:bodyPr anchor="ctr">
            <a:normAutofit fontScale="97500"/>
          </a:bodyPr>
          <a:lstStyle>
            <a:lvl1pPr algn="l" defTabSz="914400" rtl="0" eaLnBrk="1" latinLnBrk="0" hangingPunct="1">
              <a:lnSpc>
                <a:spcPct val="90000"/>
              </a:lnSpc>
              <a:spcBef>
                <a:spcPct val="0"/>
              </a:spcBef>
              <a:buNone/>
              <a:defRPr sz="3600" b="1" kern="1200">
                <a:solidFill>
                  <a:schemeClr val="tx1"/>
                </a:solidFill>
                <a:latin typeface="Gill Sans Nova" panose="020B0602020104020203" pitchFamily="34" charset="0"/>
                <a:ea typeface="+mj-ea"/>
                <a:cs typeface="+mj-cs"/>
              </a:defRPr>
            </a:lvl1pPr>
          </a:lstStyle>
          <a:p>
            <a:pPr>
              <a:defRPr/>
            </a:pPr>
            <a:r>
              <a:rPr lang="fr-FR" altLang="fr-FR" cap="small" dirty="0">
                <a:highlight>
                  <a:srgbClr val="FFFF00"/>
                </a:highlight>
              </a:rPr>
              <a:t>The 6 </a:t>
            </a:r>
            <a:r>
              <a:rPr lang="fr-FR" altLang="fr-FR" cap="small" dirty="0" err="1">
                <a:highlight>
                  <a:srgbClr val="FFFF00"/>
                </a:highlight>
              </a:rPr>
              <a:t>pilars</a:t>
            </a:r>
            <a:r>
              <a:rPr lang="fr-FR" altLang="fr-FR" cap="small" dirty="0">
                <a:highlight>
                  <a:srgbClr val="FFFF00"/>
                </a:highlight>
              </a:rPr>
              <a:t> of « R2S » label</a:t>
            </a:r>
            <a:endParaRPr lang="en-US" dirty="0">
              <a:highlight>
                <a:srgbClr val="FFFF00"/>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 2">
            <a:extLst>
              <a:ext uri="{FF2B5EF4-FFF2-40B4-BE49-F238E27FC236}">
                <a16:creationId xmlns:a16="http://schemas.microsoft.com/office/drawing/2014/main" id="{CE362DFC-03E5-4362-9C20-4CEA4C979B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84363"/>
            <a:ext cx="5400675"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Image 7">
            <a:extLst>
              <a:ext uri="{FF2B5EF4-FFF2-40B4-BE49-F238E27FC236}">
                <a16:creationId xmlns:a16="http://schemas.microsoft.com/office/drawing/2014/main" id="{90813D20-241A-433A-9AA2-182EFDF7CA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709613"/>
            <a:ext cx="6157913"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C15C5480-FF41-4408-B310-2CF2C918FB45}"/>
              </a:ext>
            </a:extLst>
          </p:cNvPr>
          <p:cNvSpPr txBox="1"/>
          <p:nvPr/>
        </p:nvSpPr>
        <p:spPr>
          <a:xfrm>
            <a:off x="466725" y="1812925"/>
            <a:ext cx="5202238" cy="1754188"/>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fr-FR" sz="1800" dirty="0">
                <a:solidFill>
                  <a:srgbClr val="000000"/>
                </a:solidFill>
                <a:latin typeface="+mn-lt"/>
                <a:cs typeface="Arial" pitchFamily="34" charset="0"/>
              </a:rPr>
              <a:t>Buildings need to adapt to the new rules of the digital world and become :</a:t>
            </a:r>
          </a:p>
          <a:p>
            <a:pPr marL="342900" indent="-342900" eaLnBrk="1" fontAlgn="auto" hangingPunct="1">
              <a:spcBef>
                <a:spcPts val="0"/>
              </a:spcBef>
              <a:spcAft>
                <a:spcPts val="0"/>
              </a:spcAft>
              <a:buClr>
                <a:schemeClr val="accent6">
                  <a:lumMod val="75000"/>
                </a:schemeClr>
              </a:buClr>
              <a:buFont typeface="Symbol" panose="05050102010706020507" pitchFamily="18" charset="2"/>
              <a:buChar char="®"/>
              <a:defRPr/>
            </a:pPr>
            <a:r>
              <a:rPr lang="en-US" altLang="ja-JP" sz="1800" b="1" dirty="0">
                <a:solidFill>
                  <a:schemeClr val="accent6">
                    <a:lumMod val="75000"/>
                  </a:schemeClr>
                </a:solidFill>
                <a:latin typeface="+mn-lt"/>
                <a:cs typeface="Arial" pitchFamily="34" charset="0"/>
              </a:rPr>
              <a:t>User </a:t>
            </a:r>
            <a:r>
              <a:rPr lang="en-US" altLang="ja-JP" sz="1800" dirty="0">
                <a:solidFill>
                  <a:srgbClr val="000000"/>
                </a:solidFill>
                <a:latin typeface="+mn-lt"/>
                <a:cs typeface="Arial" pitchFamily="34" charset="0"/>
              </a:rPr>
              <a:t>centric</a:t>
            </a:r>
          </a:p>
          <a:p>
            <a:pPr marL="342900" indent="-342900" eaLnBrk="1" fontAlgn="auto" hangingPunct="1">
              <a:spcBef>
                <a:spcPts val="0"/>
              </a:spcBef>
              <a:spcAft>
                <a:spcPts val="0"/>
              </a:spcAft>
              <a:buClr>
                <a:schemeClr val="accent6">
                  <a:lumMod val="75000"/>
                </a:schemeClr>
              </a:buClr>
              <a:buFont typeface="Symbol" panose="05050102010706020507" pitchFamily="18" charset="2"/>
              <a:buChar char="®"/>
              <a:defRPr/>
            </a:pPr>
            <a:r>
              <a:rPr lang="en-US" altLang="ja-JP" sz="1800" b="1" dirty="0">
                <a:solidFill>
                  <a:schemeClr val="accent6">
                    <a:lumMod val="75000"/>
                  </a:schemeClr>
                </a:solidFill>
                <a:latin typeface="+mn-lt"/>
                <a:cs typeface="Arial" pitchFamily="34" charset="0"/>
              </a:rPr>
              <a:t>Service </a:t>
            </a:r>
            <a:r>
              <a:rPr lang="en-US" altLang="ja-JP" sz="1800" dirty="0">
                <a:solidFill>
                  <a:srgbClr val="000000"/>
                </a:solidFill>
                <a:latin typeface="+mn-lt"/>
                <a:cs typeface="Arial" pitchFamily="34" charset="0"/>
              </a:rPr>
              <a:t>oriented</a:t>
            </a:r>
          </a:p>
          <a:p>
            <a:pPr marL="342900" indent="-342900" eaLnBrk="1" fontAlgn="auto" hangingPunct="1">
              <a:spcBef>
                <a:spcPts val="0"/>
              </a:spcBef>
              <a:spcAft>
                <a:spcPts val="0"/>
              </a:spcAft>
              <a:buClr>
                <a:schemeClr val="accent6">
                  <a:lumMod val="75000"/>
                </a:schemeClr>
              </a:buClr>
              <a:buFont typeface="Symbol" panose="05050102010706020507" pitchFamily="18" charset="2"/>
              <a:buChar char="®"/>
              <a:defRPr/>
            </a:pPr>
            <a:r>
              <a:rPr lang="en-US" altLang="ja-JP" sz="1800" dirty="0">
                <a:solidFill>
                  <a:srgbClr val="000000"/>
                </a:solidFill>
                <a:latin typeface="+mn-lt"/>
                <a:cs typeface="Arial" pitchFamily="34" charset="0"/>
              </a:rPr>
              <a:t>Connected &amp; </a:t>
            </a:r>
            <a:r>
              <a:rPr lang="en-US" altLang="ja-JP" sz="1800" b="1" dirty="0">
                <a:solidFill>
                  <a:schemeClr val="accent6">
                    <a:lumMod val="75000"/>
                  </a:schemeClr>
                </a:solidFill>
                <a:latin typeface="+mn-lt"/>
                <a:cs typeface="Arial" pitchFamily="34" charset="0"/>
              </a:rPr>
              <a:t>communicating</a:t>
            </a:r>
          </a:p>
          <a:p>
            <a:pPr marL="342900" indent="-342900" eaLnBrk="1" fontAlgn="auto" hangingPunct="1">
              <a:spcBef>
                <a:spcPts val="0"/>
              </a:spcBef>
              <a:spcAft>
                <a:spcPts val="0"/>
              </a:spcAft>
              <a:buClr>
                <a:schemeClr val="accent6">
                  <a:lumMod val="75000"/>
                </a:schemeClr>
              </a:buClr>
              <a:buFont typeface="Symbol" panose="05050102010706020507" pitchFamily="18" charset="2"/>
              <a:buChar char="®"/>
              <a:defRPr/>
            </a:pPr>
            <a:r>
              <a:rPr lang="en-US" altLang="ja-JP" sz="1800" dirty="0">
                <a:solidFill>
                  <a:srgbClr val="000000"/>
                </a:solidFill>
                <a:latin typeface="+mn-lt"/>
                <a:cs typeface="Arial" pitchFamily="34" charset="0"/>
              </a:rPr>
              <a:t>Open &amp; </a:t>
            </a:r>
            <a:r>
              <a:rPr lang="en-US" altLang="ja-JP" sz="1800" b="1" dirty="0">
                <a:solidFill>
                  <a:schemeClr val="accent6">
                    <a:lumMod val="75000"/>
                  </a:schemeClr>
                </a:solidFill>
                <a:latin typeface="+mn-lt"/>
                <a:cs typeface="Arial" pitchFamily="34" charset="0"/>
              </a:rPr>
              <a:t>secured</a:t>
            </a:r>
          </a:p>
        </p:txBody>
      </p:sp>
      <p:sp>
        <p:nvSpPr>
          <p:cNvPr id="13" name="ZoneTexte 8">
            <a:extLst>
              <a:ext uri="{FF2B5EF4-FFF2-40B4-BE49-F238E27FC236}">
                <a16:creationId xmlns:a16="http://schemas.microsoft.com/office/drawing/2014/main" id="{1D8D6C6B-9FA2-4F32-A422-1AEEC48F1239}"/>
              </a:ext>
            </a:extLst>
          </p:cNvPr>
          <p:cNvSpPr txBox="1">
            <a:spLocks noChangeArrowheads="1"/>
          </p:cNvSpPr>
          <p:nvPr/>
        </p:nvSpPr>
        <p:spPr bwMode="auto">
          <a:xfrm>
            <a:off x="2870200" y="-73025"/>
            <a:ext cx="6122988" cy="646113"/>
          </a:xfrm>
          <a:prstGeom prst="rect">
            <a:avLst/>
          </a:prstGeom>
        </p:spPr>
        <p:txBody>
          <a:bodyPr anchor="ctr"/>
          <a:lstStyle>
            <a:lvl1pPr algn="ctr">
              <a:lnSpc>
                <a:spcPct val="90000"/>
              </a:lnSpc>
              <a:spcBef>
                <a:spcPct val="0"/>
              </a:spcBef>
              <a:buNone/>
              <a:defRPr sz="2800" b="1" cap="small">
                <a:latin typeface="Gill Sans Nova" panose="020B0602020104020203" pitchFamily="34" charset="0"/>
                <a:ea typeface="+mj-ea"/>
                <a:cs typeface="+mj-cs"/>
              </a:defRPr>
            </a:lvl1pPr>
            <a:lvl2pPr algn="ctr">
              <a:defRPr sz="4400">
                <a:latin typeface="Calibri" charset="0"/>
                <a:cs typeface="ＭＳ Ｐゴシック" charset="0"/>
              </a:defRPr>
            </a:lvl2pPr>
            <a:lvl3pPr algn="ctr">
              <a:defRPr sz="4400">
                <a:latin typeface="Calibri" charset="0"/>
                <a:cs typeface="ＭＳ Ｐゴシック" charset="0"/>
              </a:defRPr>
            </a:lvl3pPr>
            <a:lvl4pPr algn="ctr">
              <a:defRPr sz="4400">
                <a:latin typeface="Calibri" charset="0"/>
                <a:cs typeface="ＭＳ Ｐゴシック" charset="0"/>
              </a:defRPr>
            </a:lvl4pPr>
            <a:lvl5pPr algn="ctr">
              <a:defRPr sz="4400">
                <a:latin typeface="Calibri" charset="0"/>
                <a:cs typeface="ＭＳ Ｐゴシック" charset="0"/>
              </a:defRPr>
            </a:lvl5pPr>
            <a:lvl6pPr marL="457200" algn="ctr" defTabSz="457200" fontAlgn="base">
              <a:spcBef>
                <a:spcPct val="0"/>
              </a:spcBef>
              <a:spcAft>
                <a:spcPct val="0"/>
              </a:spcAft>
              <a:defRPr sz="4400">
                <a:latin typeface="Calibri" charset="0"/>
                <a:ea typeface="ＭＳ Ｐゴシック" charset="0"/>
              </a:defRPr>
            </a:lvl6pPr>
            <a:lvl7pPr marL="914400" algn="ctr" defTabSz="457200" fontAlgn="base">
              <a:spcBef>
                <a:spcPct val="0"/>
              </a:spcBef>
              <a:spcAft>
                <a:spcPct val="0"/>
              </a:spcAft>
              <a:defRPr sz="4400">
                <a:latin typeface="Calibri" charset="0"/>
                <a:ea typeface="ＭＳ Ｐゴシック" charset="0"/>
              </a:defRPr>
            </a:lvl7pPr>
            <a:lvl8pPr marL="1371600" algn="ctr" defTabSz="457200" fontAlgn="base">
              <a:spcBef>
                <a:spcPct val="0"/>
              </a:spcBef>
              <a:spcAft>
                <a:spcPct val="0"/>
              </a:spcAft>
              <a:defRPr sz="4400">
                <a:latin typeface="Calibri" charset="0"/>
                <a:ea typeface="ＭＳ Ｐゴシック" charset="0"/>
              </a:defRPr>
            </a:lvl8pPr>
            <a:lvl9pPr marL="1828800" algn="ctr" defTabSz="457200" fontAlgn="base">
              <a:spcBef>
                <a:spcPct val="0"/>
              </a:spcBef>
              <a:spcAft>
                <a:spcPct val="0"/>
              </a:spcAft>
              <a:defRPr sz="4400">
                <a:latin typeface="Calibri" charset="0"/>
                <a:ea typeface="ＭＳ Ｐゴシック" charset="0"/>
              </a:defRPr>
            </a:lvl9pPr>
          </a:lstStyle>
          <a:p>
            <a:pPr eaLnBrk="1" fontAlgn="auto" hangingPunct="1">
              <a:spcAft>
                <a:spcPts val="0"/>
              </a:spcAft>
              <a:defRPr/>
            </a:pPr>
            <a:r>
              <a:rPr lang="en-US" altLang="fr-FR" dirty="0">
                <a:highlight>
                  <a:srgbClr val="FFFF00"/>
                </a:highlight>
              </a:rPr>
              <a:t>The building revolution</a:t>
            </a:r>
          </a:p>
        </p:txBody>
      </p:sp>
      <p:sp>
        <p:nvSpPr>
          <p:cNvPr id="16" name="ZoneTexte 15">
            <a:extLst>
              <a:ext uri="{FF2B5EF4-FFF2-40B4-BE49-F238E27FC236}">
                <a16:creationId xmlns:a16="http://schemas.microsoft.com/office/drawing/2014/main" id="{87E15ECD-1D35-461F-B67E-D3A11A10D65A}"/>
              </a:ext>
            </a:extLst>
          </p:cNvPr>
          <p:cNvSpPr txBox="1"/>
          <p:nvPr/>
        </p:nvSpPr>
        <p:spPr>
          <a:xfrm>
            <a:off x="466725" y="1033463"/>
            <a:ext cx="5037138" cy="708025"/>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fr-FR" sz="2000" b="1">
                <a:solidFill>
                  <a:srgbClr val="000000"/>
                </a:solidFill>
                <a:latin typeface="+mn-lt"/>
                <a:cs typeface="Arial" pitchFamily="34" charset="0"/>
              </a:rPr>
              <a:t>Digital transition introduces « smartness » in the building</a:t>
            </a:r>
            <a:endParaRPr lang="en-US" altLang="ja-JP" sz="2000" b="1">
              <a:solidFill>
                <a:srgbClr val="000000"/>
              </a:solidFill>
              <a:latin typeface="+mn-lt"/>
              <a:cs typeface="Arial" pitchFamily="34" charset="0"/>
            </a:endParaRPr>
          </a:p>
        </p:txBody>
      </p:sp>
      <p:sp>
        <p:nvSpPr>
          <p:cNvPr id="18439" name="Espace réservé du numéro de diapositive 1">
            <a:extLst>
              <a:ext uri="{FF2B5EF4-FFF2-40B4-BE49-F238E27FC236}">
                <a16:creationId xmlns:a16="http://schemas.microsoft.com/office/drawing/2014/main" id="{F7F65C08-EE3B-425D-B048-010D5F3FB22A}"/>
              </a:ext>
            </a:extLst>
          </p:cNvPr>
          <p:cNvSpPr>
            <a:spLocks noGrp="1" noChangeArrowheads="1"/>
          </p:cNvSpPr>
          <p:nvPr>
            <p:ph type="sldNum" sz="quarter" idx="10"/>
          </p:nvPr>
        </p:nvSpPr>
        <p:spPr bwMode="auto">
          <a:xfrm>
            <a:off x="11331575" y="6484938"/>
            <a:ext cx="8604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fr-FR"/>
            </a:defPPr>
            <a:lvl1pPr algn="r" rtl="0" eaLnBrk="1" fontAlgn="base" hangingPunct="1">
              <a:spcBef>
                <a:spcPct val="0"/>
              </a:spcBef>
              <a:spcAft>
                <a:spcPct val="0"/>
              </a:spcAft>
              <a:defRPr sz="1200" b="1" kern="1200">
                <a:solidFill>
                  <a:schemeClr val="tx1"/>
                </a:solidFill>
                <a:latin typeface="Gill Sans Nova" panose="020B0602020104020203"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nSpc>
                <a:spcPct val="100000"/>
              </a:lnSpc>
              <a:spcBef>
                <a:spcPct val="0"/>
              </a:spcBef>
              <a:buFontTx/>
              <a:buNone/>
            </a:pPr>
            <a:fld id="{27241F44-C7D3-448F-8F93-EC1EEE1D949D}" type="slidenum">
              <a:rPr lang="fr-FR" altLang="fr-FR" smtClean="0"/>
              <a:pPr/>
              <a:t>3</a:t>
            </a:fld>
            <a:endParaRPr lang="fr-FR" altLang="fr-FR" sz="1200">
              <a:latin typeface="Gill Sans Nova" panose="020B0602020104020203" pitchFamily="34" charset="0"/>
            </a:endParaRPr>
          </a:p>
        </p:txBody>
      </p:sp>
      <p:sp>
        <p:nvSpPr>
          <p:cNvPr id="4" name="Rectangle 3">
            <a:extLst>
              <a:ext uri="{FF2B5EF4-FFF2-40B4-BE49-F238E27FC236}">
                <a16:creationId xmlns:a16="http://schemas.microsoft.com/office/drawing/2014/main" id="{574497CD-E2C8-4F56-B40B-8D0BD7AE88FB}"/>
              </a:ext>
            </a:extLst>
          </p:cNvPr>
          <p:cNvSpPr/>
          <p:nvPr/>
        </p:nvSpPr>
        <p:spPr>
          <a:xfrm>
            <a:off x="466725" y="3867150"/>
            <a:ext cx="5226050" cy="2092325"/>
          </a:xfrm>
          <a:prstGeom prst="rect">
            <a:avLst/>
          </a:prstGeom>
        </p:spPr>
        <p:txBody>
          <a:bodyPr>
            <a:spAutoFit/>
          </a:bodyPr>
          <a:lstStyle/>
          <a:p>
            <a:pPr eaLnBrk="1" fontAlgn="auto" hangingPunct="1">
              <a:spcBef>
                <a:spcPts val="0"/>
              </a:spcBef>
              <a:spcAft>
                <a:spcPts val="0"/>
              </a:spcAft>
              <a:defRPr/>
            </a:pPr>
            <a:r>
              <a:rPr lang="en-US" sz="2000" b="1" dirty="0">
                <a:solidFill>
                  <a:srgbClr val="000000"/>
                </a:solidFill>
                <a:latin typeface="+mn-lt"/>
                <a:ea typeface="MS PGothic" pitchFamily="34" charset="-128"/>
              </a:rPr>
              <a:t>Buildings are subject to the laws of the internet era</a:t>
            </a:r>
          </a:p>
          <a:p>
            <a:pPr marL="285750" indent="-285750" eaLnBrk="1" fontAlgn="auto" hangingPunct="1">
              <a:spcBef>
                <a:spcPts val="0"/>
              </a:spcBef>
              <a:spcAft>
                <a:spcPts val="0"/>
              </a:spcAft>
              <a:buClr>
                <a:schemeClr val="accent6">
                  <a:lumMod val="75000"/>
                </a:schemeClr>
              </a:buClr>
              <a:buFont typeface="Symbol" panose="05050102010706020507" pitchFamily="18" charset="2"/>
              <a:buChar char="®"/>
              <a:defRPr/>
            </a:pPr>
            <a:r>
              <a:rPr lang="en-US" b="1" dirty="0">
                <a:solidFill>
                  <a:schemeClr val="accent6">
                    <a:lumMod val="75000"/>
                  </a:schemeClr>
                </a:solidFill>
                <a:latin typeface="+mn-lt"/>
                <a:cs typeface="+mn-cs"/>
              </a:rPr>
              <a:t>Usages</a:t>
            </a:r>
            <a:r>
              <a:rPr lang="en-US" dirty="0">
                <a:latin typeface="+mn-lt"/>
                <a:cs typeface="+mn-cs"/>
              </a:rPr>
              <a:t> : variety of choices, increased personalization, ease of access to services, share economy…</a:t>
            </a:r>
          </a:p>
          <a:p>
            <a:pPr marL="285750" indent="-285750" eaLnBrk="1" fontAlgn="auto" hangingPunct="1">
              <a:spcBef>
                <a:spcPts val="0"/>
              </a:spcBef>
              <a:spcAft>
                <a:spcPts val="0"/>
              </a:spcAft>
              <a:buClr>
                <a:schemeClr val="accent6">
                  <a:lumMod val="75000"/>
                </a:schemeClr>
              </a:buClr>
              <a:buFont typeface="Symbol" panose="05050102010706020507" pitchFamily="18" charset="2"/>
              <a:buChar char="®"/>
              <a:defRPr/>
            </a:pPr>
            <a:r>
              <a:rPr lang="en-US" b="1" dirty="0">
                <a:solidFill>
                  <a:schemeClr val="accent6">
                    <a:lumMod val="75000"/>
                  </a:schemeClr>
                </a:solidFill>
                <a:latin typeface="+mn-lt"/>
                <a:cs typeface="+mn-cs"/>
              </a:rPr>
              <a:t>Technology</a:t>
            </a:r>
            <a:r>
              <a:rPr lang="en-US" dirty="0">
                <a:latin typeface="+mn-lt"/>
                <a:cs typeface="+mn-cs"/>
              </a:rPr>
              <a:t> : permanent innovation, IP standards, systems interoperability …</a:t>
            </a:r>
          </a:p>
        </p:txBody>
      </p:sp>
      <p:sp>
        <p:nvSpPr>
          <p:cNvPr id="18441" name="Rectangle 6">
            <a:extLst>
              <a:ext uri="{FF2B5EF4-FFF2-40B4-BE49-F238E27FC236}">
                <a16:creationId xmlns:a16="http://schemas.microsoft.com/office/drawing/2014/main" id="{86EF0DE3-D62B-4142-9AC4-71414A2EB666}"/>
              </a:ext>
            </a:extLst>
          </p:cNvPr>
          <p:cNvSpPr>
            <a:spLocks noChangeArrowheads="1"/>
          </p:cNvSpPr>
          <p:nvPr/>
        </p:nvSpPr>
        <p:spPr bwMode="auto">
          <a:xfrm>
            <a:off x="5802313" y="1100138"/>
            <a:ext cx="5922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fr-FR" sz="1600"/>
              <a:t>One of the digital revolution outcomes  : the rapid expansion of IoT</a:t>
            </a:r>
          </a:p>
        </p:txBody>
      </p:sp>
      <p:sp>
        <p:nvSpPr>
          <p:cNvPr id="10" name="Rectangle 9">
            <a:extLst>
              <a:ext uri="{FF2B5EF4-FFF2-40B4-BE49-F238E27FC236}">
                <a16:creationId xmlns:a16="http://schemas.microsoft.com/office/drawing/2014/main" id="{C8651091-A3D8-423A-A368-C77241F5B70A}"/>
              </a:ext>
            </a:extLst>
          </p:cNvPr>
          <p:cNvSpPr/>
          <p:nvPr/>
        </p:nvSpPr>
        <p:spPr>
          <a:xfrm>
            <a:off x="5802313" y="5470525"/>
            <a:ext cx="6096000" cy="461963"/>
          </a:xfrm>
          <a:prstGeom prst="rect">
            <a:avLst/>
          </a:prstGeom>
        </p:spPr>
        <p:txBody>
          <a:bodyPr>
            <a:spAutoFit/>
          </a:bodyPr>
          <a:lstStyle/>
          <a:p>
            <a:pPr algn="ctr" eaLnBrk="1" fontAlgn="auto" hangingPunct="1">
              <a:spcBef>
                <a:spcPts val="0"/>
              </a:spcBef>
              <a:spcAft>
                <a:spcPts val="0"/>
              </a:spcAft>
              <a:defRPr/>
            </a:pPr>
            <a:r>
              <a:rPr lang="en-US" sz="2400" b="1" cap="small" dirty="0">
                <a:solidFill>
                  <a:schemeClr val="accent6">
                    <a:lumMod val="75000"/>
                  </a:schemeClr>
                </a:solidFill>
                <a:latin typeface="+mn-lt"/>
                <a:cs typeface="+mn-cs"/>
              </a:rPr>
              <a:t>Buildings become « service platforms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Google Shape;218;p17">
            <a:extLst>
              <a:ext uri="{FF2B5EF4-FFF2-40B4-BE49-F238E27FC236}">
                <a16:creationId xmlns:a16="http://schemas.microsoft.com/office/drawing/2014/main" id="{CE056BD0-580A-456B-8903-0C604B65978D}"/>
              </a:ext>
            </a:extLst>
          </p:cNvPr>
          <p:cNvSpPr txBox="1">
            <a:spLocks noGrp="1"/>
          </p:cNvSpPr>
          <p:nvPr>
            <p:ph type="title"/>
          </p:nvPr>
        </p:nvSpPr>
        <p:spPr>
          <a:xfrm>
            <a:off x="1793875" y="739775"/>
            <a:ext cx="3952875" cy="696913"/>
          </a:xfrm>
        </p:spPr>
        <p:txBody>
          <a:bodyPr spcFirstLastPara="1" lIns="104238" tIns="52105" rIns="104238" bIns="52105" rtlCol="0">
            <a:noAutofit/>
          </a:bodyPr>
          <a:lstStyle/>
          <a:p>
            <a:pPr marL="521254" indent="299617">
              <a:defRPr/>
            </a:pPr>
            <a:r>
              <a:rPr lang="fr-FR" sz="2800" cap="small" dirty="0" err="1">
                <a:solidFill>
                  <a:srgbClr val="C3032A"/>
                </a:solidFill>
              </a:rPr>
              <a:t>Interoperability</a:t>
            </a:r>
            <a:endParaRPr sz="2800" dirty="0"/>
          </a:p>
        </p:txBody>
      </p:sp>
      <p:sp>
        <p:nvSpPr>
          <p:cNvPr id="206" name="Google Shape;206;p17">
            <a:extLst>
              <a:ext uri="{FF2B5EF4-FFF2-40B4-BE49-F238E27FC236}">
                <a16:creationId xmlns:a16="http://schemas.microsoft.com/office/drawing/2014/main" id="{F1F9C4EC-888F-420B-A0AC-2152A603CD85}"/>
              </a:ext>
            </a:extLst>
          </p:cNvPr>
          <p:cNvSpPr txBox="1"/>
          <p:nvPr/>
        </p:nvSpPr>
        <p:spPr>
          <a:xfrm>
            <a:off x="-14288" y="1412875"/>
            <a:ext cx="5699126" cy="808038"/>
          </a:xfrm>
          <a:prstGeom prst="rect">
            <a:avLst/>
          </a:prstGeom>
          <a:noFill/>
          <a:ln>
            <a:noFill/>
          </a:ln>
        </p:spPr>
        <p:txBody>
          <a:bodyPr spcFirstLastPara="1" lIns="104238" tIns="52105" rIns="104238" bIns="52105"/>
          <a:lstStyle/>
          <a:p>
            <a:pPr algn="ctr" eaLnBrk="1" hangingPunct="1">
              <a:defRPr/>
            </a:pPr>
            <a:r>
              <a:rPr lang="fr-FR" sz="2280" dirty="0" err="1">
                <a:solidFill>
                  <a:schemeClr val="dk1"/>
                </a:solidFill>
                <a:latin typeface="Calibri"/>
                <a:ea typeface="Calibri"/>
                <a:cs typeface="Calibri"/>
                <a:sym typeface="Calibri"/>
              </a:rPr>
              <a:t>Establish</a:t>
            </a:r>
            <a:r>
              <a:rPr lang="fr-FR" sz="2280" dirty="0">
                <a:solidFill>
                  <a:schemeClr val="dk1"/>
                </a:solidFill>
                <a:latin typeface="Calibri"/>
                <a:ea typeface="Calibri"/>
                <a:cs typeface="Calibri"/>
                <a:sym typeface="Calibri"/>
              </a:rPr>
              <a:t> the conditions to </a:t>
            </a:r>
            <a:r>
              <a:rPr lang="fr-FR" sz="2280" dirty="0" err="1">
                <a:solidFill>
                  <a:schemeClr val="dk1"/>
                </a:solidFill>
                <a:latin typeface="Calibri"/>
                <a:ea typeface="Calibri"/>
                <a:cs typeface="Calibri"/>
                <a:sym typeface="Calibri"/>
              </a:rPr>
              <a:t>foster</a:t>
            </a:r>
            <a:r>
              <a:rPr lang="fr-FR" sz="2280" dirty="0">
                <a:solidFill>
                  <a:schemeClr val="dk1"/>
                </a:solidFill>
                <a:latin typeface="Calibri"/>
                <a:ea typeface="Calibri"/>
                <a:cs typeface="Calibri"/>
                <a:sym typeface="Calibri"/>
              </a:rPr>
              <a:t> </a:t>
            </a:r>
            <a:r>
              <a:rPr lang="fr-FR" sz="2280" dirty="0" err="1">
                <a:solidFill>
                  <a:schemeClr val="dk1"/>
                </a:solidFill>
                <a:latin typeface="Calibri"/>
                <a:ea typeface="Calibri"/>
                <a:cs typeface="Calibri"/>
                <a:sym typeface="Calibri"/>
              </a:rPr>
              <a:t>interoperability</a:t>
            </a:r>
            <a:r>
              <a:rPr lang="fr-FR" sz="2280" dirty="0">
                <a:solidFill>
                  <a:schemeClr val="dk1"/>
                </a:solidFill>
                <a:latin typeface="Calibri"/>
                <a:ea typeface="Calibri"/>
                <a:cs typeface="Calibri"/>
                <a:sym typeface="Calibri"/>
              </a:rPr>
              <a:t> </a:t>
            </a:r>
            <a:r>
              <a:rPr lang="fr-FR" sz="2280" dirty="0" err="1">
                <a:solidFill>
                  <a:schemeClr val="dk1"/>
                </a:solidFill>
                <a:latin typeface="Calibri"/>
                <a:ea typeface="Calibri"/>
                <a:cs typeface="Calibri"/>
                <a:sym typeface="Calibri"/>
              </a:rPr>
              <a:t>between</a:t>
            </a:r>
            <a:r>
              <a:rPr lang="fr-FR" sz="2280" dirty="0">
                <a:solidFill>
                  <a:schemeClr val="dk1"/>
                </a:solidFill>
                <a:latin typeface="Calibri"/>
                <a:ea typeface="Calibri"/>
                <a:cs typeface="Calibri"/>
                <a:sym typeface="Calibri"/>
              </a:rPr>
              <a:t> </a:t>
            </a:r>
            <a:r>
              <a:rPr lang="fr-FR" sz="2280" dirty="0" err="1">
                <a:solidFill>
                  <a:schemeClr val="dk1"/>
                </a:solidFill>
                <a:latin typeface="Calibri"/>
                <a:ea typeface="Calibri"/>
                <a:cs typeface="Calibri"/>
                <a:sym typeface="Calibri"/>
              </a:rPr>
              <a:t>independant</a:t>
            </a:r>
            <a:r>
              <a:rPr lang="fr-FR" sz="2280" dirty="0">
                <a:solidFill>
                  <a:schemeClr val="dk1"/>
                </a:solidFill>
                <a:latin typeface="Calibri"/>
                <a:ea typeface="Calibri"/>
                <a:cs typeface="Calibri"/>
                <a:sym typeface="Calibri"/>
              </a:rPr>
              <a:t> </a:t>
            </a:r>
            <a:r>
              <a:rPr lang="fr-FR" sz="2280" dirty="0" err="1">
                <a:solidFill>
                  <a:schemeClr val="dk1"/>
                </a:solidFill>
                <a:latin typeface="Calibri"/>
                <a:ea typeface="Calibri"/>
                <a:cs typeface="Calibri"/>
                <a:sym typeface="Calibri"/>
              </a:rPr>
              <a:t>systems</a:t>
            </a:r>
            <a:endParaRPr sz="2052" dirty="0"/>
          </a:p>
        </p:txBody>
      </p:sp>
      <p:sp>
        <p:nvSpPr>
          <p:cNvPr id="207" name="Google Shape;207;p17">
            <a:extLst>
              <a:ext uri="{FF2B5EF4-FFF2-40B4-BE49-F238E27FC236}">
                <a16:creationId xmlns:a16="http://schemas.microsoft.com/office/drawing/2014/main" id="{1CB27FD4-7340-4649-95C6-97F9BC6E5970}"/>
              </a:ext>
            </a:extLst>
          </p:cNvPr>
          <p:cNvSpPr txBox="1"/>
          <p:nvPr/>
        </p:nvSpPr>
        <p:spPr>
          <a:xfrm>
            <a:off x="5732463" y="1389063"/>
            <a:ext cx="4932362" cy="808037"/>
          </a:xfrm>
          <a:prstGeom prst="rect">
            <a:avLst/>
          </a:prstGeom>
          <a:noFill/>
          <a:ln>
            <a:noFill/>
          </a:ln>
        </p:spPr>
        <p:txBody>
          <a:bodyPr spcFirstLastPara="1" lIns="104238" tIns="52105" rIns="104238" bIns="52105"/>
          <a:lstStyle/>
          <a:p>
            <a:pPr algn="ctr" eaLnBrk="1" hangingPunct="1">
              <a:defRPr/>
            </a:pPr>
            <a:r>
              <a:rPr lang="fr-FR" sz="2280" dirty="0">
                <a:solidFill>
                  <a:schemeClr val="dk1"/>
                </a:solidFill>
                <a:latin typeface="Calibri"/>
                <a:ea typeface="Calibri"/>
                <a:cs typeface="Calibri"/>
                <a:sym typeface="Calibri"/>
              </a:rPr>
              <a:t>Secure building </a:t>
            </a:r>
            <a:r>
              <a:rPr lang="fr-FR" sz="2280" dirty="0" err="1">
                <a:solidFill>
                  <a:schemeClr val="dk1"/>
                </a:solidFill>
                <a:latin typeface="Calibri"/>
                <a:ea typeface="Calibri"/>
                <a:cs typeface="Calibri"/>
                <a:sym typeface="Calibri"/>
              </a:rPr>
              <a:t>systems</a:t>
            </a:r>
            <a:endParaRPr lang="fr-FR" sz="2280" dirty="0">
              <a:solidFill>
                <a:schemeClr val="dk1"/>
              </a:solidFill>
              <a:latin typeface="Calibri"/>
              <a:ea typeface="Calibri"/>
              <a:cs typeface="Calibri"/>
              <a:sym typeface="Calibri"/>
            </a:endParaRPr>
          </a:p>
          <a:p>
            <a:pPr algn="ctr" eaLnBrk="1" hangingPunct="1">
              <a:defRPr/>
            </a:pPr>
            <a:r>
              <a:rPr lang="fr-FR" sz="2280" dirty="0" err="1">
                <a:solidFill>
                  <a:schemeClr val="dk1"/>
                </a:solidFill>
                <a:latin typeface="Calibri"/>
                <a:ea typeface="Calibri"/>
                <a:cs typeface="Calibri"/>
                <a:sym typeface="Calibri"/>
              </a:rPr>
              <a:t>Protect</a:t>
            </a:r>
            <a:r>
              <a:rPr lang="fr-FR" sz="2280" dirty="0">
                <a:solidFill>
                  <a:schemeClr val="dk1"/>
                </a:solidFill>
                <a:latin typeface="Calibri"/>
                <a:ea typeface="Calibri"/>
                <a:cs typeface="Calibri"/>
                <a:sym typeface="Calibri"/>
              </a:rPr>
              <a:t> building &amp; </a:t>
            </a:r>
            <a:r>
              <a:rPr lang="fr-FR" sz="2280" dirty="0" err="1">
                <a:solidFill>
                  <a:schemeClr val="dk1"/>
                </a:solidFill>
                <a:latin typeface="Calibri"/>
                <a:ea typeface="Calibri"/>
                <a:cs typeface="Calibri"/>
                <a:sym typeface="Calibri"/>
              </a:rPr>
              <a:t>personnal</a:t>
            </a:r>
            <a:r>
              <a:rPr lang="fr-FR" sz="2280" dirty="0">
                <a:solidFill>
                  <a:schemeClr val="dk1"/>
                </a:solidFill>
                <a:latin typeface="Calibri"/>
                <a:ea typeface="Calibri"/>
                <a:cs typeface="Calibri"/>
                <a:sym typeface="Calibri"/>
              </a:rPr>
              <a:t> data</a:t>
            </a:r>
            <a:endParaRPr sz="2052" dirty="0"/>
          </a:p>
        </p:txBody>
      </p:sp>
      <p:cxnSp>
        <p:nvCxnSpPr>
          <p:cNvPr id="33797" name="Google Shape;208;p17">
            <a:extLst>
              <a:ext uri="{FF2B5EF4-FFF2-40B4-BE49-F238E27FC236}">
                <a16:creationId xmlns:a16="http://schemas.microsoft.com/office/drawing/2014/main" id="{7C7E8D56-B832-4D7E-9F09-199B3D8D2E59}"/>
              </a:ext>
            </a:extLst>
          </p:cNvPr>
          <p:cNvCxnSpPr>
            <a:cxnSpLocks noChangeShapeType="1"/>
          </p:cNvCxnSpPr>
          <p:nvPr/>
        </p:nvCxnSpPr>
        <p:spPr bwMode="auto">
          <a:xfrm>
            <a:off x="5738813" y="1160463"/>
            <a:ext cx="14287" cy="5070475"/>
          </a:xfrm>
          <a:prstGeom prst="straightConnector1">
            <a:avLst/>
          </a:prstGeom>
          <a:noFill/>
          <a:ln w="19050">
            <a:solidFill>
              <a:srgbClr val="C3032A"/>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209" name="Google Shape;209;p17">
            <a:extLst>
              <a:ext uri="{FF2B5EF4-FFF2-40B4-BE49-F238E27FC236}">
                <a16:creationId xmlns:a16="http://schemas.microsoft.com/office/drawing/2014/main" id="{780DA2A9-AAA7-439B-BF7C-875344C9F342}"/>
              </a:ext>
            </a:extLst>
          </p:cNvPr>
          <p:cNvSpPr/>
          <p:nvPr/>
        </p:nvSpPr>
        <p:spPr>
          <a:xfrm>
            <a:off x="1320800" y="4254500"/>
            <a:ext cx="4505325" cy="1684338"/>
          </a:xfrm>
          <a:prstGeom prst="rect">
            <a:avLst/>
          </a:prstGeom>
          <a:noFill/>
          <a:ln>
            <a:noFill/>
          </a:ln>
        </p:spPr>
        <p:txBody>
          <a:bodyPr spcFirstLastPara="1" lIns="104238" tIns="52105" rIns="104238" bIns="52105"/>
          <a:lstStyle/>
          <a:p>
            <a:pPr eaLnBrk="1" hangingPunct="1">
              <a:defRPr/>
            </a:pPr>
            <a:r>
              <a:rPr lang="fr-FR" sz="2052" dirty="0">
                <a:solidFill>
                  <a:schemeClr val="dk1"/>
                </a:solidFill>
                <a:latin typeface="Calibri"/>
                <a:ea typeface="Calibri"/>
                <a:cs typeface="Calibri"/>
                <a:sym typeface="Calibri"/>
              </a:rPr>
              <a:t>Set the </a:t>
            </a:r>
            <a:r>
              <a:rPr lang="fr-FR" sz="2052" dirty="0" err="1">
                <a:solidFill>
                  <a:schemeClr val="dk1"/>
                </a:solidFill>
                <a:latin typeface="Calibri"/>
                <a:ea typeface="Calibri"/>
                <a:cs typeface="Calibri"/>
                <a:sym typeface="Calibri"/>
              </a:rPr>
              <a:t>framework</a:t>
            </a:r>
            <a:r>
              <a:rPr lang="fr-FR" sz="2052" dirty="0">
                <a:solidFill>
                  <a:schemeClr val="dk1"/>
                </a:solidFill>
                <a:latin typeface="Calibri"/>
                <a:ea typeface="Calibri"/>
                <a:cs typeface="Calibri"/>
                <a:sym typeface="Calibri"/>
              </a:rPr>
              <a:t> for building </a:t>
            </a:r>
            <a:r>
              <a:rPr lang="fr-FR" sz="2052" dirty="0" err="1">
                <a:solidFill>
                  <a:schemeClr val="dk1"/>
                </a:solidFill>
                <a:latin typeface="Calibri"/>
                <a:ea typeface="Calibri"/>
                <a:cs typeface="Calibri"/>
                <a:sym typeface="Calibri"/>
              </a:rPr>
              <a:t>systems</a:t>
            </a:r>
            <a:r>
              <a:rPr lang="fr-FR" sz="2052" dirty="0">
                <a:solidFill>
                  <a:schemeClr val="dk1"/>
                </a:solidFill>
                <a:latin typeface="Calibri"/>
                <a:ea typeface="Calibri"/>
                <a:cs typeface="Calibri"/>
                <a:sym typeface="Calibri"/>
              </a:rPr>
              <a:t> </a:t>
            </a:r>
            <a:r>
              <a:rPr lang="fr-FR" sz="2052" dirty="0" err="1">
                <a:solidFill>
                  <a:schemeClr val="dk1"/>
                </a:solidFill>
                <a:latin typeface="Calibri"/>
                <a:ea typeface="Calibri"/>
                <a:cs typeface="Calibri"/>
                <a:sym typeface="Calibri"/>
              </a:rPr>
              <a:t>interoperability</a:t>
            </a:r>
            <a:r>
              <a:rPr lang="fr-FR" sz="2052" dirty="0">
                <a:solidFill>
                  <a:schemeClr val="dk1"/>
                </a:solidFill>
                <a:latin typeface="Calibri"/>
                <a:ea typeface="Calibri"/>
                <a:cs typeface="Calibri"/>
                <a:sym typeface="Calibri"/>
              </a:rPr>
              <a:t> conditions (Open API, webservices …)</a:t>
            </a:r>
          </a:p>
          <a:p>
            <a:pPr eaLnBrk="1" hangingPunct="1">
              <a:defRPr/>
            </a:pPr>
            <a:endParaRPr lang="fr-FR" sz="2052" dirty="0">
              <a:solidFill>
                <a:schemeClr val="dk1"/>
              </a:solidFill>
              <a:latin typeface="Calibri"/>
              <a:cs typeface="Calibri"/>
              <a:sym typeface="Calibri"/>
            </a:endParaRPr>
          </a:p>
          <a:p>
            <a:pPr eaLnBrk="1" hangingPunct="1">
              <a:defRPr/>
            </a:pPr>
            <a:r>
              <a:rPr lang="fr-FR" sz="2052" dirty="0">
                <a:solidFill>
                  <a:schemeClr val="dk1"/>
                </a:solidFill>
                <a:latin typeface="Calibri"/>
                <a:cs typeface="Calibri"/>
                <a:sym typeface="Calibri"/>
              </a:rPr>
              <a:t>Promote BIM as a central  « </a:t>
            </a:r>
            <a:r>
              <a:rPr lang="fr-FR" sz="2052" dirty="0" err="1">
                <a:solidFill>
                  <a:schemeClr val="dk1"/>
                </a:solidFill>
                <a:latin typeface="Calibri"/>
                <a:cs typeface="Calibri"/>
                <a:sym typeface="Calibri"/>
              </a:rPr>
              <a:t>operations</a:t>
            </a:r>
            <a:r>
              <a:rPr lang="fr-FR" sz="2052" dirty="0">
                <a:solidFill>
                  <a:schemeClr val="dk1"/>
                </a:solidFill>
                <a:latin typeface="Calibri"/>
                <a:cs typeface="Calibri"/>
                <a:sym typeface="Calibri"/>
              </a:rPr>
              <a:t> » </a:t>
            </a:r>
            <a:r>
              <a:rPr lang="fr-FR" sz="2052" dirty="0" err="1">
                <a:solidFill>
                  <a:schemeClr val="dk1"/>
                </a:solidFill>
                <a:latin typeface="Calibri"/>
                <a:cs typeface="Calibri"/>
                <a:sym typeface="Calibri"/>
              </a:rPr>
              <a:t>tool</a:t>
            </a:r>
            <a:r>
              <a:rPr lang="fr-FR" sz="2052" dirty="0">
                <a:solidFill>
                  <a:schemeClr val="dk1"/>
                </a:solidFill>
                <a:latin typeface="Calibri"/>
                <a:cs typeface="Calibri"/>
                <a:sym typeface="Calibri"/>
              </a:rPr>
              <a:t> for building </a:t>
            </a:r>
            <a:r>
              <a:rPr lang="fr-FR" sz="2052" dirty="0" err="1">
                <a:solidFill>
                  <a:schemeClr val="dk1"/>
                </a:solidFill>
                <a:latin typeface="Calibri"/>
                <a:cs typeface="Calibri"/>
                <a:sym typeface="Calibri"/>
              </a:rPr>
              <a:t>systems</a:t>
            </a:r>
            <a:endParaRPr sz="2052" dirty="0"/>
          </a:p>
        </p:txBody>
      </p:sp>
      <p:sp>
        <p:nvSpPr>
          <p:cNvPr id="210" name="Google Shape;210;p17">
            <a:extLst>
              <a:ext uri="{FF2B5EF4-FFF2-40B4-BE49-F238E27FC236}">
                <a16:creationId xmlns:a16="http://schemas.microsoft.com/office/drawing/2014/main" id="{A735E893-C7EB-424A-91B8-A0853E89FD70}"/>
              </a:ext>
            </a:extLst>
          </p:cNvPr>
          <p:cNvSpPr/>
          <p:nvPr/>
        </p:nvSpPr>
        <p:spPr>
          <a:xfrm>
            <a:off x="906463" y="4257675"/>
            <a:ext cx="371475" cy="411163"/>
          </a:xfrm>
          <a:prstGeom prst="rightArrow">
            <a:avLst>
              <a:gd name="adj1" fmla="val 50000"/>
              <a:gd name="adj2" fmla="val 50000"/>
            </a:avLst>
          </a:prstGeom>
          <a:solidFill>
            <a:srgbClr val="B74EBC"/>
          </a:solidFill>
          <a:ln>
            <a:noFill/>
          </a:ln>
        </p:spPr>
        <p:txBody>
          <a:bodyPr spcFirstLastPara="1" lIns="104238" tIns="52105" rIns="104238" bIns="52105" anchor="ctr"/>
          <a:lstStyle/>
          <a:p>
            <a:pPr algn="ctr" eaLnBrk="1" hangingPunct="1">
              <a:defRPr/>
            </a:pPr>
            <a:endParaRPr sz="2052">
              <a:solidFill>
                <a:schemeClr val="lt1"/>
              </a:solidFill>
              <a:latin typeface="Calibri"/>
              <a:ea typeface="Calibri"/>
              <a:cs typeface="Calibri"/>
              <a:sym typeface="Calibri"/>
            </a:endParaRPr>
          </a:p>
        </p:txBody>
      </p:sp>
      <p:sp>
        <p:nvSpPr>
          <p:cNvPr id="211" name="Google Shape;211;p17">
            <a:extLst>
              <a:ext uri="{FF2B5EF4-FFF2-40B4-BE49-F238E27FC236}">
                <a16:creationId xmlns:a16="http://schemas.microsoft.com/office/drawing/2014/main" id="{AAEF3043-EF42-4B3C-BB07-3D16C623BD4D}"/>
              </a:ext>
            </a:extLst>
          </p:cNvPr>
          <p:cNvSpPr/>
          <p:nvPr/>
        </p:nvSpPr>
        <p:spPr>
          <a:xfrm>
            <a:off x="922338" y="5527675"/>
            <a:ext cx="371475" cy="411163"/>
          </a:xfrm>
          <a:prstGeom prst="rightArrow">
            <a:avLst>
              <a:gd name="adj1" fmla="val 50000"/>
              <a:gd name="adj2" fmla="val 50000"/>
            </a:avLst>
          </a:prstGeom>
          <a:solidFill>
            <a:srgbClr val="B74EBC"/>
          </a:solidFill>
          <a:ln>
            <a:noFill/>
          </a:ln>
        </p:spPr>
        <p:txBody>
          <a:bodyPr spcFirstLastPara="1" lIns="104238" tIns="52105" rIns="104238" bIns="52105" anchor="ctr"/>
          <a:lstStyle/>
          <a:p>
            <a:pPr algn="ctr" eaLnBrk="1" hangingPunct="1">
              <a:defRPr/>
            </a:pPr>
            <a:endParaRPr sz="2052">
              <a:solidFill>
                <a:schemeClr val="lt1"/>
              </a:solidFill>
              <a:latin typeface="Calibri"/>
              <a:ea typeface="Calibri"/>
              <a:cs typeface="Calibri"/>
              <a:sym typeface="Calibri"/>
            </a:endParaRPr>
          </a:p>
        </p:txBody>
      </p:sp>
      <p:pic>
        <p:nvPicPr>
          <p:cNvPr id="212" name="Google Shape;212;p17">
            <a:extLst>
              <a:ext uri="{FF2B5EF4-FFF2-40B4-BE49-F238E27FC236}">
                <a16:creationId xmlns:a16="http://schemas.microsoft.com/office/drawing/2014/main" id="{B61C78B4-18A7-400A-AFE8-238E729E776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05461" y="2530768"/>
            <a:ext cx="3125141" cy="1796463"/>
          </a:xfrm>
          <a:prstGeom prst="roundRect">
            <a:avLst>
              <a:gd name="adj" fmla="val 16667"/>
            </a:avLst>
          </a:prstGeom>
          <a:noFill/>
          <a:ln>
            <a:noFill/>
          </a:ln>
        </p:spPr>
      </p:pic>
      <p:pic>
        <p:nvPicPr>
          <p:cNvPr id="213" name="Google Shape;213;p17">
            <a:extLst>
              <a:ext uri="{FF2B5EF4-FFF2-40B4-BE49-F238E27FC236}">
                <a16:creationId xmlns:a16="http://schemas.microsoft.com/office/drawing/2014/main" id="{17140501-2675-410E-801E-2703CF06502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74796" y="2236220"/>
            <a:ext cx="2923794" cy="1948434"/>
          </a:xfrm>
          <a:prstGeom prst="roundRect">
            <a:avLst>
              <a:gd name="adj" fmla="val 16667"/>
            </a:avLst>
          </a:prstGeom>
          <a:noFill/>
          <a:ln>
            <a:noFill/>
          </a:ln>
        </p:spPr>
      </p:pic>
      <p:sp>
        <p:nvSpPr>
          <p:cNvPr id="33803" name="Google Shape;214;p17">
            <a:extLst>
              <a:ext uri="{FF2B5EF4-FFF2-40B4-BE49-F238E27FC236}">
                <a16:creationId xmlns:a16="http://schemas.microsoft.com/office/drawing/2014/main" id="{9B772A43-AED4-476C-B819-EA62D2977744}"/>
              </a:ext>
            </a:extLst>
          </p:cNvPr>
          <p:cNvSpPr txBox="1">
            <a:spLocks noChangeArrowheads="1"/>
          </p:cNvSpPr>
          <p:nvPr/>
        </p:nvSpPr>
        <p:spPr bwMode="auto">
          <a:xfrm>
            <a:off x="6203950" y="4260850"/>
            <a:ext cx="55514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38" tIns="52105" rIns="104238" bIns="52105"/>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fr-FR" sz="2000">
                <a:latin typeface="Arial" panose="020B0604020202020204" pitchFamily="34" charset="0"/>
              </a:rPr>
              <a:t>Protect building systems against risks, vulnerabilities and attacks</a:t>
            </a:r>
          </a:p>
          <a:p>
            <a:pPr eaLnBrk="1" hangingPunct="1">
              <a:lnSpc>
                <a:spcPct val="100000"/>
              </a:lnSpc>
              <a:spcBef>
                <a:spcPct val="0"/>
              </a:spcBef>
              <a:buFontTx/>
              <a:buNone/>
            </a:pPr>
            <a:endParaRPr lang="en-US" altLang="fr-FR" sz="2000">
              <a:latin typeface="Arial" panose="020B0604020202020204" pitchFamily="34" charset="0"/>
            </a:endParaRPr>
          </a:p>
          <a:p>
            <a:pPr eaLnBrk="1" hangingPunct="1">
              <a:lnSpc>
                <a:spcPct val="100000"/>
              </a:lnSpc>
              <a:spcBef>
                <a:spcPct val="0"/>
              </a:spcBef>
              <a:buFontTx/>
              <a:buNone/>
            </a:pPr>
            <a:endParaRPr lang="en-US" altLang="fr-FR" sz="2000">
              <a:latin typeface="Arial" panose="020B0604020202020204" pitchFamily="34" charset="0"/>
            </a:endParaRPr>
          </a:p>
          <a:p>
            <a:pPr eaLnBrk="1" hangingPunct="1">
              <a:lnSpc>
                <a:spcPct val="100000"/>
              </a:lnSpc>
              <a:spcBef>
                <a:spcPct val="0"/>
              </a:spcBef>
              <a:buFontTx/>
              <a:buNone/>
            </a:pPr>
            <a:r>
              <a:rPr lang="en-US" altLang="fr-FR" sz="2000">
                <a:latin typeface="Arial" panose="020B0604020202020204" pitchFamily="34" charset="0"/>
              </a:rPr>
              <a:t>Strengthen the protection of occupants' personal data</a:t>
            </a:r>
            <a:endParaRPr lang="fr-FR" altLang="fr-FR" sz="2000">
              <a:latin typeface="Arial" panose="020B0604020202020204" pitchFamily="34" charset="0"/>
            </a:endParaRPr>
          </a:p>
        </p:txBody>
      </p:sp>
      <p:sp>
        <p:nvSpPr>
          <p:cNvPr id="215" name="Google Shape;215;p17">
            <a:extLst>
              <a:ext uri="{FF2B5EF4-FFF2-40B4-BE49-F238E27FC236}">
                <a16:creationId xmlns:a16="http://schemas.microsoft.com/office/drawing/2014/main" id="{EA29DC5D-5BB2-4B66-8AE1-34606DD6887B}"/>
              </a:ext>
            </a:extLst>
          </p:cNvPr>
          <p:cNvSpPr/>
          <p:nvPr/>
        </p:nvSpPr>
        <p:spPr>
          <a:xfrm>
            <a:off x="5865813" y="4273550"/>
            <a:ext cx="371475" cy="411163"/>
          </a:xfrm>
          <a:prstGeom prst="rightArrow">
            <a:avLst>
              <a:gd name="adj1" fmla="val 50000"/>
              <a:gd name="adj2" fmla="val 50000"/>
            </a:avLst>
          </a:prstGeom>
          <a:solidFill>
            <a:srgbClr val="00B050"/>
          </a:solidFill>
          <a:ln>
            <a:noFill/>
          </a:ln>
        </p:spPr>
        <p:txBody>
          <a:bodyPr spcFirstLastPara="1" lIns="104238" tIns="52105" rIns="104238" bIns="52105" anchor="ctr"/>
          <a:lstStyle/>
          <a:p>
            <a:pPr algn="ctr" eaLnBrk="1" hangingPunct="1">
              <a:defRPr/>
            </a:pPr>
            <a:endParaRPr sz="2052">
              <a:solidFill>
                <a:schemeClr val="lt1"/>
              </a:solidFill>
              <a:latin typeface="Calibri"/>
              <a:ea typeface="Calibri"/>
              <a:cs typeface="Calibri"/>
              <a:sym typeface="Calibri"/>
            </a:endParaRPr>
          </a:p>
        </p:txBody>
      </p:sp>
      <p:sp>
        <p:nvSpPr>
          <p:cNvPr id="216" name="Google Shape;216;p17">
            <a:extLst>
              <a:ext uri="{FF2B5EF4-FFF2-40B4-BE49-F238E27FC236}">
                <a16:creationId xmlns:a16="http://schemas.microsoft.com/office/drawing/2014/main" id="{7561C72F-2415-4FEB-B87F-C832DE921089}"/>
              </a:ext>
            </a:extLst>
          </p:cNvPr>
          <p:cNvSpPr/>
          <p:nvPr/>
        </p:nvSpPr>
        <p:spPr>
          <a:xfrm>
            <a:off x="5873750" y="5464175"/>
            <a:ext cx="371475" cy="411163"/>
          </a:xfrm>
          <a:prstGeom prst="rightArrow">
            <a:avLst>
              <a:gd name="adj1" fmla="val 50000"/>
              <a:gd name="adj2" fmla="val 50000"/>
            </a:avLst>
          </a:prstGeom>
          <a:solidFill>
            <a:srgbClr val="00B050"/>
          </a:solidFill>
          <a:ln>
            <a:noFill/>
          </a:ln>
        </p:spPr>
        <p:txBody>
          <a:bodyPr spcFirstLastPara="1" lIns="104238" tIns="52105" rIns="104238" bIns="52105" anchor="ctr"/>
          <a:lstStyle/>
          <a:p>
            <a:pPr algn="ctr" eaLnBrk="1" hangingPunct="1">
              <a:defRPr/>
            </a:pPr>
            <a:endParaRPr sz="2052">
              <a:solidFill>
                <a:schemeClr val="lt1"/>
              </a:solidFill>
              <a:latin typeface="Calibri"/>
              <a:ea typeface="Calibri"/>
              <a:cs typeface="Calibri"/>
              <a:sym typeface="Calibri"/>
            </a:endParaRPr>
          </a:p>
        </p:txBody>
      </p:sp>
      <p:pic>
        <p:nvPicPr>
          <p:cNvPr id="33806" name="Google Shape;217;p17">
            <a:extLst>
              <a:ext uri="{FF2B5EF4-FFF2-40B4-BE49-F238E27FC236}">
                <a16:creationId xmlns:a16="http://schemas.microsoft.com/office/drawing/2014/main" id="{6E3585A2-AD22-45F0-82D4-8F090918456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175" y="800100"/>
            <a:ext cx="62388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 name="Google Shape;219;p17">
            <a:extLst>
              <a:ext uri="{FF2B5EF4-FFF2-40B4-BE49-F238E27FC236}">
                <a16:creationId xmlns:a16="http://schemas.microsoft.com/office/drawing/2014/main" id="{D46EE1D3-AF5A-4E5D-90CD-8717372747DF}"/>
              </a:ext>
            </a:extLst>
          </p:cNvPr>
          <p:cNvSpPr txBox="1"/>
          <p:nvPr/>
        </p:nvSpPr>
        <p:spPr>
          <a:xfrm>
            <a:off x="5732463" y="649288"/>
            <a:ext cx="4498975" cy="768350"/>
          </a:xfrm>
          <a:prstGeom prst="rect">
            <a:avLst/>
          </a:prstGeom>
          <a:noFill/>
          <a:ln>
            <a:noFill/>
          </a:ln>
        </p:spPr>
        <p:txBody>
          <a:bodyPr spcFirstLastPara="1" lIns="104238" tIns="52105" rIns="104238" bIns="52105" anchor="ctr">
            <a:normAutofit fontScale="97500"/>
          </a:bodyPr>
          <a:lstStyle>
            <a:lvl1pPr marL="521254" indent="299617">
              <a:lnSpc>
                <a:spcPct val="90000"/>
              </a:lnSpc>
              <a:spcBef>
                <a:spcPct val="0"/>
              </a:spcBef>
              <a:buNone/>
              <a:defRPr sz="2800" b="1" cap="small">
                <a:solidFill>
                  <a:srgbClr val="C3032A"/>
                </a:solidFill>
                <a:latin typeface="Gill Sans Nova" panose="020B0602020104020203" pitchFamily="34" charset="0"/>
                <a:ea typeface="+mj-ea"/>
                <a:cs typeface="+mj-cs"/>
              </a:defRPr>
            </a:lvl1pPr>
          </a:lstStyle>
          <a:p>
            <a:pPr eaLnBrk="1" hangingPunct="1">
              <a:defRPr/>
            </a:pPr>
            <a:r>
              <a:rPr lang="fr-FR" dirty="0">
                <a:sym typeface="Calibri"/>
              </a:rPr>
              <a:t> Digital </a:t>
            </a:r>
            <a:r>
              <a:rPr lang="fr-FR" dirty="0" err="1">
                <a:sym typeface="Calibri"/>
              </a:rPr>
              <a:t>security</a:t>
            </a:r>
            <a:endParaRPr dirty="0">
              <a:sym typeface="Calibri"/>
            </a:endParaRPr>
          </a:p>
        </p:txBody>
      </p:sp>
      <p:pic>
        <p:nvPicPr>
          <p:cNvPr id="33808" name="Google Shape;220;p17">
            <a:extLst>
              <a:ext uri="{FF2B5EF4-FFF2-40B4-BE49-F238E27FC236}">
                <a16:creationId xmlns:a16="http://schemas.microsoft.com/office/drawing/2014/main" id="{B202C651-A0DE-48D9-9262-FBF545BE136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3750" y="823913"/>
            <a:ext cx="62388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re 2">
            <a:extLst>
              <a:ext uri="{FF2B5EF4-FFF2-40B4-BE49-F238E27FC236}">
                <a16:creationId xmlns:a16="http://schemas.microsoft.com/office/drawing/2014/main" id="{AA3170C4-1074-4582-92C7-337A505C6930}"/>
              </a:ext>
            </a:extLst>
          </p:cNvPr>
          <p:cNvSpPr txBox="1">
            <a:spLocks/>
          </p:cNvSpPr>
          <p:nvPr/>
        </p:nvSpPr>
        <p:spPr>
          <a:xfrm>
            <a:off x="2633663" y="-47625"/>
            <a:ext cx="10515600" cy="696913"/>
          </a:xfrm>
          <a:prstGeom prst="rect">
            <a:avLst/>
          </a:prstGeom>
        </p:spPr>
        <p:txBody>
          <a:bodyPr anchor="ctr">
            <a:normAutofit fontScale="97500"/>
          </a:bodyPr>
          <a:lstStyle>
            <a:lvl1pPr algn="l" defTabSz="914400" rtl="0" eaLnBrk="1" latinLnBrk="0" hangingPunct="1">
              <a:lnSpc>
                <a:spcPct val="90000"/>
              </a:lnSpc>
              <a:spcBef>
                <a:spcPct val="0"/>
              </a:spcBef>
              <a:buNone/>
              <a:defRPr sz="3600" b="1" kern="1200">
                <a:solidFill>
                  <a:schemeClr val="tx1"/>
                </a:solidFill>
                <a:latin typeface="Gill Sans Nova" panose="020B0602020104020203" pitchFamily="34" charset="0"/>
                <a:ea typeface="+mj-ea"/>
                <a:cs typeface="+mj-cs"/>
              </a:defRPr>
            </a:lvl1pPr>
          </a:lstStyle>
          <a:p>
            <a:pPr>
              <a:defRPr/>
            </a:pPr>
            <a:r>
              <a:rPr lang="fr-FR" altLang="fr-FR" cap="small" dirty="0">
                <a:highlight>
                  <a:srgbClr val="FFFF00"/>
                </a:highlight>
              </a:rPr>
              <a:t>The 6 </a:t>
            </a:r>
            <a:r>
              <a:rPr lang="fr-FR" altLang="fr-FR" cap="small" dirty="0" err="1">
                <a:highlight>
                  <a:srgbClr val="FFFF00"/>
                </a:highlight>
              </a:rPr>
              <a:t>pilars</a:t>
            </a:r>
            <a:r>
              <a:rPr lang="fr-FR" altLang="fr-FR" cap="small" dirty="0">
                <a:highlight>
                  <a:srgbClr val="FFFF00"/>
                </a:highlight>
              </a:rPr>
              <a:t> of « R2S » label</a:t>
            </a:r>
            <a:endParaRPr lang="en-US" dirty="0">
              <a:highlight>
                <a:srgbClr val="FFFF00"/>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Google Shape;242;p18">
            <a:extLst>
              <a:ext uri="{FF2B5EF4-FFF2-40B4-BE49-F238E27FC236}">
                <a16:creationId xmlns:a16="http://schemas.microsoft.com/office/drawing/2014/main" id="{59B02024-C8A7-41DB-8F43-3152C419E67E}"/>
              </a:ext>
            </a:extLst>
          </p:cNvPr>
          <p:cNvSpPr txBox="1">
            <a:spLocks noGrp="1"/>
          </p:cNvSpPr>
          <p:nvPr>
            <p:ph type="title"/>
          </p:nvPr>
        </p:nvSpPr>
        <p:spPr>
          <a:xfrm>
            <a:off x="1778000" y="649288"/>
            <a:ext cx="3711575" cy="696912"/>
          </a:xfrm>
        </p:spPr>
        <p:txBody>
          <a:bodyPr spcFirstLastPara="1" lIns="104238" tIns="52105" rIns="104238" bIns="52105" rtlCol="0">
            <a:noAutofit/>
          </a:bodyPr>
          <a:lstStyle/>
          <a:p>
            <a:pPr indent="521254">
              <a:defRPr/>
            </a:pPr>
            <a:r>
              <a:rPr lang="fr-FR" sz="2800" cap="small" dirty="0" err="1">
                <a:solidFill>
                  <a:srgbClr val="C3032A"/>
                </a:solidFill>
              </a:rPr>
              <a:t>Sustainable</a:t>
            </a:r>
            <a:r>
              <a:rPr lang="fr-FR" sz="2800" cap="small" dirty="0">
                <a:solidFill>
                  <a:srgbClr val="C3032A"/>
                </a:solidFill>
              </a:rPr>
              <a:t> management</a:t>
            </a:r>
            <a:endParaRPr sz="2800" dirty="0"/>
          </a:p>
        </p:txBody>
      </p:sp>
      <p:pic>
        <p:nvPicPr>
          <p:cNvPr id="35843" name="Google Shape;241;p18" descr="Une image contenant graphiques vectoriels&#10;&#10;Description générée avec un niveau de confiance élevé">
            <a:extLst>
              <a:ext uri="{FF2B5EF4-FFF2-40B4-BE49-F238E27FC236}">
                <a16:creationId xmlns:a16="http://schemas.microsoft.com/office/drawing/2014/main" id="{7B1048C3-BCB9-44B6-9D97-062C354F14CA}"/>
              </a:ext>
            </a:extLst>
          </p:cNvPr>
          <p:cNvPicPr>
            <a:picLocks noGrp="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019175" y="676275"/>
            <a:ext cx="677863" cy="623888"/>
          </a:xfrm>
          <a:ln cap="flat">
            <a:solidFill>
              <a:schemeClr val="bg1"/>
            </a:solidFill>
            <a:round/>
            <a:headEnd type="none" w="sm" len="sm"/>
            <a:tailEnd type="none" w="sm" len="sm"/>
          </a:ln>
        </p:spPr>
      </p:pic>
      <p:sp>
        <p:nvSpPr>
          <p:cNvPr id="230" name="Google Shape;230;p18">
            <a:extLst>
              <a:ext uri="{FF2B5EF4-FFF2-40B4-BE49-F238E27FC236}">
                <a16:creationId xmlns:a16="http://schemas.microsoft.com/office/drawing/2014/main" id="{CDD59CEC-1F6E-4ED7-A41C-4F5D756A4A9E}"/>
              </a:ext>
            </a:extLst>
          </p:cNvPr>
          <p:cNvSpPr txBox="1"/>
          <p:nvPr/>
        </p:nvSpPr>
        <p:spPr>
          <a:xfrm>
            <a:off x="306388" y="1276350"/>
            <a:ext cx="5183187" cy="806450"/>
          </a:xfrm>
          <a:prstGeom prst="rect">
            <a:avLst/>
          </a:prstGeom>
          <a:noFill/>
          <a:ln>
            <a:noFill/>
          </a:ln>
        </p:spPr>
        <p:txBody>
          <a:bodyPr spcFirstLastPara="1" lIns="104238" tIns="52105" rIns="104238" bIns="52105"/>
          <a:lstStyle/>
          <a:p>
            <a:pPr algn="ctr" eaLnBrk="1" hangingPunct="1">
              <a:defRPr/>
            </a:pPr>
            <a:r>
              <a:rPr lang="en-US" sz="2280" dirty="0">
                <a:solidFill>
                  <a:schemeClr val="dk1"/>
                </a:solidFill>
                <a:latin typeface="Calibri"/>
                <a:ea typeface="Calibri"/>
                <a:cs typeface="Calibri"/>
                <a:sym typeface="Calibri"/>
              </a:rPr>
              <a:t>Set the framework for best of breed sustainable project management practices</a:t>
            </a:r>
            <a:endParaRPr lang="en-US" sz="2052" dirty="0"/>
          </a:p>
        </p:txBody>
      </p:sp>
      <p:sp>
        <p:nvSpPr>
          <p:cNvPr id="231" name="Google Shape;231;p18">
            <a:extLst>
              <a:ext uri="{FF2B5EF4-FFF2-40B4-BE49-F238E27FC236}">
                <a16:creationId xmlns:a16="http://schemas.microsoft.com/office/drawing/2014/main" id="{5415E894-D9CF-4C23-BF00-CCCA938111BB}"/>
              </a:ext>
            </a:extLst>
          </p:cNvPr>
          <p:cNvSpPr txBox="1"/>
          <p:nvPr/>
        </p:nvSpPr>
        <p:spPr>
          <a:xfrm>
            <a:off x="5508625" y="1300163"/>
            <a:ext cx="5137150" cy="808037"/>
          </a:xfrm>
          <a:prstGeom prst="rect">
            <a:avLst/>
          </a:prstGeom>
          <a:noFill/>
          <a:ln>
            <a:noFill/>
          </a:ln>
        </p:spPr>
        <p:txBody>
          <a:bodyPr spcFirstLastPara="1" lIns="104238" tIns="52105" rIns="104238" bIns="52105"/>
          <a:lstStyle/>
          <a:p>
            <a:pPr algn="ctr" eaLnBrk="1" hangingPunct="1">
              <a:defRPr/>
            </a:pPr>
            <a:r>
              <a:rPr lang="en-US" sz="2280">
                <a:solidFill>
                  <a:schemeClr val="dk1"/>
                </a:solidFill>
                <a:latin typeface="Calibri"/>
                <a:ea typeface="Calibri"/>
                <a:cs typeface="Calibri"/>
                <a:sym typeface="Calibri"/>
              </a:rPr>
              <a:t>Foster development of new services for the building and its occupants</a:t>
            </a:r>
            <a:endParaRPr lang="en-US" sz="2052"/>
          </a:p>
        </p:txBody>
      </p:sp>
      <p:cxnSp>
        <p:nvCxnSpPr>
          <p:cNvPr id="35846" name="Google Shape;232;p18">
            <a:extLst>
              <a:ext uri="{FF2B5EF4-FFF2-40B4-BE49-F238E27FC236}">
                <a16:creationId xmlns:a16="http://schemas.microsoft.com/office/drawing/2014/main" id="{0F25C126-BEB6-4237-B641-4AC81217116A}"/>
              </a:ext>
            </a:extLst>
          </p:cNvPr>
          <p:cNvCxnSpPr>
            <a:cxnSpLocks noChangeShapeType="1"/>
          </p:cNvCxnSpPr>
          <p:nvPr/>
        </p:nvCxnSpPr>
        <p:spPr bwMode="auto">
          <a:xfrm>
            <a:off x="5495925" y="1062038"/>
            <a:ext cx="12700" cy="5070475"/>
          </a:xfrm>
          <a:prstGeom prst="straightConnector1">
            <a:avLst/>
          </a:prstGeom>
          <a:noFill/>
          <a:ln w="19050">
            <a:solidFill>
              <a:srgbClr val="C3032A"/>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35847" name="Google Shape;233;p18">
            <a:extLst>
              <a:ext uri="{FF2B5EF4-FFF2-40B4-BE49-F238E27FC236}">
                <a16:creationId xmlns:a16="http://schemas.microsoft.com/office/drawing/2014/main" id="{CF0C34E8-58E5-4754-8BFC-8682798C7560}"/>
              </a:ext>
            </a:extLst>
          </p:cNvPr>
          <p:cNvSpPr>
            <a:spLocks noChangeArrowheads="1"/>
          </p:cNvSpPr>
          <p:nvPr/>
        </p:nvSpPr>
        <p:spPr bwMode="auto">
          <a:xfrm>
            <a:off x="466725" y="4156075"/>
            <a:ext cx="518160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38" tIns="52105" rIns="104238" bIns="52105"/>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fr-FR" sz="2000">
                <a:latin typeface="Arial" panose="020B0604020202020204" pitchFamily="34" charset="0"/>
              </a:rPr>
              <a:t>Framework to monitor project management, project costs &amp; project planning</a:t>
            </a:r>
          </a:p>
          <a:p>
            <a:pPr eaLnBrk="1" hangingPunct="1">
              <a:lnSpc>
                <a:spcPct val="100000"/>
              </a:lnSpc>
              <a:spcBef>
                <a:spcPct val="0"/>
              </a:spcBef>
              <a:buFontTx/>
              <a:buNone/>
            </a:pPr>
            <a:endParaRPr lang="en-US" altLang="fr-FR" sz="2000">
              <a:latin typeface="Arial" panose="020B0604020202020204" pitchFamily="34" charset="0"/>
            </a:endParaRPr>
          </a:p>
          <a:p>
            <a:pPr eaLnBrk="1" hangingPunct="1">
              <a:lnSpc>
                <a:spcPct val="100000"/>
              </a:lnSpc>
              <a:spcBef>
                <a:spcPct val="0"/>
              </a:spcBef>
              <a:buFontTx/>
              <a:buNone/>
            </a:pPr>
            <a:r>
              <a:rPr lang="en-US" altLang="fr-FR" sz="2000">
                <a:latin typeface="Arial" panose="020B0604020202020204" pitchFamily="34" charset="0"/>
              </a:rPr>
              <a:t>Commissioning process of building systems</a:t>
            </a:r>
            <a:endParaRPr lang="fr-FR" altLang="fr-FR" sz="2000">
              <a:latin typeface="Arial" panose="020B0604020202020204" pitchFamily="34" charset="0"/>
            </a:endParaRPr>
          </a:p>
        </p:txBody>
      </p:sp>
      <p:sp>
        <p:nvSpPr>
          <p:cNvPr id="234" name="Google Shape;234;p18">
            <a:extLst>
              <a:ext uri="{FF2B5EF4-FFF2-40B4-BE49-F238E27FC236}">
                <a16:creationId xmlns:a16="http://schemas.microsoft.com/office/drawing/2014/main" id="{477F1DE8-0F70-4414-9118-3A6E0ECCB637}"/>
              </a:ext>
            </a:extLst>
          </p:cNvPr>
          <p:cNvSpPr/>
          <p:nvPr/>
        </p:nvSpPr>
        <p:spPr>
          <a:xfrm>
            <a:off x="174625" y="4156075"/>
            <a:ext cx="371475" cy="409575"/>
          </a:xfrm>
          <a:prstGeom prst="rightArrow">
            <a:avLst>
              <a:gd name="adj1" fmla="val 50000"/>
              <a:gd name="adj2" fmla="val 50000"/>
            </a:avLst>
          </a:prstGeom>
          <a:solidFill>
            <a:srgbClr val="F06522"/>
          </a:solidFill>
          <a:ln>
            <a:noFill/>
          </a:ln>
        </p:spPr>
        <p:txBody>
          <a:bodyPr spcFirstLastPara="1" lIns="104238" tIns="52105" rIns="104238" bIns="52105" anchor="ctr"/>
          <a:lstStyle/>
          <a:p>
            <a:pPr algn="ctr" eaLnBrk="1" hangingPunct="1">
              <a:defRPr/>
            </a:pPr>
            <a:endParaRPr sz="2052">
              <a:solidFill>
                <a:schemeClr val="lt1"/>
              </a:solidFill>
              <a:latin typeface="Calibri"/>
              <a:ea typeface="Calibri"/>
              <a:cs typeface="Calibri"/>
              <a:sym typeface="Calibri"/>
            </a:endParaRPr>
          </a:p>
        </p:txBody>
      </p:sp>
      <p:sp>
        <p:nvSpPr>
          <p:cNvPr id="235" name="Google Shape;235;p18">
            <a:extLst>
              <a:ext uri="{FF2B5EF4-FFF2-40B4-BE49-F238E27FC236}">
                <a16:creationId xmlns:a16="http://schemas.microsoft.com/office/drawing/2014/main" id="{4537F8FA-FB63-4381-9B08-5DFEC666C49A}"/>
              </a:ext>
            </a:extLst>
          </p:cNvPr>
          <p:cNvSpPr/>
          <p:nvPr/>
        </p:nvSpPr>
        <p:spPr>
          <a:xfrm>
            <a:off x="157163" y="5049838"/>
            <a:ext cx="371475" cy="411162"/>
          </a:xfrm>
          <a:prstGeom prst="rightArrow">
            <a:avLst>
              <a:gd name="adj1" fmla="val 50000"/>
              <a:gd name="adj2" fmla="val 50000"/>
            </a:avLst>
          </a:prstGeom>
          <a:solidFill>
            <a:srgbClr val="F06522"/>
          </a:solidFill>
          <a:ln>
            <a:noFill/>
          </a:ln>
        </p:spPr>
        <p:txBody>
          <a:bodyPr spcFirstLastPara="1" lIns="104238" tIns="52105" rIns="104238" bIns="52105" anchor="ctr"/>
          <a:lstStyle/>
          <a:p>
            <a:pPr algn="ctr" eaLnBrk="1" hangingPunct="1">
              <a:defRPr/>
            </a:pPr>
            <a:endParaRPr sz="2052">
              <a:solidFill>
                <a:schemeClr val="lt1"/>
              </a:solidFill>
              <a:latin typeface="Calibri"/>
              <a:ea typeface="Calibri"/>
              <a:cs typeface="Calibri"/>
              <a:sym typeface="Calibri"/>
            </a:endParaRPr>
          </a:p>
        </p:txBody>
      </p:sp>
      <p:pic>
        <p:nvPicPr>
          <p:cNvPr id="236" name="Google Shape;236;p18">
            <a:extLst>
              <a:ext uri="{FF2B5EF4-FFF2-40B4-BE49-F238E27FC236}">
                <a16:creationId xmlns:a16="http://schemas.microsoft.com/office/drawing/2014/main" id="{451440FD-D9B6-4ED6-BBF9-C165DA59339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14567" y="2154831"/>
            <a:ext cx="2664274" cy="2019913"/>
          </a:xfrm>
          <a:prstGeom prst="roundRect">
            <a:avLst>
              <a:gd name="adj" fmla="val 16667"/>
            </a:avLst>
          </a:prstGeom>
          <a:noFill/>
          <a:ln>
            <a:noFill/>
          </a:ln>
        </p:spPr>
      </p:pic>
      <p:pic>
        <p:nvPicPr>
          <p:cNvPr id="237" name="Google Shape;237;p18">
            <a:extLst>
              <a:ext uri="{FF2B5EF4-FFF2-40B4-BE49-F238E27FC236}">
                <a16:creationId xmlns:a16="http://schemas.microsoft.com/office/drawing/2014/main" id="{99DCF037-3803-4D57-BE87-3C720F977E5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48255" y="2154832"/>
            <a:ext cx="1948434" cy="1948434"/>
          </a:xfrm>
          <a:prstGeom prst="roundRect">
            <a:avLst>
              <a:gd name="adj" fmla="val 16667"/>
            </a:avLst>
          </a:prstGeom>
          <a:noFill/>
          <a:ln>
            <a:noFill/>
          </a:ln>
        </p:spPr>
      </p:pic>
      <p:sp>
        <p:nvSpPr>
          <p:cNvPr id="35852" name="Google Shape;238;p18">
            <a:extLst>
              <a:ext uri="{FF2B5EF4-FFF2-40B4-BE49-F238E27FC236}">
                <a16:creationId xmlns:a16="http://schemas.microsoft.com/office/drawing/2014/main" id="{75099A16-C1F8-42B4-B529-69469142A723}"/>
              </a:ext>
            </a:extLst>
          </p:cNvPr>
          <p:cNvSpPr txBox="1">
            <a:spLocks noChangeArrowheads="1"/>
          </p:cNvSpPr>
          <p:nvPr/>
        </p:nvSpPr>
        <p:spPr bwMode="auto">
          <a:xfrm>
            <a:off x="5961063" y="4162425"/>
            <a:ext cx="6456362"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38" tIns="52105" rIns="104238" bIns="52105"/>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fr-FR" sz="2000">
                <a:latin typeface="Arial" panose="020B0604020202020204" pitchFamily="34" charset="0"/>
              </a:rPr>
              <a:t>Increased comfort, safety and quality of user experiences</a:t>
            </a:r>
          </a:p>
          <a:p>
            <a:pPr eaLnBrk="1" hangingPunct="1">
              <a:lnSpc>
                <a:spcPct val="100000"/>
              </a:lnSpc>
              <a:spcBef>
                <a:spcPct val="0"/>
              </a:spcBef>
              <a:buFontTx/>
              <a:buNone/>
            </a:pPr>
            <a:endParaRPr lang="en-US" altLang="fr-FR" sz="2000">
              <a:latin typeface="Arial" panose="020B0604020202020204" pitchFamily="34" charset="0"/>
            </a:endParaRPr>
          </a:p>
          <a:p>
            <a:pPr eaLnBrk="1" hangingPunct="1">
              <a:lnSpc>
                <a:spcPct val="100000"/>
              </a:lnSpc>
              <a:spcBef>
                <a:spcPct val="0"/>
              </a:spcBef>
              <a:buFontTx/>
              <a:buNone/>
            </a:pPr>
            <a:r>
              <a:rPr lang="en-US" altLang="fr-FR" sz="2000">
                <a:latin typeface="Arial" panose="020B0604020202020204" pitchFamily="34" charset="0"/>
              </a:rPr>
              <a:t>Optimization of building maintenance and operations</a:t>
            </a:r>
            <a:endParaRPr lang="fr-FR" altLang="fr-FR" sz="2000">
              <a:latin typeface="Arial" panose="020B0604020202020204" pitchFamily="34" charset="0"/>
            </a:endParaRPr>
          </a:p>
        </p:txBody>
      </p:sp>
      <p:sp>
        <p:nvSpPr>
          <p:cNvPr id="239" name="Google Shape;239;p18">
            <a:extLst>
              <a:ext uri="{FF2B5EF4-FFF2-40B4-BE49-F238E27FC236}">
                <a16:creationId xmlns:a16="http://schemas.microsoft.com/office/drawing/2014/main" id="{AF189187-D298-40AC-8980-10B560A14976}"/>
              </a:ext>
            </a:extLst>
          </p:cNvPr>
          <p:cNvSpPr/>
          <p:nvPr/>
        </p:nvSpPr>
        <p:spPr>
          <a:xfrm>
            <a:off x="5608638" y="4175125"/>
            <a:ext cx="371475" cy="411163"/>
          </a:xfrm>
          <a:prstGeom prst="rightArrow">
            <a:avLst>
              <a:gd name="adj1" fmla="val 50000"/>
              <a:gd name="adj2" fmla="val 50000"/>
            </a:avLst>
          </a:prstGeom>
          <a:solidFill>
            <a:srgbClr val="EE5683"/>
          </a:solidFill>
          <a:ln>
            <a:noFill/>
          </a:ln>
        </p:spPr>
        <p:txBody>
          <a:bodyPr spcFirstLastPara="1" lIns="104238" tIns="52105" rIns="104238" bIns="52105" anchor="ctr"/>
          <a:lstStyle/>
          <a:p>
            <a:pPr algn="ctr" eaLnBrk="1" hangingPunct="1">
              <a:defRPr/>
            </a:pPr>
            <a:endParaRPr sz="2052">
              <a:solidFill>
                <a:schemeClr val="lt1"/>
              </a:solidFill>
              <a:latin typeface="Calibri"/>
              <a:ea typeface="Calibri"/>
              <a:cs typeface="Calibri"/>
              <a:sym typeface="Calibri"/>
            </a:endParaRPr>
          </a:p>
        </p:txBody>
      </p:sp>
      <p:sp>
        <p:nvSpPr>
          <p:cNvPr id="240" name="Google Shape;240;p18">
            <a:extLst>
              <a:ext uri="{FF2B5EF4-FFF2-40B4-BE49-F238E27FC236}">
                <a16:creationId xmlns:a16="http://schemas.microsoft.com/office/drawing/2014/main" id="{F51F0217-AB06-437D-96BB-E6CB71B07061}"/>
              </a:ext>
            </a:extLst>
          </p:cNvPr>
          <p:cNvSpPr/>
          <p:nvPr/>
        </p:nvSpPr>
        <p:spPr>
          <a:xfrm>
            <a:off x="5608638" y="5114925"/>
            <a:ext cx="371475" cy="409575"/>
          </a:xfrm>
          <a:prstGeom prst="rightArrow">
            <a:avLst>
              <a:gd name="adj1" fmla="val 50000"/>
              <a:gd name="adj2" fmla="val 50000"/>
            </a:avLst>
          </a:prstGeom>
          <a:solidFill>
            <a:srgbClr val="EE5683"/>
          </a:solidFill>
          <a:ln>
            <a:noFill/>
          </a:ln>
        </p:spPr>
        <p:txBody>
          <a:bodyPr spcFirstLastPara="1" lIns="104238" tIns="52105" rIns="104238" bIns="52105" anchor="ctr"/>
          <a:lstStyle/>
          <a:p>
            <a:pPr algn="ctr" eaLnBrk="1" hangingPunct="1">
              <a:defRPr/>
            </a:pPr>
            <a:endParaRPr sz="2052">
              <a:solidFill>
                <a:schemeClr val="lt1"/>
              </a:solidFill>
              <a:latin typeface="Calibri"/>
              <a:ea typeface="Calibri"/>
              <a:cs typeface="Calibri"/>
              <a:sym typeface="Calibri"/>
            </a:endParaRPr>
          </a:p>
        </p:txBody>
      </p:sp>
      <p:sp>
        <p:nvSpPr>
          <p:cNvPr id="243" name="Google Shape;243;p18">
            <a:extLst>
              <a:ext uri="{FF2B5EF4-FFF2-40B4-BE49-F238E27FC236}">
                <a16:creationId xmlns:a16="http://schemas.microsoft.com/office/drawing/2014/main" id="{F4CD259D-F879-4E51-AD10-AC2F3739AB7A}"/>
              </a:ext>
            </a:extLst>
          </p:cNvPr>
          <p:cNvSpPr txBox="1"/>
          <p:nvPr/>
        </p:nvSpPr>
        <p:spPr>
          <a:xfrm>
            <a:off x="6373813" y="750888"/>
            <a:ext cx="2298700" cy="525462"/>
          </a:xfrm>
          <a:prstGeom prst="rect">
            <a:avLst/>
          </a:prstGeom>
          <a:noFill/>
          <a:ln>
            <a:noFill/>
          </a:ln>
        </p:spPr>
        <p:txBody>
          <a:bodyPr spcFirstLastPara="1" lIns="104238" tIns="52105" rIns="104238" bIns="52105" anchor="ctr"/>
          <a:lstStyle>
            <a:lvl1pPr indent="521254">
              <a:lnSpc>
                <a:spcPct val="90000"/>
              </a:lnSpc>
              <a:spcBef>
                <a:spcPct val="0"/>
              </a:spcBef>
              <a:buNone/>
              <a:defRPr sz="2800" b="1" cap="small">
                <a:solidFill>
                  <a:srgbClr val="C3032A"/>
                </a:solidFill>
                <a:latin typeface="Gill Sans Nova" panose="020B0602020104020203" pitchFamily="34" charset="0"/>
                <a:ea typeface="+mj-ea"/>
                <a:cs typeface="+mj-cs"/>
              </a:defRPr>
            </a:lvl1pPr>
          </a:lstStyle>
          <a:p>
            <a:pPr eaLnBrk="1" hangingPunct="1">
              <a:defRPr/>
            </a:pPr>
            <a:r>
              <a:rPr lang="fr-FR" dirty="0">
                <a:sym typeface="Calibri"/>
              </a:rPr>
              <a:t>services</a:t>
            </a:r>
            <a:endParaRPr dirty="0"/>
          </a:p>
        </p:txBody>
      </p:sp>
      <p:pic>
        <p:nvPicPr>
          <p:cNvPr id="35856" name="Google Shape;244;p18">
            <a:extLst>
              <a:ext uri="{FF2B5EF4-FFF2-40B4-BE49-F238E27FC236}">
                <a16:creationId xmlns:a16="http://schemas.microsoft.com/office/drawing/2014/main" id="{D0C5BEF0-9443-4272-9C61-E39E0504633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8325" y="695325"/>
            <a:ext cx="62388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re 2">
            <a:extLst>
              <a:ext uri="{FF2B5EF4-FFF2-40B4-BE49-F238E27FC236}">
                <a16:creationId xmlns:a16="http://schemas.microsoft.com/office/drawing/2014/main" id="{6639427F-2CDE-43F4-B27E-C6A40412ACCB}"/>
              </a:ext>
            </a:extLst>
          </p:cNvPr>
          <p:cNvSpPr txBox="1">
            <a:spLocks/>
          </p:cNvSpPr>
          <p:nvPr/>
        </p:nvSpPr>
        <p:spPr>
          <a:xfrm>
            <a:off x="2633663" y="-47625"/>
            <a:ext cx="10515600" cy="696913"/>
          </a:xfrm>
          <a:prstGeom prst="rect">
            <a:avLst/>
          </a:prstGeom>
        </p:spPr>
        <p:txBody>
          <a:bodyPr anchor="ctr">
            <a:normAutofit fontScale="97500"/>
          </a:bodyPr>
          <a:lstStyle>
            <a:lvl1pPr algn="l" defTabSz="914400" rtl="0" eaLnBrk="1" latinLnBrk="0" hangingPunct="1">
              <a:lnSpc>
                <a:spcPct val="90000"/>
              </a:lnSpc>
              <a:spcBef>
                <a:spcPct val="0"/>
              </a:spcBef>
              <a:buNone/>
              <a:defRPr sz="3600" b="1" kern="1200">
                <a:solidFill>
                  <a:schemeClr val="tx1"/>
                </a:solidFill>
                <a:latin typeface="Gill Sans Nova" panose="020B0602020104020203" pitchFamily="34" charset="0"/>
                <a:ea typeface="+mj-ea"/>
                <a:cs typeface="+mj-cs"/>
              </a:defRPr>
            </a:lvl1pPr>
          </a:lstStyle>
          <a:p>
            <a:pPr>
              <a:defRPr/>
            </a:pPr>
            <a:r>
              <a:rPr lang="fr-FR" altLang="fr-FR" cap="small" dirty="0">
                <a:highlight>
                  <a:srgbClr val="FFFF00"/>
                </a:highlight>
              </a:rPr>
              <a:t>The 6 </a:t>
            </a:r>
            <a:r>
              <a:rPr lang="fr-FR" altLang="fr-FR" cap="small" dirty="0" err="1">
                <a:highlight>
                  <a:srgbClr val="FFFF00"/>
                </a:highlight>
              </a:rPr>
              <a:t>pilars</a:t>
            </a:r>
            <a:r>
              <a:rPr lang="fr-FR" altLang="fr-FR" cap="small" dirty="0">
                <a:highlight>
                  <a:srgbClr val="FFFF00"/>
                </a:highlight>
              </a:rPr>
              <a:t> of « R2S » label</a:t>
            </a:r>
            <a:endParaRPr lang="en-US" dirty="0">
              <a:highlight>
                <a:srgbClr val="FFFF00"/>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a:extLst>
              <a:ext uri="{FF2B5EF4-FFF2-40B4-BE49-F238E27FC236}">
                <a16:creationId xmlns:a16="http://schemas.microsoft.com/office/drawing/2014/main" id="{EE5AF1FD-827E-41C6-9CFD-2AF71A057928}"/>
              </a:ext>
            </a:extLst>
          </p:cNvPr>
          <p:cNvSpPr>
            <a:spLocks noGrp="1"/>
          </p:cNvSpPr>
          <p:nvPr>
            <p:ph type="title"/>
          </p:nvPr>
        </p:nvSpPr>
        <p:spPr/>
        <p:txBody>
          <a:bodyPr/>
          <a:lstStyle/>
          <a:p>
            <a:r>
              <a:rPr lang="fr-FR" altLang="fr-FR"/>
              <a:t>Example of services</a:t>
            </a:r>
          </a:p>
        </p:txBody>
      </p:sp>
      <p:sp>
        <p:nvSpPr>
          <p:cNvPr id="37891" name="Espace réservé du numéro de diapositive 2">
            <a:extLst>
              <a:ext uri="{FF2B5EF4-FFF2-40B4-BE49-F238E27FC236}">
                <a16:creationId xmlns:a16="http://schemas.microsoft.com/office/drawing/2014/main" id="{1C7B5BBC-259E-4129-9311-DE2AA2F1CF0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fld id="{CEC07E66-AFB7-4C3A-A655-AD0516F88BE2}" type="slidenum">
              <a:rPr lang="fr-FR" altLang="fr-FR" sz="1200">
                <a:latin typeface="Gill Sans Nova" panose="020B0602020104020203" pitchFamily="34" charset="0"/>
              </a:rPr>
              <a:pPr>
                <a:lnSpc>
                  <a:spcPct val="100000"/>
                </a:lnSpc>
                <a:spcBef>
                  <a:spcPct val="0"/>
                </a:spcBef>
                <a:buFontTx/>
                <a:buNone/>
              </a:pPr>
              <a:t>32</a:t>
            </a:fld>
            <a:endParaRPr lang="fr-FR" altLang="fr-FR" sz="1200">
              <a:latin typeface="Gill Sans Nova" panose="020B0602020104020203" pitchFamily="34" charset="0"/>
            </a:endParaRPr>
          </a:p>
        </p:txBody>
      </p:sp>
      <p:pic>
        <p:nvPicPr>
          <p:cNvPr id="37892" name="Image 3">
            <a:extLst>
              <a:ext uri="{FF2B5EF4-FFF2-40B4-BE49-F238E27FC236}">
                <a16:creationId xmlns:a16="http://schemas.microsoft.com/office/drawing/2014/main" id="{6FC6DA0E-D138-418B-A97D-BF5821029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001713"/>
            <a:ext cx="7964488"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3;p18">
            <a:extLst>
              <a:ext uri="{FF2B5EF4-FFF2-40B4-BE49-F238E27FC236}">
                <a16:creationId xmlns:a16="http://schemas.microsoft.com/office/drawing/2014/main" id="{684E1A7A-947B-42C7-B887-13969031E13C}"/>
              </a:ext>
            </a:extLst>
          </p:cNvPr>
          <p:cNvSpPr txBox="1"/>
          <p:nvPr/>
        </p:nvSpPr>
        <p:spPr>
          <a:xfrm>
            <a:off x="9594850" y="881063"/>
            <a:ext cx="2300287" cy="525462"/>
          </a:xfrm>
          <a:prstGeom prst="rect">
            <a:avLst/>
          </a:prstGeom>
          <a:noFill/>
          <a:ln>
            <a:noFill/>
          </a:ln>
        </p:spPr>
        <p:txBody>
          <a:bodyPr spcFirstLastPara="1" lIns="104238" tIns="52105" rIns="104238" bIns="52105" anchor="ctr"/>
          <a:lstStyle>
            <a:lvl1pPr indent="521254">
              <a:lnSpc>
                <a:spcPct val="90000"/>
              </a:lnSpc>
              <a:spcBef>
                <a:spcPct val="0"/>
              </a:spcBef>
              <a:buNone/>
              <a:defRPr sz="2800" b="1" cap="small">
                <a:solidFill>
                  <a:srgbClr val="C3032A"/>
                </a:solidFill>
                <a:latin typeface="Gill Sans Nova" panose="020B0602020104020203" pitchFamily="34" charset="0"/>
                <a:ea typeface="+mj-ea"/>
                <a:cs typeface="+mj-cs"/>
              </a:defRPr>
            </a:lvl1pPr>
          </a:lstStyle>
          <a:p>
            <a:pPr eaLnBrk="1" hangingPunct="1">
              <a:defRPr/>
            </a:pPr>
            <a:r>
              <a:rPr lang="fr-FR" dirty="0">
                <a:highlight>
                  <a:srgbClr val="FFFF00"/>
                </a:highlight>
                <a:sym typeface="Calibri"/>
              </a:rPr>
              <a:t>services</a:t>
            </a:r>
            <a:endParaRPr dirty="0">
              <a:highlight>
                <a:srgbClr val="FFFF00"/>
              </a:highlight>
            </a:endParaRPr>
          </a:p>
        </p:txBody>
      </p:sp>
      <p:pic>
        <p:nvPicPr>
          <p:cNvPr id="37894" name="Google Shape;244;p18">
            <a:extLst>
              <a:ext uri="{FF2B5EF4-FFF2-40B4-BE49-F238E27FC236}">
                <a16:creationId xmlns:a16="http://schemas.microsoft.com/office/drawing/2014/main" id="{D150329D-8BE6-4A06-A5AE-A7C4943BDDE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2906" y="906463"/>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èche : bas 16">
            <a:extLst>
              <a:ext uri="{FF2B5EF4-FFF2-40B4-BE49-F238E27FC236}">
                <a16:creationId xmlns:a16="http://schemas.microsoft.com/office/drawing/2014/main" id="{81E03667-63A6-4FFC-9471-4422382EC3C3}"/>
              </a:ext>
            </a:extLst>
          </p:cNvPr>
          <p:cNvSpPr/>
          <p:nvPr/>
        </p:nvSpPr>
        <p:spPr>
          <a:xfrm rot="14996035" flipH="1">
            <a:off x="5016752" y="-2127803"/>
            <a:ext cx="2983381" cy="11167880"/>
          </a:xfrm>
          <a:prstGeom prst="downArrow">
            <a:avLst>
              <a:gd name="adj1" fmla="val 50000"/>
              <a:gd name="adj2" fmla="val 42971"/>
            </a:avLst>
          </a:prstGeom>
          <a:gradFill>
            <a:gsLst>
              <a:gs pos="0">
                <a:schemeClr val="accent3">
                  <a:satMod val="103000"/>
                  <a:lumMod val="102000"/>
                  <a:tint val="94000"/>
                  <a:alpha val="18000"/>
                </a:schemeClr>
              </a:gs>
              <a:gs pos="50000">
                <a:schemeClr val="accent3">
                  <a:satMod val="110000"/>
                  <a:lumMod val="100000"/>
                  <a:shade val="100000"/>
                  <a:alpha val="35000"/>
                </a:schemeClr>
              </a:gs>
              <a:gs pos="100000">
                <a:schemeClr val="accent3">
                  <a:lumMod val="99000"/>
                  <a:satMod val="120000"/>
                  <a:shade val="78000"/>
                  <a:alpha val="50000"/>
                </a:schemeClr>
              </a:gs>
            </a:gsLst>
          </a:gradFill>
          <a:scene3d>
            <a:camera prst="isometricOffAxis1Right"/>
            <a:lightRig rig="threePt" dir="t"/>
          </a:scene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fr-FR"/>
          </a:p>
        </p:txBody>
      </p:sp>
      <p:sp>
        <p:nvSpPr>
          <p:cNvPr id="13" name="ZoneTexte 8">
            <a:extLst>
              <a:ext uri="{FF2B5EF4-FFF2-40B4-BE49-F238E27FC236}">
                <a16:creationId xmlns:a16="http://schemas.microsoft.com/office/drawing/2014/main" id="{1017407F-77D7-44C2-8E19-352A5E23FC6B}"/>
              </a:ext>
            </a:extLst>
          </p:cNvPr>
          <p:cNvSpPr txBox="1">
            <a:spLocks noChangeArrowheads="1"/>
          </p:cNvSpPr>
          <p:nvPr/>
        </p:nvSpPr>
        <p:spPr bwMode="auto">
          <a:xfrm>
            <a:off x="693738" y="328613"/>
            <a:ext cx="9896475" cy="646112"/>
          </a:xfrm>
          <a:prstGeom prst="rect">
            <a:avLst/>
          </a:prstGeom>
          <a:noFill/>
          <a:ln>
            <a:noFill/>
          </a:ln>
        </p:spPr>
        <p:txBody>
          <a:bodyPr anchor="ctr"/>
          <a:lstStyle>
            <a:defPPr>
              <a:defRPr lang="fr-FR"/>
            </a:defPPr>
            <a:lvl1pPr algn="ctr">
              <a:lnSpc>
                <a:spcPct val="90000"/>
              </a:lnSpc>
              <a:defRPr sz="2800" b="1" cap="small">
                <a:latin typeface="Gill Sans Nova" panose="020B0602020104020203" pitchFamily="34" charset="0"/>
                <a:ea typeface="+mj-ea"/>
                <a:cs typeface="+mj-cs"/>
              </a:defRPr>
            </a:lvl1pPr>
            <a:lvl2pPr marL="742950" indent="-285750">
              <a:defRPr>
                <a:ea typeface="MS PGothic" panose="020B0600070205080204" pitchFamily="34" charset="-128"/>
              </a:defRPr>
            </a:lvl2pPr>
            <a:lvl3pPr marL="1143000" indent="-228600">
              <a:defRPr>
                <a:ea typeface="MS PGothic" panose="020B0600070205080204" pitchFamily="34" charset="-128"/>
              </a:defRPr>
            </a:lvl3pPr>
            <a:lvl4pPr marL="1600200" indent="-228600">
              <a:defRPr>
                <a:ea typeface="MS PGothic" panose="020B0600070205080204" pitchFamily="34" charset="-128"/>
              </a:defRPr>
            </a:lvl4pPr>
            <a:lvl5pPr marL="2057400" indent="-228600">
              <a:defRPr>
                <a:ea typeface="MS PGothic" panose="020B0600070205080204" pitchFamily="34" charset="-128"/>
              </a:defRPr>
            </a:lvl5pPr>
            <a:lvl6pPr marL="2514600" indent="-228600" eaLnBrk="0" fontAlgn="base" hangingPunct="0">
              <a:spcBef>
                <a:spcPct val="0"/>
              </a:spcBef>
              <a:spcAft>
                <a:spcPct val="0"/>
              </a:spcAft>
              <a:defRPr>
                <a:ea typeface="MS PGothic" panose="020B0600070205080204" pitchFamily="34" charset="-128"/>
              </a:defRPr>
            </a:lvl6pPr>
            <a:lvl7pPr marL="2971800" indent="-228600" eaLnBrk="0" fontAlgn="base" hangingPunct="0">
              <a:spcBef>
                <a:spcPct val="0"/>
              </a:spcBef>
              <a:spcAft>
                <a:spcPct val="0"/>
              </a:spcAft>
              <a:defRPr>
                <a:ea typeface="MS PGothic" panose="020B0600070205080204" pitchFamily="34" charset="-128"/>
              </a:defRPr>
            </a:lvl7pPr>
            <a:lvl8pPr marL="3429000" indent="-228600" eaLnBrk="0" fontAlgn="base" hangingPunct="0">
              <a:spcBef>
                <a:spcPct val="0"/>
              </a:spcBef>
              <a:spcAft>
                <a:spcPct val="0"/>
              </a:spcAft>
              <a:defRPr>
                <a:ea typeface="MS PGothic" panose="020B0600070205080204" pitchFamily="34" charset="-128"/>
              </a:defRPr>
            </a:lvl8pPr>
            <a:lvl9pPr marL="3886200" indent="-228600" eaLnBrk="0" fontAlgn="base" hangingPunct="0">
              <a:spcBef>
                <a:spcPct val="0"/>
              </a:spcBef>
              <a:spcAft>
                <a:spcPct val="0"/>
              </a:spcAft>
              <a:defRPr>
                <a:ea typeface="MS PGothic" panose="020B0600070205080204" pitchFamily="34" charset="-128"/>
              </a:defRPr>
            </a:lvl9pPr>
          </a:lstStyle>
          <a:p>
            <a:pPr>
              <a:defRPr/>
            </a:pPr>
            <a:endParaRPr lang="en-US" altLang="fr-FR" dirty="0"/>
          </a:p>
        </p:txBody>
      </p:sp>
      <p:sp>
        <p:nvSpPr>
          <p:cNvPr id="35844" name="ZoneTexte 7">
            <a:extLst>
              <a:ext uri="{FF2B5EF4-FFF2-40B4-BE49-F238E27FC236}">
                <a16:creationId xmlns:a16="http://schemas.microsoft.com/office/drawing/2014/main" id="{4C74D434-E16A-4CEF-8488-C9238B60B99F}"/>
              </a:ext>
            </a:extLst>
          </p:cNvPr>
          <p:cNvSpPr txBox="1">
            <a:spLocks noChangeArrowheads="1"/>
          </p:cNvSpPr>
          <p:nvPr/>
        </p:nvSpPr>
        <p:spPr bwMode="auto">
          <a:xfrm>
            <a:off x="2373313" y="5449888"/>
            <a:ext cx="2181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a:lnSpc>
                <a:spcPct val="100000"/>
              </a:lnSpc>
              <a:spcBef>
                <a:spcPct val="0"/>
              </a:spcBef>
              <a:buFontTx/>
              <a:buNone/>
            </a:pPr>
            <a:r>
              <a:rPr lang="en-US" altLang="fr-FR" sz="1800" dirty="0">
                <a:latin typeface="Arial" panose="020B0604020202020204" pitchFamily="34" charset="0"/>
                <a:ea typeface="MS PGothic" panose="020B0600070205080204" pitchFamily="34" charset="-128"/>
              </a:rPr>
              <a:t>The « 3L*» law</a:t>
            </a:r>
          </a:p>
          <a:p>
            <a:pPr algn="ctr">
              <a:lnSpc>
                <a:spcPct val="100000"/>
              </a:lnSpc>
              <a:spcBef>
                <a:spcPct val="0"/>
              </a:spcBef>
              <a:buFontTx/>
              <a:buNone/>
            </a:pPr>
            <a:r>
              <a:rPr lang="en-US" altLang="fr-FR" sz="1200" dirty="0">
                <a:latin typeface="Arial" panose="020B0604020202020204" pitchFamily="34" charset="0"/>
                <a:ea typeface="MS PGothic" panose="020B0600070205080204" pitchFamily="34" charset="-128"/>
              </a:rPr>
              <a:t>(*value is a function of location x location x location)</a:t>
            </a:r>
          </a:p>
        </p:txBody>
      </p:sp>
      <p:pic>
        <p:nvPicPr>
          <p:cNvPr id="35845" name="Picture 8">
            <a:extLst>
              <a:ext uri="{FF2B5EF4-FFF2-40B4-BE49-F238E27FC236}">
                <a16:creationId xmlns:a16="http://schemas.microsoft.com/office/drawing/2014/main" id="{B7316777-FDE1-475C-B6F6-3CD18C3A1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511425" y="3399611"/>
            <a:ext cx="1906588" cy="195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Ellipse 28">
            <a:extLst>
              <a:ext uri="{FF2B5EF4-FFF2-40B4-BE49-F238E27FC236}">
                <a16:creationId xmlns:a16="http://schemas.microsoft.com/office/drawing/2014/main" id="{56CB720B-736F-48B2-9FEA-6C59D9E6D450}"/>
              </a:ext>
            </a:extLst>
          </p:cNvPr>
          <p:cNvSpPr/>
          <p:nvPr/>
        </p:nvSpPr>
        <p:spPr bwMode="auto">
          <a:xfrm>
            <a:off x="5500688" y="1698625"/>
            <a:ext cx="2794000" cy="2882900"/>
          </a:xfrm>
          <a:prstGeom prst="ellipse">
            <a:avLst/>
          </a:prstGeom>
          <a:solidFill>
            <a:schemeClr val="accent3">
              <a:lumMod val="75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fr-FR" dirty="0"/>
          </a:p>
        </p:txBody>
      </p:sp>
      <p:pic>
        <p:nvPicPr>
          <p:cNvPr id="35855" name="Picture 8">
            <a:extLst>
              <a:ext uri="{FF2B5EF4-FFF2-40B4-BE49-F238E27FC236}">
                <a16:creationId xmlns:a16="http://schemas.microsoft.com/office/drawing/2014/main" id="{6520BC65-8EF5-4E6D-8513-843D8838F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943656" y="2624211"/>
            <a:ext cx="1908064" cy="195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oneTexte 30">
            <a:extLst>
              <a:ext uri="{FF2B5EF4-FFF2-40B4-BE49-F238E27FC236}">
                <a16:creationId xmlns:a16="http://schemas.microsoft.com/office/drawing/2014/main" id="{2DD84346-61F3-4571-860E-5009988FB025}"/>
              </a:ext>
            </a:extLst>
          </p:cNvPr>
          <p:cNvSpPr txBox="1"/>
          <p:nvPr/>
        </p:nvSpPr>
        <p:spPr bwMode="auto">
          <a:xfrm>
            <a:off x="6096000" y="2138363"/>
            <a:ext cx="1185863" cy="382587"/>
          </a:xfrm>
          <a:prstGeom prst="rect">
            <a:avLst/>
          </a:prstGeom>
          <a:noFill/>
        </p:spPr>
        <p:txBody>
          <a:bodyPr wrap="none">
            <a:spAutoFit/>
          </a:bodyPr>
          <a:lstStyle/>
          <a:p>
            <a:pPr>
              <a:defRPr/>
            </a:pPr>
            <a:r>
              <a:rPr lang="fr-FR" sz="2400" b="1" dirty="0">
                <a:solidFill>
                  <a:schemeClr val="bg1"/>
                </a:solidFill>
                <a:effectLst>
                  <a:outerShdw blurRad="38100" dist="38100" dir="2700000" algn="tl">
                    <a:srgbClr val="000000">
                      <a:alpha val="43137"/>
                    </a:srgbClr>
                  </a:outerShdw>
                </a:effectLst>
              </a:rPr>
              <a:t>SERVICES</a:t>
            </a:r>
            <a:endParaRPr lang="fr-FR" b="1" dirty="0">
              <a:solidFill>
                <a:schemeClr val="bg1"/>
              </a:solidFill>
              <a:effectLst>
                <a:outerShdw blurRad="38100" dist="38100" dir="2700000" algn="tl">
                  <a:srgbClr val="000000">
                    <a:alpha val="43137"/>
                  </a:srgbClr>
                </a:outerShdw>
              </a:effectLst>
            </a:endParaRPr>
          </a:p>
        </p:txBody>
      </p:sp>
      <p:sp>
        <p:nvSpPr>
          <p:cNvPr id="35847" name="ZoneTexte 35">
            <a:extLst>
              <a:ext uri="{FF2B5EF4-FFF2-40B4-BE49-F238E27FC236}">
                <a16:creationId xmlns:a16="http://schemas.microsoft.com/office/drawing/2014/main" id="{D2DFFD84-1263-410E-A287-4A539BC242C5}"/>
              </a:ext>
            </a:extLst>
          </p:cNvPr>
          <p:cNvSpPr txBox="1">
            <a:spLocks noChangeArrowheads="1"/>
          </p:cNvSpPr>
          <p:nvPr/>
        </p:nvSpPr>
        <p:spPr bwMode="auto">
          <a:xfrm>
            <a:off x="5943600" y="4651375"/>
            <a:ext cx="2270125" cy="739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a:lnSpc>
                <a:spcPct val="100000"/>
              </a:lnSpc>
              <a:spcBef>
                <a:spcPct val="0"/>
              </a:spcBef>
              <a:buFontTx/>
              <a:buNone/>
            </a:pPr>
            <a:r>
              <a:rPr lang="en-US" altLang="fr-FR" sz="1800">
                <a:latin typeface="Arial" panose="020B0604020202020204" pitchFamily="34" charset="0"/>
                <a:ea typeface="MS PGothic" panose="020B0600070205080204" pitchFamily="34" charset="-128"/>
              </a:rPr>
              <a:t>Usage economy</a:t>
            </a:r>
          </a:p>
          <a:p>
            <a:pPr algn="ctr">
              <a:lnSpc>
                <a:spcPct val="100000"/>
              </a:lnSpc>
              <a:spcBef>
                <a:spcPct val="0"/>
              </a:spcBef>
              <a:buFontTx/>
              <a:buNone/>
            </a:pPr>
            <a:r>
              <a:rPr lang="en-US" altLang="fr-FR" sz="1200">
                <a:latin typeface="Arial" panose="020B0604020202020204" pitchFamily="34" charset="0"/>
                <a:ea typeface="MS PGothic" panose="020B0600070205080204" pitchFamily="34" charset="-128"/>
              </a:rPr>
              <a:t>(*value is a function of services delivered to users)</a:t>
            </a:r>
          </a:p>
        </p:txBody>
      </p:sp>
      <p:sp>
        <p:nvSpPr>
          <p:cNvPr id="33" name="ZoneTexte 7">
            <a:extLst>
              <a:ext uri="{FF2B5EF4-FFF2-40B4-BE49-F238E27FC236}">
                <a16:creationId xmlns:a16="http://schemas.microsoft.com/office/drawing/2014/main" id="{9406E4D0-00AB-4A6A-BFA5-102BC5F1EBEC}"/>
              </a:ext>
            </a:extLst>
          </p:cNvPr>
          <p:cNvSpPr txBox="1">
            <a:spLocks noChangeArrowheads="1"/>
          </p:cNvSpPr>
          <p:nvPr/>
        </p:nvSpPr>
        <p:spPr bwMode="auto">
          <a:xfrm>
            <a:off x="9468669" y="1498084"/>
            <a:ext cx="1971675" cy="1200150"/>
          </a:xfrm>
          <a:prstGeom prst="rect">
            <a:avLst/>
          </a:prstGeom>
          <a:noFill/>
          <a:ln>
            <a:noFill/>
          </a:ln>
        </p:spPr>
        <p:txBody>
          <a:bodyPr>
            <a:spAutoFit/>
          </a:bodyPr>
          <a:lstStyle>
            <a:defPPr>
              <a:defRPr lang="fr-FR"/>
            </a:defPPr>
            <a:lvl1pPr algn="ctr">
              <a:lnSpc>
                <a:spcPct val="100000"/>
              </a:lnSpc>
              <a:buFontTx/>
              <a:buNone/>
              <a:defRPr sz="2400" b="1" cap="small">
                <a:solidFill>
                  <a:schemeClr val="accent6">
                    <a:lumMod val="75000"/>
                  </a:schemeClr>
                </a:solidFill>
                <a:latin typeface="Gill Sans Nova" panose="020B0602020104020203" pitchFamily="34" charset="0"/>
                <a:ea typeface="+mj-ea"/>
                <a:cs typeface="+mj-cs"/>
              </a:defRPr>
            </a:lvl1pPr>
            <a:lvl2pPr marL="742950" indent="-285750">
              <a:lnSpc>
                <a:spcPct val="90000"/>
              </a:lnSpc>
              <a:spcBef>
                <a:spcPts val="500"/>
              </a:spcBef>
              <a:buFont typeface="Arial" panose="020B0604020202020204" pitchFamily="34" charset="0"/>
              <a:buChar char="•"/>
              <a:defRPr sz="20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latin typeface="Calibri" panose="020F0502020204030204" pitchFamily="34" charset="0"/>
              </a:defRPr>
            </a:lvl9pPr>
          </a:lstStyle>
          <a:p>
            <a:pPr>
              <a:defRPr/>
            </a:pPr>
            <a:r>
              <a:rPr lang="fr-FR" altLang="fr-FR" dirty="0">
                <a:solidFill>
                  <a:srgbClr val="639F1F"/>
                </a:solidFill>
              </a:rPr>
              <a:t>INCREASE CAPITAL VALUE</a:t>
            </a:r>
          </a:p>
        </p:txBody>
      </p:sp>
      <p:sp>
        <p:nvSpPr>
          <p:cNvPr id="3" name="ZoneTexte 2">
            <a:extLst>
              <a:ext uri="{FF2B5EF4-FFF2-40B4-BE49-F238E27FC236}">
                <a16:creationId xmlns:a16="http://schemas.microsoft.com/office/drawing/2014/main" id="{F483FA87-0446-4A98-AB2F-8A0FC0F9B055}"/>
              </a:ext>
            </a:extLst>
          </p:cNvPr>
          <p:cNvSpPr txBox="1"/>
          <p:nvPr/>
        </p:nvSpPr>
        <p:spPr>
          <a:xfrm>
            <a:off x="8790147" y="3296287"/>
            <a:ext cx="2570982" cy="1231106"/>
          </a:xfrm>
          <a:prstGeom prst="rect">
            <a:avLst/>
          </a:prstGeom>
          <a:solidFill>
            <a:srgbClr val="639F1F"/>
          </a:solidFill>
          <a:ln>
            <a:noFill/>
          </a:ln>
        </p:spPr>
        <p:txBody>
          <a:bodyPr wrap="square">
            <a:spAutoFit/>
          </a:bodyPr>
          <a:lstStyle/>
          <a:p>
            <a:pPr>
              <a:defRPr/>
            </a:pPr>
            <a:r>
              <a:rPr lang="en-US" b="1" dirty="0">
                <a:latin typeface="+mn-lt"/>
              </a:rPr>
              <a:t>“smartness”</a:t>
            </a:r>
          </a:p>
          <a:p>
            <a:pPr>
              <a:defRPr/>
            </a:pPr>
            <a:r>
              <a:rPr lang="en-US" dirty="0">
                <a:latin typeface="+mn-lt"/>
              </a:rPr>
              <a:t>enhances services, </a:t>
            </a:r>
            <a:br>
              <a:rPr lang="en-US" dirty="0">
                <a:latin typeface="+mn-lt"/>
              </a:rPr>
            </a:br>
            <a:r>
              <a:rPr lang="en-US" dirty="0">
                <a:latin typeface="+mn-lt"/>
              </a:rPr>
              <a:t>but requires a framework to operate efficiently</a:t>
            </a:r>
          </a:p>
        </p:txBody>
      </p:sp>
      <p:pic>
        <p:nvPicPr>
          <p:cNvPr id="35851" name="Image 13">
            <a:extLst>
              <a:ext uri="{FF2B5EF4-FFF2-40B4-BE49-F238E27FC236}">
                <a16:creationId xmlns:a16="http://schemas.microsoft.com/office/drawing/2014/main" id="{7DBCE124-1D6C-412F-8471-5CF0E9110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1914" y="5234235"/>
            <a:ext cx="16351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èche : double flèche verticale 4">
            <a:extLst>
              <a:ext uri="{FF2B5EF4-FFF2-40B4-BE49-F238E27FC236}">
                <a16:creationId xmlns:a16="http://schemas.microsoft.com/office/drawing/2014/main" id="{AB96B104-0AF5-42FF-978C-49E9D641FEE2}"/>
              </a:ext>
            </a:extLst>
          </p:cNvPr>
          <p:cNvSpPr/>
          <p:nvPr/>
        </p:nvSpPr>
        <p:spPr>
          <a:xfrm>
            <a:off x="9894663" y="4594270"/>
            <a:ext cx="361950" cy="573088"/>
          </a:xfrm>
          <a:prstGeom prst="up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p>
        </p:txBody>
      </p:sp>
      <p:sp>
        <p:nvSpPr>
          <p:cNvPr id="6" name="Titre 5">
            <a:extLst>
              <a:ext uri="{FF2B5EF4-FFF2-40B4-BE49-F238E27FC236}">
                <a16:creationId xmlns:a16="http://schemas.microsoft.com/office/drawing/2014/main" id="{E7497F77-F4FF-47EF-BBB9-C598C617944F}"/>
              </a:ext>
            </a:extLst>
          </p:cNvPr>
          <p:cNvSpPr>
            <a:spLocks noGrp="1"/>
          </p:cNvSpPr>
          <p:nvPr>
            <p:ph type="title"/>
          </p:nvPr>
        </p:nvSpPr>
        <p:spPr/>
        <p:txBody>
          <a:bodyPr/>
          <a:lstStyle/>
          <a:p>
            <a:r>
              <a:rPr lang="fr-FR" dirty="0"/>
              <a:t>The </a:t>
            </a:r>
            <a:r>
              <a:rPr lang="fr-FR" dirty="0" err="1"/>
              <a:t>need</a:t>
            </a:r>
            <a:r>
              <a:rPr lang="fr-FR" dirty="0"/>
              <a:t> for a new </a:t>
            </a:r>
            <a:r>
              <a:rPr lang="fr-FR" dirty="0" err="1"/>
              <a:t>approach</a:t>
            </a:r>
            <a:r>
              <a:rPr lang="fr-FR" dirty="0"/>
              <a:t>  </a:t>
            </a:r>
            <a:r>
              <a:rPr lang="fr-FR" dirty="0" err="1"/>
              <a:t>promoting</a:t>
            </a:r>
            <a:r>
              <a:rPr lang="fr-FR" dirty="0"/>
              <a:t> value of services</a:t>
            </a:r>
          </a:p>
        </p:txBody>
      </p:sp>
      <p:cxnSp>
        <p:nvCxnSpPr>
          <p:cNvPr id="8" name="Connecteur droit 7">
            <a:extLst>
              <a:ext uri="{FF2B5EF4-FFF2-40B4-BE49-F238E27FC236}">
                <a16:creationId xmlns:a16="http://schemas.microsoft.com/office/drawing/2014/main" id="{E1DE68C1-383F-4D72-921B-AF5D8E06CCEF}"/>
              </a:ext>
            </a:extLst>
          </p:cNvPr>
          <p:cNvCxnSpPr>
            <a:cxnSpLocks/>
          </p:cNvCxnSpPr>
          <p:nvPr/>
        </p:nvCxnSpPr>
        <p:spPr>
          <a:xfrm>
            <a:off x="7578428" y="2493828"/>
            <a:ext cx="2316235" cy="802459"/>
          </a:xfrm>
          <a:prstGeom prst="line">
            <a:avLst/>
          </a:prstGeom>
          <a:ln w="50800">
            <a:solidFill>
              <a:srgbClr val="639F1F"/>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Google Shape;149;p14">
            <a:extLst>
              <a:ext uri="{FF2B5EF4-FFF2-40B4-BE49-F238E27FC236}">
                <a16:creationId xmlns:a16="http://schemas.microsoft.com/office/drawing/2014/main" id="{F65860FA-CC3F-4255-AA4C-A1B1A086177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799" y="1258888"/>
            <a:ext cx="4914900"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 coins arrondis 1">
            <a:extLst>
              <a:ext uri="{FF2B5EF4-FFF2-40B4-BE49-F238E27FC236}">
                <a16:creationId xmlns:a16="http://schemas.microsoft.com/office/drawing/2014/main" id="{B9D24E41-8AEB-4865-80FF-CF5568657920}"/>
              </a:ext>
            </a:extLst>
          </p:cNvPr>
          <p:cNvSpPr/>
          <p:nvPr/>
        </p:nvSpPr>
        <p:spPr>
          <a:xfrm>
            <a:off x="733899" y="1179513"/>
            <a:ext cx="2584450" cy="1182687"/>
          </a:xfrm>
          <a:prstGeom prst="roundRect">
            <a:avLst>
              <a:gd name="adj" fmla="val 1204"/>
            </a:avLst>
          </a:prstGeom>
          <a:solidFill>
            <a:srgbClr val="B6CA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9" name="Rectangle : coins arrondis 8">
            <a:extLst>
              <a:ext uri="{FF2B5EF4-FFF2-40B4-BE49-F238E27FC236}">
                <a16:creationId xmlns:a16="http://schemas.microsoft.com/office/drawing/2014/main" id="{787C08B4-E526-42FD-9C63-212A28980BF7}"/>
              </a:ext>
            </a:extLst>
          </p:cNvPr>
          <p:cNvSpPr/>
          <p:nvPr/>
        </p:nvSpPr>
        <p:spPr>
          <a:xfrm>
            <a:off x="733899" y="2879725"/>
            <a:ext cx="2584450" cy="1184275"/>
          </a:xfrm>
          <a:prstGeom prst="roundRect">
            <a:avLst>
              <a:gd name="adj" fmla="val 0"/>
            </a:avLst>
          </a:prstGeom>
          <a:solidFill>
            <a:srgbClr val="156CA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0" name="Rectangle : coins arrondis 9">
            <a:extLst>
              <a:ext uri="{FF2B5EF4-FFF2-40B4-BE49-F238E27FC236}">
                <a16:creationId xmlns:a16="http://schemas.microsoft.com/office/drawing/2014/main" id="{0DEB2B6C-0BED-46AA-BCF8-EB6BA373E995}"/>
              </a:ext>
            </a:extLst>
          </p:cNvPr>
          <p:cNvSpPr/>
          <p:nvPr/>
        </p:nvSpPr>
        <p:spPr>
          <a:xfrm>
            <a:off x="730724" y="4691063"/>
            <a:ext cx="2584450" cy="1184275"/>
          </a:xfrm>
          <a:prstGeom prst="roundRect">
            <a:avLst>
              <a:gd name="adj" fmla="val 2628"/>
            </a:avLst>
          </a:prstGeom>
          <a:solidFill>
            <a:srgbClr val="CBD8E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1" name="Rectangle : coins arrondis 10">
            <a:extLst>
              <a:ext uri="{FF2B5EF4-FFF2-40B4-BE49-F238E27FC236}">
                <a16:creationId xmlns:a16="http://schemas.microsoft.com/office/drawing/2014/main" id="{2070910A-B1A2-4A85-81B2-5D8451C60134}"/>
              </a:ext>
            </a:extLst>
          </p:cNvPr>
          <p:cNvSpPr/>
          <p:nvPr/>
        </p:nvSpPr>
        <p:spPr>
          <a:xfrm>
            <a:off x="3616799" y="4691063"/>
            <a:ext cx="4914900" cy="1184275"/>
          </a:xfrm>
          <a:prstGeom prst="roundRect">
            <a:avLst>
              <a:gd name="adj" fmla="val 0"/>
            </a:avLst>
          </a:prstGeom>
          <a:solidFill>
            <a:srgbClr val="639F1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3" name="Google Shape;153;p14">
            <a:extLst>
              <a:ext uri="{FF2B5EF4-FFF2-40B4-BE49-F238E27FC236}">
                <a16:creationId xmlns:a16="http://schemas.microsoft.com/office/drawing/2014/main" id="{7526D2C6-13D5-4088-8297-3072D9B809F3}"/>
              </a:ext>
            </a:extLst>
          </p:cNvPr>
          <p:cNvSpPr txBox="1">
            <a:spLocks/>
          </p:cNvSpPr>
          <p:nvPr/>
        </p:nvSpPr>
        <p:spPr bwMode="auto">
          <a:xfrm>
            <a:off x="824387" y="1422400"/>
            <a:ext cx="2373312" cy="696913"/>
          </a:xfrm>
          <a:prstGeom prst="rect">
            <a:avLst/>
          </a:prstGeom>
          <a:noFill/>
          <a:ln>
            <a:noFill/>
          </a:ln>
        </p:spPr>
        <p:txBody>
          <a:bodyPr anchor="ctr">
            <a:normAutofit lnSpcReduction="10000"/>
          </a:bodyPr>
          <a:lstStyle>
            <a:lvl1pPr algn="l" rtl="0" eaLnBrk="0" fontAlgn="base" hangingPunct="0">
              <a:lnSpc>
                <a:spcPct val="90000"/>
              </a:lnSpc>
              <a:spcBef>
                <a:spcPct val="0"/>
              </a:spcBef>
              <a:spcAft>
                <a:spcPct val="0"/>
              </a:spcAft>
              <a:defRPr sz="3600" b="1" kern="1200">
                <a:solidFill>
                  <a:schemeClr val="tx1"/>
                </a:solidFill>
                <a:latin typeface="Gill Sans Nova" panose="020B0602020104020203" pitchFamily="34" charset="0"/>
                <a:ea typeface="+mj-ea"/>
                <a:cs typeface="+mj-cs"/>
              </a:defRPr>
            </a:lvl1pPr>
            <a:lvl2pPr algn="l" rtl="0" eaLnBrk="0" fontAlgn="base" hangingPunct="0">
              <a:lnSpc>
                <a:spcPct val="90000"/>
              </a:lnSpc>
              <a:spcBef>
                <a:spcPct val="0"/>
              </a:spcBef>
              <a:spcAft>
                <a:spcPct val="0"/>
              </a:spcAft>
              <a:defRPr sz="3600" b="1">
                <a:solidFill>
                  <a:schemeClr val="tx1"/>
                </a:solidFill>
                <a:latin typeface="Gill Sans Nova"/>
              </a:defRPr>
            </a:lvl2pPr>
            <a:lvl3pPr algn="l" rtl="0" eaLnBrk="0" fontAlgn="base" hangingPunct="0">
              <a:lnSpc>
                <a:spcPct val="90000"/>
              </a:lnSpc>
              <a:spcBef>
                <a:spcPct val="0"/>
              </a:spcBef>
              <a:spcAft>
                <a:spcPct val="0"/>
              </a:spcAft>
              <a:defRPr sz="3600" b="1">
                <a:solidFill>
                  <a:schemeClr val="tx1"/>
                </a:solidFill>
                <a:latin typeface="Gill Sans Nova"/>
              </a:defRPr>
            </a:lvl3pPr>
            <a:lvl4pPr algn="l" rtl="0" eaLnBrk="0" fontAlgn="base" hangingPunct="0">
              <a:lnSpc>
                <a:spcPct val="90000"/>
              </a:lnSpc>
              <a:spcBef>
                <a:spcPct val="0"/>
              </a:spcBef>
              <a:spcAft>
                <a:spcPct val="0"/>
              </a:spcAft>
              <a:defRPr sz="3600" b="1">
                <a:solidFill>
                  <a:schemeClr val="tx1"/>
                </a:solidFill>
                <a:latin typeface="Gill Sans Nova"/>
              </a:defRPr>
            </a:lvl4pPr>
            <a:lvl5pPr algn="l" rtl="0" eaLnBrk="0" fontAlgn="base" hangingPunct="0">
              <a:lnSpc>
                <a:spcPct val="90000"/>
              </a:lnSpc>
              <a:spcBef>
                <a:spcPct val="0"/>
              </a:spcBef>
              <a:spcAft>
                <a:spcPct val="0"/>
              </a:spcAft>
              <a:defRPr sz="3600" b="1">
                <a:solidFill>
                  <a:schemeClr val="tx1"/>
                </a:solidFill>
                <a:latin typeface="Gill Sans Nova"/>
              </a:defRPr>
            </a:lvl5pPr>
            <a:lvl6pPr marL="457200" algn="l" rtl="0" fontAlgn="base">
              <a:lnSpc>
                <a:spcPct val="90000"/>
              </a:lnSpc>
              <a:spcBef>
                <a:spcPct val="0"/>
              </a:spcBef>
              <a:spcAft>
                <a:spcPct val="0"/>
              </a:spcAft>
              <a:defRPr sz="3600" b="1">
                <a:solidFill>
                  <a:schemeClr val="tx1"/>
                </a:solidFill>
                <a:latin typeface="Gill Sans Nova"/>
              </a:defRPr>
            </a:lvl6pPr>
            <a:lvl7pPr marL="914400" algn="l" rtl="0" fontAlgn="base">
              <a:lnSpc>
                <a:spcPct val="90000"/>
              </a:lnSpc>
              <a:spcBef>
                <a:spcPct val="0"/>
              </a:spcBef>
              <a:spcAft>
                <a:spcPct val="0"/>
              </a:spcAft>
              <a:defRPr sz="3600" b="1">
                <a:solidFill>
                  <a:schemeClr val="tx1"/>
                </a:solidFill>
                <a:latin typeface="Gill Sans Nova"/>
              </a:defRPr>
            </a:lvl7pPr>
            <a:lvl8pPr marL="1371600" algn="l" rtl="0" fontAlgn="base">
              <a:lnSpc>
                <a:spcPct val="90000"/>
              </a:lnSpc>
              <a:spcBef>
                <a:spcPct val="0"/>
              </a:spcBef>
              <a:spcAft>
                <a:spcPct val="0"/>
              </a:spcAft>
              <a:defRPr sz="3600" b="1">
                <a:solidFill>
                  <a:schemeClr val="tx1"/>
                </a:solidFill>
                <a:latin typeface="Gill Sans Nova"/>
              </a:defRPr>
            </a:lvl8pPr>
            <a:lvl9pPr marL="1828800" algn="l" rtl="0" fontAlgn="base">
              <a:lnSpc>
                <a:spcPct val="90000"/>
              </a:lnSpc>
              <a:spcBef>
                <a:spcPct val="0"/>
              </a:spcBef>
              <a:spcAft>
                <a:spcPct val="0"/>
              </a:spcAft>
              <a:defRPr sz="3600" b="1">
                <a:solidFill>
                  <a:schemeClr val="tx1"/>
                </a:solidFill>
                <a:latin typeface="Gill Sans Nova"/>
              </a:defRPr>
            </a:lvl9pPr>
          </a:lstStyle>
          <a:p>
            <a:pPr algn="ctr">
              <a:defRPr/>
            </a:pPr>
            <a:r>
              <a:rPr lang="en-US" sz="2400" cap="small" dirty="0">
                <a:solidFill>
                  <a:schemeClr val="bg1"/>
                </a:solidFill>
              </a:rPr>
              <a:t>Provide more Services</a:t>
            </a:r>
          </a:p>
        </p:txBody>
      </p:sp>
      <p:sp>
        <p:nvSpPr>
          <p:cNvPr id="14" name="Google Shape;153;p14">
            <a:extLst>
              <a:ext uri="{FF2B5EF4-FFF2-40B4-BE49-F238E27FC236}">
                <a16:creationId xmlns:a16="http://schemas.microsoft.com/office/drawing/2014/main" id="{480D181A-04FB-4287-95A3-B8E35DE4FEDC}"/>
              </a:ext>
            </a:extLst>
          </p:cNvPr>
          <p:cNvSpPr txBox="1">
            <a:spLocks/>
          </p:cNvSpPr>
          <p:nvPr/>
        </p:nvSpPr>
        <p:spPr bwMode="auto">
          <a:xfrm>
            <a:off x="838674" y="3189288"/>
            <a:ext cx="2373313" cy="698500"/>
          </a:xfrm>
          <a:prstGeom prst="rect">
            <a:avLst/>
          </a:prstGeom>
          <a:noFill/>
          <a:ln>
            <a:noFill/>
          </a:ln>
        </p:spPr>
        <p:txBody>
          <a:bodyPr anchor="ctr">
            <a:normAutofit lnSpcReduction="10000"/>
          </a:bodyPr>
          <a:lstStyle>
            <a:lvl1pPr algn="l" rtl="0" eaLnBrk="0" fontAlgn="base" hangingPunct="0">
              <a:lnSpc>
                <a:spcPct val="90000"/>
              </a:lnSpc>
              <a:spcBef>
                <a:spcPct val="0"/>
              </a:spcBef>
              <a:spcAft>
                <a:spcPct val="0"/>
              </a:spcAft>
              <a:defRPr sz="3600" b="1" kern="1200">
                <a:solidFill>
                  <a:schemeClr val="tx1"/>
                </a:solidFill>
                <a:latin typeface="Gill Sans Nova" panose="020B0602020104020203" pitchFamily="34" charset="0"/>
                <a:ea typeface="+mj-ea"/>
                <a:cs typeface="+mj-cs"/>
              </a:defRPr>
            </a:lvl1pPr>
            <a:lvl2pPr algn="l" rtl="0" eaLnBrk="0" fontAlgn="base" hangingPunct="0">
              <a:lnSpc>
                <a:spcPct val="90000"/>
              </a:lnSpc>
              <a:spcBef>
                <a:spcPct val="0"/>
              </a:spcBef>
              <a:spcAft>
                <a:spcPct val="0"/>
              </a:spcAft>
              <a:defRPr sz="3600" b="1">
                <a:solidFill>
                  <a:schemeClr val="tx1"/>
                </a:solidFill>
                <a:latin typeface="Gill Sans Nova"/>
              </a:defRPr>
            </a:lvl2pPr>
            <a:lvl3pPr algn="l" rtl="0" eaLnBrk="0" fontAlgn="base" hangingPunct="0">
              <a:lnSpc>
                <a:spcPct val="90000"/>
              </a:lnSpc>
              <a:spcBef>
                <a:spcPct val="0"/>
              </a:spcBef>
              <a:spcAft>
                <a:spcPct val="0"/>
              </a:spcAft>
              <a:defRPr sz="3600" b="1">
                <a:solidFill>
                  <a:schemeClr val="tx1"/>
                </a:solidFill>
                <a:latin typeface="Gill Sans Nova"/>
              </a:defRPr>
            </a:lvl3pPr>
            <a:lvl4pPr algn="l" rtl="0" eaLnBrk="0" fontAlgn="base" hangingPunct="0">
              <a:lnSpc>
                <a:spcPct val="90000"/>
              </a:lnSpc>
              <a:spcBef>
                <a:spcPct val="0"/>
              </a:spcBef>
              <a:spcAft>
                <a:spcPct val="0"/>
              </a:spcAft>
              <a:defRPr sz="3600" b="1">
                <a:solidFill>
                  <a:schemeClr val="tx1"/>
                </a:solidFill>
                <a:latin typeface="Gill Sans Nova"/>
              </a:defRPr>
            </a:lvl4pPr>
            <a:lvl5pPr algn="l" rtl="0" eaLnBrk="0" fontAlgn="base" hangingPunct="0">
              <a:lnSpc>
                <a:spcPct val="90000"/>
              </a:lnSpc>
              <a:spcBef>
                <a:spcPct val="0"/>
              </a:spcBef>
              <a:spcAft>
                <a:spcPct val="0"/>
              </a:spcAft>
              <a:defRPr sz="3600" b="1">
                <a:solidFill>
                  <a:schemeClr val="tx1"/>
                </a:solidFill>
                <a:latin typeface="Gill Sans Nova"/>
              </a:defRPr>
            </a:lvl5pPr>
            <a:lvl6pPr marL="457200" algn="l" rtl="0" fontAlgn="base">
              <a:lnSpc>
                <a:spcPct val="90000"/>
              </a:lnSpc>
              <a:spcBef>
                <a:spcPct val="0"/>
              </a:spcBef>
              <a:spcAft>
                <a:spcPct val="0"/>
              </a:spcAft>
              <a:defRPr sz="3600" b="1">
                <a:solidFill>
                  <a:schemeClr val="tx1"/>
                </a:solidFill>
                <a:latin typeface="Gill Sans Nova"/>
              </a:defRPr>
            </a:lvl6pPr>
            <a:lvl7pPr marL="914400" algn="l" rtl="0" fontAlgn="base">
              <a:lnSpc>
                <a:spcPct val="90000"/>
              </a:lnSpc>
              <a:spcBef>
                <a:spcPct val="0"/>
              </a:spcBef>
              <a:spcAft>
                <a:spcPct val="0"/>
              </a:spcAft>
              <a:defRPr sz="3600" b="1">
                <a:solidFill>
                  <a:schemeClr val="tx1"/>
                </a:solidFill>
                <a:latin typeface="Gill Sans Nova"/>
              </a:defRPr>
            </a:lvl7pPr>
            <a:lvl8pPr marL="1371600" algn="l" rtl="0" fontAlgn="base">
              <a:lnSpc>
                <a:spcPct val="90000"/>
              </a:lnSpc>
              <a:spcBef>
                <a:spcPct val="0"/>
              </a:spcBef>
              <a:spcAft>
                <a:spcPct val="0"/>
              </a:spcAft>
              <a:defRPr sz="3600" b="1">
                <a:solidFill>
                  <a:schemeClr val="tx1"/>
                </a:solidFill>
                <a:latin typeface="Gill Sans Nova"/>
              </a:defRPr>
            </a:lvl8pPr>
            <a:lvl9pPr marL="1828800" algn="l" rtl="0" fontAlgn="base">
              <a:lnSpc>
                <a:spcPct val="90000"/>
              </a:lnSpc>
              <a:spcBef>
                <a:spcPct val="0"/>
              </a:spcBef>
              <a:spcAft>
                <a:spcPct val="0"/>
              </a:spcAft>
              <a:defRPr sz="3600" b="1">
                <a:solidFill>
                  <a:schemeClr val="tx1"/>
                </a:solidFill>
                <a:latin typeface="Gill Sans Nova"/>
              </a:defRPr>
            </a:lvl9pPr>
          </a:lstStyle>
          <a:p>
            <a:pPr algn="ctr">
              <a:defRPr/>
            </a:pPr>
            <a:r>
              <a:rPr lang="en-US" sz="2400" cap="small" dirty="0">
                <a:solidFill>
                  <a:schemeClr val="bg1"/>
                </a:solidFill>
              </a:rPr>
              <a:t>Optimize</a:t>
            </a:r>
          </a:p>
          <a:p>
            <a:pPr algn="ctr">
              <a:defRPr/>
            </a:pPr>
            <a:r>
              <a:rPr lang="en-US" sz="2400" cap="small" dirty="0">
                <a:solidFill>
                  <a:schemeClr val="bg1"/>
                </a:solidFill>
              </a:rPr>
              <a:t>Operations</a:t>
            </a:r>
          </a:p>
        </p:txBody>
      </p:sp>
      <p:sp>
        <p:nvSpPr>
          <p:cNvPr id="15" name="Google Shape;153;p14">
            <a:extLst>
              <a:ext uri="{FF2B5EF4-FFF2-40B4-BE49-F238E27FC236}">
                <a16:creationId xmlns:a16="http://schemas.microsoft.com/office/drawing/2014/main" id="{5899911D-51DA-4AB7-9667-867253A08727}"/>
              </a:ext>
            </a:extLst>
          </p:cNvPr>
          <p:cNvSpPr txBox="1">
            <a:spLocks/>
          </p:cNvSpPr>
          <p:nvPr/>
        </p:nvSpPr>
        <p:spPr bwMode="auto">
          <a:xfrm>
            <a:off x="821212" y="4933950"/>
            <a:ext cx="2371725" cy="698500"/>
          </a:xfrm>
          <a:prstGeom prst="rect">
            <a:avLst/>
          </a:prstGeom>
          <a:noFill/>
          <a:ln>
            <a:noFill/>
          </a:ln>
        </p:spPr>
        <p:txBody>
          <a:bodyPr anchor="ctr">
            <a:normAutofit/>
          </a:bodyPr>
          <a:lstStyle>
            <a:lvl1pPr algn="l" rtl="0" eaLnBrk="0" fontAlgn="base" hangingPunct="0">
              <a:lnSpc>
                <a:spcPct val="90000"/>
              </a:lnSpc>
              <a:spcBef>
                <a:spcPct val="0"/>
              </a:spcBef>
              <a:spcAft>
                <a:spcPct val="0"/>
              </a:spcAft>
              <a:defRPr sz="3600" b="1" kern="1200">
                <a:solidFill>
                  <a:schemeClr val="tx1"/>
                </a:solidFill>
                <a:latin typeface="Gill Sans Nova" panose="020B0602020104020203" pitchFamily="34" charset="0"/>
                <a:ea typeface="+mj-ea"/>
                <a:cs typeface="+mj-cs"/>
              </a:defRPr>
            </a:lvl1pPr>
            <a:lvl2pPr algn="l" rtl="0" eaLnBrk="0" fontAlgn="base" hangingPunct="0">
              <a:lnSpc>
                <a:spcPct val="90000"/>
              </a:lnSpc>
              <a:spcBef>
                <a:spcPct val="0"/>
              </a:spcBef>
              <a:spcAft>
                <a:spcPct val="0"/>
              </a:spcAft>
              <a:defRPr sz="3600" b="1">
                <a:solidFill>
                  <a:schemeClr val="tx1"/>
                </a:solidFill>
                <a:latin typeface="Gill Sans Nova"/>
              </a:defRPr>
            </a:lvl2pPr>
            <a:lvl3pPr algn="l" rtl="0" eaLnBrk="0" fontAlgn="base" hangingPunct="0">
              <a:lnSpc>
                <a:spcPct val="90000"/>
              </a:lnSpc>
              <a:spcBef>
                <a:spcPct val="0"/>
              </a:spcBef>
              <a:spcAft>
                <a:spcPct val="0"/>
              </a:spcAft>
              <a:defRPr sz="3600" b="1">
                <a:solidFill>
                  <a:schemeClr val="tx1"/>
                </a:solidFill>
                <a:latin typeface="Gill Sans Nova"/>
              </a:defRPr>
            </a:lvl3pPr>
            <a:lvl4pPr algn="l" rtl="0" eaLnBrk="0" fontAlgn="base" hangingPunct="0">
              <a:lnSpc>
                <a:spcPct val="90000"/>
              </a:lnSpc>
              <a:spcBef>
                <a:spcPct val="0"/>
              </a:spcBef>
              <a:spcAft>
                <a:spcPct val="0"/>
              </a:spcAft>
              <a:defRPr sz="3600" b="1">
                <a:solidFill>
                  <a:schemeClr val="tx1"/>
                </a:solidFill>
                <a:latin typeface="Gill Sans Nova"/>
              </a:defRPr>
            </a:lvl4pPr>
            <a:lvl5pPr algn="l" rtl="0" eaLnBrk="0" fontAlgn="base" hangingPunct="0">
              <a:lnSpc>
                <a:spcPct val="90000"/>
              </a:lnSpc>
              <a:spcBef>
                <a:spcPct val="0"/>
              </a:spcBef>
              <a:spcAft>
                <a:spcPct val="0"/>
              </a:spcAft>
              <a:defRPr sz="3600" b="1">
                <a:solidFill>
                  <a:schemeClr val="tx1"/>
                </a:solidFill>
                <a:latin typeface="Gill Sans Nova"/>
              </a:defRPr>
            </a:lvl5pPr>
            <a:lvl6pPr marL="457200" algn="l" rtl="0" fontAlgn="base">
              <a:lnSpc>
                <a:spcPct val="90000"/>
              </a:lnSpc>
              <a:spcBef>
                <a:spcPct val="0"/>
              </a:spcBef>
              <a:spcAft>
                <a:spcPct val="0"/>
              </a:spcAft>
              <a:defRPr sz="3600" b="1">
                <a:solidFill>
                  <a:schemeClr val="tx1"/>
                </a:solidFill>
                <a:latin typeface="Gill Sans Nova"/>
              </a:defRPr>
            </a:lvl6pPr>
            <a:lvl7pPr marL="914400" algn="l" rtl="0" fontAlgn="base">
              <a:lnSpc>
                <a:spcPct val="90000"/>
              </a:lnSpc>
              <a:spcBef>
                <a:spcPct val="0"/>
              </a:spcBef>
              <a:spcAft>
                <a:spcPct val="0"/>
              </a:spcAft>
              <a:defRPr sz="3600" b="1">
                <a:solidFill>
                  <a:schemeClr val="tx1"/>
                </a:solidFill>
                <a:latin typeface="Gill Sans Nova"/>
              </a:defRPr>
            </a:lvl7pPr>
            <a:lvl8pPr marL="1371600" algn="l" rtl="0" fontAlgn="base">
              <a:lnSpc>
                <a:spcPct val="90000"/>
              </a:lnSpc>
              <a:spcBef>
                <a:spcPct val="0"/>
              </a:spcBef>
              <a:spcAft>
                <a:spcPct val="0"/>
              </a:spcAft>
              <a:defRPr sz="3600" b="1">
                <a:solidFill>
                  <a:schemeClr val="tx1"/>
                </a:solidFill>
                <a:latin typeface="Gill Sans Nova"/>
              </a:defRPr>
            </a:lvl8pPr>
            <a:lvl9pPr marL="1828800" algn="l" rtl="0" fontAlgn="base">
              <a:lnSpc>
                <a:spcPct val="90000"/>
              </a:lnSpc>
              <a:spcBef>
                <a:spcPct val="0"/>
              </a:spcBef>
              <a:spcAft>
                <a:spcPct val="0"/>
              </a:spcAft>
              <a:defRPr sz="3600" b="1">
                <a:solidFill>
                  <a:schemeClr val="tx1"/>
                </a:solidFill>
                <a:latin typeface="Gill Sans Nova"/>
              </a:defRPr>
            </a:lvl9pPr>
          </a:lstStyle>
          <a:p>
            <a:pPr algn="ctr">
              <a:defRPr/>
            </a:pPr>
            <a:endParaRPr lang="en-US" sz="2400" cap="small" dirty="0">
              <a:solidFill>
                <a:schemeClr val="bg1"/>
              </a:solidFill>
            </a:endParaRPr>
          </a:p>
        </p:txBody>
      </p:sp>
      <p:sp>
        <p:nvSpPr>
          <p:cNvPr id="16" name="Google Shape;153;p14">
            <a:extLst>
              <a:ext uri="{FF2B5EF4-FFF2-40B4-BE49-F238E27FC236}">
                <a16:creationId xmlns:a16="http://schemas.microsoft.com/office/drawing/2014/main" id="{EA695E75-12E5-48D8-813D-5AFBAFA633D5}"/>
              </a:ext>
            </a:extLst>
          </p:cNvPr>
          <p:cNvSpPr txBox="1">
            <a:spLocks/>
          </p:cNvSpPr>
          <p:nvPr/>
        </p:nvSpPr>
        <p:spPr bwMode="auto">
          <a:xfrm>
            <a:off x="825871" y="4730779"/>
            <a:ext cx="2481263" cy="1184275"/>
          </a:xfrm>
          <a:prstGeom prst="rect">
            <a:avLst/>
          </a:prstGeom>
          <a:noFill/>
          <a:ln>
            <a:noFill/>
          </a:ln>
        </p:spPr>
        <p:txBody>
          <a:bodyPr anchor="ctr">
            <a:normAutofit/>
          </a:bodyPr>
          <a:lstStyle>
            <a:lvl1pPr algn="l" rtl="0" eaLnBrk="0" fontAlgn="base" hangingPunct="0">
              <a:lnSpc>
                <a:spcPct val="90000"/>
              </a:lnSpc>
              <a:spcBef>
                <a:spcPct val="0"/>
              </a:spcBef>
              <a:spcAft>
                <a:spcPct val="0"/>
              </a:spcAft>
              <a:defRPr sz="3600" b="1" kern="1200">
                <a:solidFill>
                  <a:schemeClr val="tx1"/>
                </a:solidFill>
                <a:latin typeface="Gill Sans Nova" panose="020B0602020104020203" pitchFamily="34" charset="0"/>
                <a:ea typeface="+mj-ea"/>
                <a:cs typeface="+mj-cs"/>
              </a:defRPr>
            </a:lvl1pPr>
            <a:lvl2pPr algn="l" rtl="0" eaLnBrk="0" fontAlgn="base" hangingPunct="0">
              <a:lnSpc>
                <a:spcPct val="90000"/>
              </a:lnSpc>
              <a:spcBef>
                <a:spcPct val="0"/>
              </a:spcBef>
              <a:spcAft>
                <a:spcPct val="0"/>
              </a:spcAft>
              <a:defRPr sz="3600" b="1">
                <a:solidFill>
                  <a:schemeClr val="tx1"/>
                </a:solidFill>
                <a:latin typeface="Gill Sans Nova"/>
              </a:defRPr>
            </a:lvl2pPr>
            <a:lvl3pPr algn="l" rtl="0" eaLnBrk="0" fontAlgn="base" hangingPunct="0">
              <a:lnSpc>
                <a:spcPct val="90000"/>
              </a:lnSpc>
              <a:spcBef>
                <a:spcPct val="0"/>
              </a:spcBef>
              <a:spcAft>
                <a:spcPct val="0"/>
              </a:spcAft>
              <a:defRPr sz="3600" b="1">
                <a:solidFill>
                  <a:schemeClr val="tx1"/>
                </a:solidFill>
                <a:latin typeface="Gill Sans Nova"/>
              </a:defRPr>
            </a:lvl3pPr>
            <a:lvl4pPr algn="l" rtl="0" eaLnBrk="0" fontAlgn="base" hangingPunct="0">
              <a:lnSpc>
                <a:spcPct val="90000"/>
              </a:lnSpc>
              <a:spcBef>
                <a:spcPct val="0"/>
              </a:spcBef>
              <a:spcAft>
                <a:spcPct val="0"/>
              </a:spcAft>
              <a:defRPr sz="3600" b="1">
                <a:solidFill>
                  <a:schemeClr val="tx1"/>
                </a:solidFill>
                <a:latin typeface="Gill Sans Nova"/>
              </a:defRPr>
            </a:lvl4pPr>
            <a:lvl5pPr algn="l" rtl="0" eaLnBrk="0" fontAlgn="base" hangingPunct="0">
              <a:lnSpc>
                <a:spcPct val="90000"/>
              </a:lnSpc>
              <a:spcBef>
                <a:spcPct val="0"/>
              </a:spcBef>
              <a:spcAft>
                <a:spcPct val="0"/>
              </a:spcAft>
              <a:defRPr sz="3600" b="1">
                <a:solidFill>
                  <a:schemeClr val="tx1"/>
                </a:solidFill>
                <a:latin typeface="Gill Sans Nova"/>
              </a:defRPr>
            </a:lvl5pPr>
            <a:lvl6pPr marL="457200" algn="l" rtl="0" fontAlgn="base">
              <a:lnSpc>
                <a:spcPct val="90000"/>
              </a:lnSpc>
              <a:spcBef>
                <a:spcPct val="0"/>
              </a:spcBef>
              <a:spcAft>
                <a:spcPct val="0"/>
              </a:spcAft>
              <a:defRPr sz="3600" b="1">
                <a:solidFill>
                  <a:schemeClr val="tx1"/>
                </a:solidFill>
                <a:latin typeface="Gill Sans Nova"/>
              </a:defRPr>
            </a:lvl6pPr>
            <a:lvl7pPr marL="914400" algn="l" rtl="0" fontAlgn="base">
              <a:lnSpc>
                <a:spcPct val="90000"/>
              </a:lnSpc>
              <a:spcBef>
                <a:spcPct val="0"/>
              </a:spcBef>
              <a:spcAft>
                <a:spcPct val="0"/>
              </a:spcAft>
              <a:defRPr sz="3600" b="1">
                <a:solidFill>
                  <a:schemeClr val="tx1"/>
                </a:solidFill>
                <a:latin typeface="Gill Sans Nova"/>
              </a:defRPr>
            </a:lvl7pPr>
            <a:lvl8pPr marL="1371600" algn="l" rtl="0" fontAlgn="base">
              <a:lnSpc>
                <a:spcPct val="90000"/>
              </a:lnSpc>
              <a:spcBef>
                <a:spcPct val="0"/>
              </a:spcBef>
              <a:spcAft>
                <a:spcPct val="0"/>
              </a:spcAft>
              <a:defRPr sz="3600" b="1">
                <a:solidFill>
                  <a:schemeClr val="tx1"/>
                </a:solidFill>
                <a:latin typeface="Gill Sans Nova"/>
              </a:defRPr>
            </a:lvl8pPr>
            <a:lvl9pPr marL="1828800" algn="l" rtl="0" fontAlgn="base">
              <a:lnSpc>
                <a:spcPct val="90000"/>
              </a:lnSpc>
              <a:spcBef>
                <a:spcPct val="0"/>
              </a:spcBef>
              <a:spcAft>
                <a:spcPct val="0"/>
              </a:spcAft>
              <a:defRPr sz="3600" b="1">
                <a:solidFill>
                  <a:schemeClr val="tx1"/>
                </a:solidFill>
                <a:latin typeface="Gill Sans Nova"/>
              </a:defRPr>
            </a:lvl9pPr>
          </a:lstStyle>
          <a:p>
            <a:pPr algn="ctr">
              <a:defRPr/>
            </a:pPr>
            <a:r>
              <a:rPr lang="en-US" sz="2400" cap="small" dirty="0">
                <a:solidFill>
                  <a:schemeClr val="bg1"/>
                </a:solidFill>
              </a:rPr>
              <a:t>Improve flexibility of usages</a:t>
            </a:r>
          </a:p>
        </p:txBody>
      </p:sp>
      <p:sp>
        <p:nvSpPr>
          <p:cNvPr id="17" name="Google Shape;153;p14">
            <a:extLst>
              <a:ext uri="{FF2B5EF4-FFF2-40B4-BE49-F238E27FC236}">
                <a16:creationId xmlns:a16="http://schemas.microsoft.com/office/drawing/2014/main" id="{9878FD8B-A992-4D4C-9E14-EFB5F7F5599F}"/>
              </a:ext>
            </a:extLst>
          </p:cNvPr>
          <p:cNvSpPr txBox="1">
            <a:spLocks/>
          </p:cNvSpPr>
          <p:nvPr/>
        </p:nvSpPr>
        <p:spPr bwMode="auto">
          <a:xfrm>
            <a:off x="4212338" y="4691063"/>
            <a:ext cx="3784872" cy="1184275"/>
          </a:xfrm>
          <a:prstGeom prst="rect">
            <a:avLst/>
          </a:prstGeom>
          <a:noFill/>
          <a:ln>
            <a:noFill/>
          </a:ln>
        </p:spPr>
        <p:txBody>
          <a:bodyPr anchor="ctr">
            <a:normAutofit/>
          </a:bodyPr>
          <a:lstStyle>
            <a:lvl1pPr algn="l" rtl="0" eaLnBrk="0" fontAlgn="base" hangingPunct="0">
              <a:lnSpc>
                <a:spcPct val="90000"/>
              </a:lnSpc>
              <a:spcBef>
                <a:spcPct val="0"/>
              </a:spcBef>
              <a:spcAft>
                <a:spcPct val="0"/>
              </a:spcAft>
              <a:defRPr sz="3600" b="1" kern="1200">
                <a:solidFill>
                  <a:schemeClr val="tx1"/>
                </a:solidFill>
                <a:latin typeface="Gill Sans Nova" panose="020B0602020104020203" pitchFamily="34" charset="0"/>
                <a:ea typeface="+mj-ea"/>
                <a:cs typeface="+mj-cs"/>
              </a:defRPr>
            </a:lvl1pPr>
            <a:lvl2pPr algn="l" rtl="0" eaLnBrk="0" fontAlgn="base" hangingPunct="0">
              <a:lnSpc>
                <a:spcPct val="90000"/>
              </a:lnSpc>
              <a:spcBef>
                <a:spcPct val="0"/>
              </a:spcBef>
              <a:spcAft>
                <a:spcPct val="0"/>
              </a:spcAft>
              <a:defRPr sz="3600" b="1">
                <a:solidFill>
                  <a:schemeClr val="tx1"/>
                </a:solidFill>
                <a:latin typeface="Gill Sans Nova"/>
              </a:defRPr>
            </a:lvl2pPr>
            <a:lvl3pPr algn="l" rtl="0" eaLnBrk="0" fontAlgn="base" hangingPunct="0">
              <a:lnSpc>
                <a:spcPct val="90000"/>
              </a:lnSpc>
              <a:spcBef>
                <a:spcPct val="0"/>
              </a:spcBef>
              <a:spcAft>
                <a:spcPct val="0"/>
              </a:spcAft>
              <a:defRPr sz="3600" b="1">
                <a:solidFill>
                  <a:schemeClr val="tx1"/>
                </a:solidFill>
                <a:latin typeface="Gill Sans Nova"/>
              </a:defRPr>
            </a:lvl3pPr>
            <a:lvl4pPr algn="l" rtl="0" eaLnBrk="0" fontAlgn="base" hangingPunct="0">
              <a:lnSpc>
                <a:spcPct val="90000"/>
              </a:lnSpc>
              <a:spcBef>
                <a:spcPct val="0"/>
              </a:spcBef>
              <a:spcAft>
                <a:spcPct val="0"/>
              </a:spcAft>
              <a:defRPr sz="3600" b="1">
                <a:solidFill>
                  <a:schemeClr val="tx1"/>
                </a:solidFill>
                <a:latin typeface="Gill Sans Nova"/>
              </a:defRPr>
            </a:lvl4pPr>
            <a:lvl5pPr algn="l" rtl="0" eaLnBrk="0" fontAlgn="base" hangingPunct="0">
              <a:lnSpc>
                <a:spcPct val="90000"/>
              </a:lnSpc>
              <a:spcBef>
                <a:spcPct val="0"/>
              </a:spcBef>
              <a:spcAft>
                <a:spcPct val="0"/>
              </a:spcAft>
              <a:defRPr sz="3600" b="1">
                <a:solidFill>
                  <a:schemeClr val="tx1"/>
                </a:solidFill>
                <a:latin typeface="Gill Sans Nova"/>
              </a:defRPr>
            </a:lvl5pPr>
            <a:lvl6pPr marL="457200" algn="l" rtl="0" fontAlgn="base">
              <a:lnSpc>
                <a:spcPct val="90000"/>
              </a:lnSpc>
              <a:spcBef>
                <a:spcPct val="0"/>
              </a:spcBef>
              <a:spcAft>
                <a:spcPct val="0"/>
              </a:spcAft>
              <a:defRPr sz="3600" b="1">
                <a:solidFill>
                  <a:schemeClr val="tx1"/>
                </a:solidFill>
                <a:latin typeface="Gill Sans Nova"/>
              </a:defRPr>
            </a:lvl6pPr>
            <a:lvl7pPr marL="914400" algn="l" rtl="0" fontAlgn="base">
              <a:lnSpc>
                <a:spcPct val="90000"/>
              </a:lnSpc>
              <a:spcBef>
                <a:spcPct val="0"/>
              </a:spcBef>
              <a:spcAft>
                <a:spcPct val="0"/>
              </a:spcAft>
              <a:defRPr sz="3600" b="1">
                <a:solidFill>
                  <a:schemeClr val="tx1"/>
                </a:solidFill>
                <a:latin typeface="Gill Sans Nova"/>
              </a:defRPr>
            </a:lvl7pPr>
            <a:lvl8pPr marL="1371600" algn="l" rtl="0" fontAlgn="base">
              <a:lnSpc>
                <a:spcPct val="90000"/>
              </a:lnSpc>
              <a:spcBef>
                <a:spcPct val="0"/>
              </a:spcBef>
              <a:spcAft>
                <a:spcPct val="0"/>
              </a:spcAft>
              <a:defRPr sz="3600" b="1">
                <a:solidFill>
                  <a:schemeClr val="tx1"/>
                </a:solidFill>
                <a:latin typeface="Gill Sans Nova"/>
              </a:defRPr>
            </a:lvl8pPr>
            <a:lvl9pPr marL="1828800" algn="l" rtl="0" fontAlgn="base">
              <a:lnSpc>
                <a:spcPct val="90000"/>
              </a:lnSpc>
              <a:spcBef>
                <a:spcPct val="0"/>
              </a:spcBef>
              <a:spcAft>
                <a:spcPct val="0"/>
              </a:spcAft>
              <a:defRPr sz="3600" b="1">
                <a:solidFill>
                  <a:schemeClr val="tx1"/>
                </a:solidFill>
                <a:latin typeface="Gill Sans Nova"/>
              </a:defRPr>
            </a:lvl9pPr>
          </a:lstStyle>
          <a:p>
            <a:pPr algn="ctr">
              <a:defRPr/>
            </a:pPr>
            <a:r>
              <a:rPr lang="en-US" sz="2400" cap="small" dirty="0">
                <a:solidFill>
                  <a:schemeClr val="bg1"/>
                </a:solidFill>
              </a:rPr>
              <a:t>Increase property </a:t>
            </a:r>
          </a:p>
          <a:p>
            <a:pPr algn="ctr">
              <a:defRPr/>
            </a:pPr>
            <a:r>
              <a:rPr lang="en-US" sz="2400" cap="small" dirty="0">
                <a:solidFill>
                  <a:schemeClr val="bg1"/>
                </a:solidFill>
              </a:rPr>
              <a:t>value / attractiveness</a:t>
            </a:r>
          </a:p>
        </p:txBody>
      </p:sp>
      <p:sp>
        <p:nvSpPr>
          <p:cNvPr id="3" name="Titre 2">
            <a:extLst>
              <a:ext uri="{FF2B5EF4-FFF2-40B4-BE49-F238E27FC236}">
                <a16:creationId xmlns:a16="http://schemas.microsoft.com/office/drawing/2014/main" id="{536796C4-E349-45E8-AC93-4E85F1F3DFC0}"/>
              </a:ext>
            </a:extLst>
          </p:cNvPr>
          <p:cNvSpPr>
            <a:spLocks noGrp="1"/>
          </p:cNvSpPr>
          <p:nvPr>
            <p:ph type="title"/>
          </p:nvPr>
        </p:nvSpPr>
        <p:spPr/>
        <p:txBody>
          <a:bodyPr/>
          <a:lstStyle/>
          <a:p>
            <a:r>
              <a:rPr lang="fr-FR" dirty="0" err="1"/>
              <a:t>Benefits</a:t>
            </a:r>
            <a:r>
              <a:rPr lang="fr-FR" dirty="0"/>
              <a:t> of  R2S </a:t>
            </a:r>
            <a:r>
              <a:rPr lang="fr-FR" dirty="0" err="1"/>
              <a:t>approach</a:t>
            </a:r>
            <a:endParaRPr lang="fr-FR" dirty="0"/>
          </a:p>
        </p:txBody>
      </p:sp>
      <p:pic>
        <p:nvPicPr>
          <p:cNvPr id="4" name="Picture 2" descr="Image result for R2S logo">
            <a:extLst>
              <a:ext uri="{FF2B5EF4-FFF2-40B4-BE49-F238E27FC236}">
                <a16:creationId xmlns:a16="http://schemas.microsoft.com/office/drawing/2014/main" id="{9026DB78-436A-48F8-84D5-2CF9F6DA4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7161" y="2362200"/>
            <a:ext cx="2292540" cy="122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6351D67-7B19-45E0-BE7E-1D698838EB72}"/>
              </a:ext>
            </a:extLst>
          </p:cNvPr>
          <p:cNvSpPr/>
          <p:nvPr/>
        </p:nvSpPr>
        <p:spPr>
          <a:xfrm>
            <a:off x="198731" y="944526"/>
            <a:ext cx="6163557" cy="5237878"/>
          </a:xfrm>
          <a:prstGeom prst="rect">
            <a:avLst/>
          </a:prstGeom>
          <a:solidFill>
            <a:schemeClr val="bg1"/>
          </a:solidFill>
          <a:ln w="63500">
            <a:solidFill>
              <a:srgbClr val="639F1F"/>
            </a:solidFill>
          </a:ln>
          <a:effectLst>
            <a:outerShdw blurRad="50800" dist="508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354" name="Titre 1">
            <a:extLst>
              <a:ext uri="{FF2B5EF4-FFF2-40B4-BE49-F238E27FC236}">
                <a16:creationId xmlns:a16="http://schemas.microsoft.com/office/drawing/2014/main" id="{95DB4F64-0F60-4627-940A-01E6EA6AC15E}"/>
              </a:ext>
            </a:extLst>
          </p:cNvPr>
          <p:cNvSpPr txBox="1">
            <a:spLocks/>
          </p:cNvSpPr>
          <p:nvPr/>
        </p:nvSpPr>
        <p:spPr bwMode="auto">
          <a:xfrm>
            <a:off x="2330314" y="64544"/>
            <a:ext cx="7791450" cy="928688"/>
          </a:xfrm>
          <a:prstGeom prst="rect">
            <a:avLst/>
          </a:prstGeom>
          <a:noFill/>
          <a:ln>
            <a:noFill/>
          </a:ln>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lnSpc>
                <a:spcPct val="90000"/>
              </a:lnSpc>
              <a:defRPr/>
            </a:pPr>
            <a:endParaRPr lang="en-US" altLang="fr-FR" sz="3200" b="1" cap="small" dirty="0">
              <a:latin typeface="Gill Sans Nova" panose="020B0602020104020203" pitchFamily="34" charset="0"/>
              <a:ea typeface="+mj-ea"/>
              <a:cs typeface="+mj-cs"/>
            </a:endParaRPr>
          </a:p>
        </p:txBody>
      </p:sp>
      <p:pic>
        <p:nvPicPr>
          <p:cNvPr id="37893" name="Picture 2" descr="Image result for R2S logo">
            <a:extLst>
              <a:ext uri="{FF2B5EF4-FFF2-40B4-BE49-F238E27FC236}">
                <a16:creationId xmlns:a16="http://schemas.microsoft.com/office/drawing/2014/main" id="{D9CC5D9D-8167-4B9E-9AC2-E3C8FFA3B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787" y="1001250"/>
            <a:ext cx="17129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C40C0BA0-FFAD-49B2-B299-5AAD8F4B26AD}"/>
              </a:ext>
            </a:extLst>
          </p:cNvPr>
          <p:cNvPicPr>
            <a:picLocks noChangeAspect="1"/>
          </p:cNvPicPr>
          <p:nvPr/>
        </p:nvPicPr>
        <p:blipFill>
          <a:blip r:embed="rId3"/>
          <a:stretch>
            <a:fillRect/>
          </a:stretch>
        </p:blipFill>
        <p:spPr>
          <a:xfrm>
            <a:off x="7924400" y="1534284"/>
            <a:ext cx="2963541" cy="1386018"/>
          </a:xfrm>
          <a:prstGeom prst="rect">
            <a:avLst/>
          </a:prstGeom>
        </p:spPr>
      </p:pic>
      <p:sp>
        <p:nvSpPr>
          <p:cNvPr id="3" name="Rectangle 2">
            <a:extLst>
              <a:ext uri="{FF2B5EF4-FFF2-40B4-BE49-F238E27FC236}">
                <a16:creationId xmlns:a16="http://schemas.microsoft.com/office/drawing/2014/main" id="{96065308-3344-4923-AF19-B990423AEC61}"/>
              </a:ext>
            </a:extLst>
          </p:cNvPr>
          <p:cNvSpPr/>
          <p:nvPr/>
        </p:nvSpPr>
        <p:spPr>
          <a:xfrm>
            <a:off x="6623985" y="944526"/>
            <a:ext cx="5564372" cy="523220"/>
          </a:xfrm>
          <a:prstGeom prst="rect">
            <a:avLst/>
          </a:prstGeom>
        </p:spPr>
        <p:txBody>
          <a:bodyPr wrap="square">
            <a:spAutoFit/>
          </a:bodyPr>
          <a:lstStyle/>
          <a:p>
            <a:pPr algn="ctr"/>
            <a:r>
              <a:rPr lang="en-US" sz="1400" cap="small" dirty="0">
                <a:latin typeface="Gill Sans Nova" panose="020B0602020104020203" pitchFamily="34" charset="0"/>
                <a:ea typeface="+mj-ea"/>
                <a:cs typeface="+mj-cs"/>
              </a:rPr>
              <a:t>Converged Smart Network for the building based on Ethernet – IP</a:t>
            </a:r>
          </a:p>
          <a:p>
            <a:pPr algn="ctr"/>
            <a:r>
              <a:rPr lang="en-US" sz="1400" cap="small" dirty="0">
                <a:solidFill>
                  <a:schemeClr val="accent6">
                    <a:lumMod val="75000"/>
                  </a:schemeClr>
                </a:solidFill>
                <a:latin typeface="Gill Sans Nova" panose="020B0602020104020203" pitchFamily="34" charset="0"/>
                <a:ea typeface="+mj-ea"/>
                <a:cs typeface="+mj-cs"/>
              </a:rPr>
              <a:t>the infrastructure of the building’s 4th fluid (data)</a:t>
            </a:r>
          </a:p>
        </p:txBody>
      </p:sp>
      <p:pic>
        <p:nvPicPr>
          <p:cNvPr id="7" name="Image 6">
            <a:extLst>
              <a:ext uri="{FF2B5EF4-FFF2-40B4-BE49-F238E27FC236}">
                <a16:creationId xmlns:a16="http://schemas.microsoft.com/office/drawing/2014/main" id="{978DEDB9-C9DF-4623-B4C3-31C5C333B850}"/>
              </a:ext>
            </a:extLst>
          </p:cNvPr>
          <p:cNvPicPr>
            <a:picLocks noChangeAspect="1"/>
          </p:cNvPicPr>
          <p:nvPr/>
        </p:nvPicPr>
        <p:blipFill>
          <a:blip r:embed="rId4"/>
          <a:stretch>
            <a:fillRect/>
          </a:stretch>
        </p:blipFill>
        <p:spPr>
          <a:xfrm>
            <a:off x="7454763" y="3129344"/>
            <a:ext cx="4286624" cy="1478923"/>
          </a:xfrm>
          <a:prstGeom prst="rect">
            <a:avLst/>
          </a:prstGeom>
        </p:spPr>
      </p:pic>
      <p:sp>
        <p:nvSpPr>
          <p:cNvPr id="8" name="Rectangle 7">
            <a:extLst>
              <a:ext uri="{FF2B5EF4-FFF2-40B4-BE49-F238E27FC236}">
                <a16:creationId xmlns:a16="http://schemas.microsoft.com/office/drawing/2014/main" id="{3FDEEEC1-1631-41F4-B60A-3A8C7119BFEB}"/>
              </a:ext>
            </a:extLst>
          </p:cNvPr>
          <p:cNvSpPr/>
          <p:nvPr/>
        </p:nvSpPr>
        <p:spPr>
          <a:xfrm>
            <a:off x="7354170" y="2931799"/>
            <a:ext cx="4429546" cy="307777"/>
          </a:xfrm>
          <a:prstGeom prst="rect">
            <a:avLst/>
          </a:prstGeom>
        </p:spPr>
        <p:txBody>
          <a:bodyPr wrap="none">
            <a:spAutoFit/>
          </a:bodyPr>
          <a:lstStyle/>
          <a:p>
            <a:r>
              <a:rPr lang="en-US" sz="1400" cap="small" dirty="0">
                <a:latin typeface="Gill Sans Nova" panose="020B0602020104020203" pitchFamily="34" charset="0"/>
                <a:ea typeface="+mj-ea"/>
                <a:cs typeface="+mj-cs"/>
              </a:rPr>
              <a:t>Modular architecture based on 3 independent layers</a:t>
            </a:r>
          </a:p>
        </p:txBody>
      </p:sp>
      <p:grpSp>
        <p:nvGrpSpPr>
          <p:cNvPr id="34" name="Groupe 13">
            <a:extLst>
              <a:ext uri="{FF2B5EF4-FFF2-40B4-BE49-F238E27FC236}">
                <a16:creationId xmlns:a16="http://schemas.microsoft.com/office/drawing/2014/main" id="{9BF368F6-FB07-47EA-A070-B5F5B65EF681}"/>
              </a:ext>
            </a:extLst>
          </p:cNvPr>
          <p:cNvGrpSpPr>
            <a:grpSpLocks/>
          </p:cNvGrpSpPr>
          <p:nvPr/>
        </p:nvGrpSpPr>
        <p:grpSpPr bwMode="auto">
          <a:xfrm>
            <a:off x="8329131" y="4986916"/>
            <a:ext cx="2338387" cy="1289208"/>
            <a:chOff x="5546938" y="806983"/>
            <a:chExt cx="6096000" cy="3429000"/>
          </a:xfrm>
        </p:grpSpPr>
        <p:pic>
          <p:nvPicPr>
            <p:cNvPr id="35" name="Image 34">
              <a:extLst>
                <a:ext uri="{FF2B5EF4-FFF2-40B4-BE49-F238E27FC236}">
                  <a16:creationId xmlns:a16="http://schemas.microsoft.com/office/drawing/2014/main" id="{3041BAD8-D090-4714-8F12-8112272AEEC2}"/>
                </a:ext>
              </a:extLst>
            </p:cNvPr>
            <p:cNvPicPr/>
            <p:nvPr/>
          </p:nvPicPr>
          <p:blipFill>
            <a:blip r:embed="rId5" cstate="email"/>
            <a:stretch>
              <a:fillRect/>
            </a:stretch>
          </p:blipFill>
          <p:spPr>
            <a:xfrm>
              <a:off x="5546938" y="806983"/>
              <a:ext cx="6096000" cy="3429000"/>
            </a:xfrm>
            <a:prstGeom prst="rect">
              <a:avLst/>
            </a:prstGeom>
            <a:ln>
              <a:solidFill>
                <a:schemeClr val="bg1">
                  <a:lumMod val="50000"/>
                </a:schemeClr>
              </a:solidFill>
            </a:ln>
          </p:spPr>
        </p:pic>
        <p:pic>
          <p:nvPicPr>
            <p:cNvPr id="36" name="Picture 4" descr="Image associée">
              <a:extLst>
                <a:ext uri="{FF2B5EF4-FFF2-40B4-BE49-F238E27FC236}">
                  <a16:creationId xmlns:a16="http://schemas.microsoft.com/office/drawing/2014/main" id="{62416E7A-7807-4B04-8589-2BB3A1C5BD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4173" y="1293967"/>
              <a:ext cx="1749529" cy="116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CE473B7A-DB68-44E0-8DE5-9DB735131C17}"/>
              </a:ext>
            </a:extLst>
          </p:cNvPr>
          <p:cNvSpPr/>
          <p:nvPr/>
        </p:nvSpPr>
        <p:spPr>
          <a:xfrm>
            <a:off x="7497092" y="4705764"/>
            <a:ext cx="4297202" cy="307777"/>
          </a:xfrm>
          <a:prstGeom prst="rect">
            <a:avLst/>
          </a:prstGeom>
        </p:spPr>
        <p:txBody>
          <a:bodyPr wrap="none">
            <a:spAutoFit/>
          </a:bodyPr>
          <a:lstStyle/>
          <a:p>
            <a:r>
              <a:rPr lang="en-US" sz="1400" cap="small" dirty="0">
                <a:latin typeface="Gill Sans Nova" panose="020B0602020104020203" pitchFamily="34" charset="0"/>
                <a:ea typeface="+mj-ea"/>
                <a:cs typeface="+mj-cs"/>
              </a:rPr>
              <a:t>Open access to data and interoperability of systems</a:t>
            </a:r>
          </a:p>
        </p:txBody>
      </p:sp>
      <p:sp>
        <p:nvSpPr>
          <p:cNvPr id="5" name="Titre 4">
            <a:extLst>
              <a:ext uri="{FF2B5EF4-FFF2-40B4-BE49-F238E27FC236}">
                <a16:creationId xmlns:a16="http://schemas.microsoft.com/office/drawing/2014/main" id="{20CF23B0-008C-41F9-A9F3-19C77FB8CBF8}"/>
              </a:ext>
            </a:extLst>
          </p:cNvPr>
          <p:cNvSpPr>
            <a:spLocks noGrp="1"/>
          </p:cNvSpPr>
          <p:nvPr>
            <p:ph type="title"/>
          </p:nvPr>
        </p:nvSpPr>
        <p:spPr/>
        <p:txBody>
          <a:bodyPr/>
          <a:lstStyle/>
          <a:p>
            <a:r>
              <a:rPr lang="fr-FR" dirty="0"/>
              <a:t>General </a:t>
            </a:r>
            <a:r>
              <a:rPr lang="fr-FR" dirty="0" err="1"/>
              <a:t>framework</a:t>
            </a:r>
            <a:r>
              <a:rPr lang="fr-FR" dirty="0"/>
              <a:t> for building </a:t>
            </a:r>
            <a:r>
              <a:rPr lang="fr-FR" dirty="0" err="1"/>
              <a:t>connectivity</a:t>
            </a:r>
            <a:r>
              <a:rPr lang="fr-FR" dirty="0"/>
              <a:t> and </a:t>
            </a:r>
            <a:r>
              <a:rPr lang="fr-FR" dirty="0" err="1"/>
              <a:t>beyond</a:t>
            </a:r>
            <a:endParaRPr lang="fr-FR" dirty="0"/>
          </a:p>
        </p:txBody>
      </p:sp>
      <p:pic>
        <p:nvPicPr>
          <p:cNvPr id="6" name="Picture 14">
            <a:extLst>
              <a:ext uri="{FF2B5EF4-FFF2-40B4-BE49-F238E27FC236}">
                <a16:creationId xmlns:a16="http://schemas.microsoft.com/office/drawing/2014/main" id="{5256F4B2-332F-49BF-BBE5-1FF3CA8331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40" t="7751" b="4074"/>
          <a:stretch/>
        </p:blipFill>
        <p:spPr bwMode="auto">
          <a:xfrm>
            <a:off x="280502" y="2053908"/>
            <a:ext cx="5987700" cy="3942691"/>
          </a:xfrm>
          <a:prstGeom prst="rect">
            <a:avLst/>
          </a:prstGeom>
          <a:noFill/>
          <a:ln>
            <a:noFill/>
          </a:ln>
          <a:effectLst/>
          <a:extLst>
            <a:ext uri="{909E8E84-426E-40DD-AFC4-6F175D3DCCD1}">
              <a14:hiddenFill xmlns:a14="http://schemas.microsoft.com/office/drawing/2010/main">
                <a:blipFill dpi="0" rotWithShape="0">
                  <a:blip/>
                  <a:srcRect l="1640" t="775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e 14">
            <a:extLst>
              <a:ext uri="{FF2B5EF4-FFF2-40B4-BE49-F238E27FC236}">
                <a16:creationId xmlns:a16="http://schemas.microsoft.com/office/drawing/2014/main" id="{93A33635-B0C0-4C0C-AD0D-EBC1BC8CC0A4}"/>
              </a:ext>
            </a:extLst>
          </p:cNvPr>
          <p:cNvGrpSpPr>
            <a:grpSpLocks/>
          </p:cNvGrpSpPr>
          <p:nvPr/>
        </p:nvGrpSpPr>
        <p:grpSpPr bwMode="auto">
          <a:xfrm>
            <a:off x="1420813" y="5140325"/>
            <a:ext cx="4378325" cy="1089025"/>
            <a:chOff x="690392" y="4891783"/>
            <a:chExt cx="4377673" cy="1088600"/>
          </a:xfrm>
        </p:grpSpPr>
        <p:pic>
          <p:nvPicPr>
            <p:cNvPr id="30733" name="Picture 6" descr="Résultat de recherche d'images pour &quot;charte du batiment connecté batiment solidaire et humain&quot;">
              <a:extLst>
                <a:ext uri="{FF2B5EF4-FFF2-40B4-BE49-F238E27FC236}">
                  <a16:creationId xmlns:a16="http://schemas.microsoft.com/office/drawing/2014/main" id="{A674FBB9-2AAC-4B5A-8706-5C3163698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147" y="5135794"/>
              <a:ext cx="2103896" cy="84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ZoneTexte 45">
              <a:extLst>
                <a:ext uri="{FF2B5EF4-FFF2-40B4-BE49-F238E27FC236}">
                  <a16:creationId xmlns:a16="http://schemas.microsoft.com/office/drawing/2014/main" id="{4DAA4488-4A85-4FD4-957B-5AAD13ED84E1}"/>
                </a:ext>
              </a:extLst>
            </p:cNvPr>
            <p:cNvSpPr txBox="1"/>
            <p:nvPr/>
          </p:nvSpPr>
          <p:spPr>
            <a:xfrm>
              <a:off x="690392" y="4891783"/>
              <a:ext cx="4377673" cy="307855"/>
            </a:xfrm>
            <a:prstGeom prst="rect">
              <a:avLst/>
            </a:prstGeom>
            <a:noFill/>
          </p:spPr>
          <p:txBody>
            <a:bodyPr wrap="none">
              <a:spAutoFit/>
            </a:bodyPr>
            <a:lstStyle/>
            <a:p>
              <a:pPr eaLnBrk="1" hangingPunct="1">
                <a:defRPr/>
              </a:pPr>
              <a:r>
                <a:rPr lang="fr-FR" sz="1400" b="1" cap="small" dirty="0"/>
                <a:t>Charte du bâtiment connecté, bâtiment solidaire et humain</a:t>
              </a:r>
            </a:p>
          </p:txBody>
        </p:sp>
        <p:pic>
          <p:nvPicPr>
            <p:cNvPr id="30735" name="Picture 8" descr="Résultat de recherche d'images pour &quot;logo ministère de la cohésion des territoires*&quot;">
              <a:extLst>
                <a:ext uri="{FF2B5EF4-FFF2-40B4-BE49-F238E27FC236}">
                  <a16:creationId xmlns:a16="http://schemas.microsoft.com/office/drawing/2014/main" id="{4E8E0FD2-02FB-4E93-AA00-436119258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49" y="5015687"/>
              <a:ext cx="2211064" cy="84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3" name="Picture 2" descr="RÃ©sultat de recherche d'images pour &quot;logo alliance hqe&quot;">
            <a:extLst>
              <a:ext uri="{FF2B5EF4-FFF2-40B4-BE49-F238E27FC236}">
                <a16:creationId xmlns:a16="http://schemas.microsoft.com/office/drawing/2014/main" id="{668403B0-2FEB-4802-8912-A287DE5EA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2338" y="4119563"/>
            <a:ext cx="11112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3" name="ZoneTexte 100352">
            <a:extLst>
              <a:ext uri="{FF2B5EF4-FFF2-40B4-BE49-F238E27FC236}">
                <a16:creationId xmlns:a16="http://schemas.microsoft.com/office/drawing/2014/main" id="{D518A8AC-1EB2-4A06-9F18-C24FED6CCFD6}"/>
              </a:ext>
            </a:extLst>
          </p:cNvPr>
          <p:cNvSpPr txBox="1"/>
          <p:nvPr/>
        </p:nvSpPr>
        <p:spPr>
          <a:xfrm>
            <a:off x="6659563" y="5300663"/>
            <a:ext cx="1968500" cy="83026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eaLnBrk="1" hangingPunct="1">
              <a:defRPr/>
            </a:pPr>
            <a:r>
              <a:rPr lang="fr-FR" sz="1400" b="1" dirty="0" err="1"/>
              <a:t>Signed</a:t>
            </a:r>
            <a:r>
              <a:rPr lang="fr-FR" sz="1400" b="1" dirty="0"/>
              <a:t> by over</a:t>
            </a:r>
          </a:p>
          <a:p>
            <a:pPr algn="ctr" eaLnBrk="1" hangingPunct="1">
              <a:defRPr/>
            </a:pPr>
            <a:r>
              <a:rPr lang="fr-FR" sz="2000" b="1" dirty="0"/>
              <a:t>100 </a:t>
            </a:r>
          </a:p>
          <a:p>
            <a:pPr algn="ctr" eaLnBrk="1" hangingPunct="1">
              <a:defRPr/>
            </a:pPr>
            <a:r>
              <a:rPr lang="fr-FR" sz="1400" b="1" dirty="0" err="1"/>
              <a:t>Industry</a:t>
            </a:r>
            <a:r>
              <a:rPr lang="fr-FR" sz="1400" b="1" dirty="0"/>
              <a:t> stakeholders</a:t>
            </a:r>
          </a:p>
        </p:txBody>
      </p:sp>
      <p:sp>
        <p:nvSpPr>
          <p:cNvPr id="56" name="Flèche : double flèche horizontale 55">
            <a:extLst>
              <a:ext uri="{FF2B5EF4-FFF2-40B4-BE49-F238E27FC236}">
                <a16:creationId xmlns:a16="http://schemas.microsoft.com/office/drawing/2014/main" id="{A169355D-818C-415D-9C51-7F7B03F8C243}"/>
              </a:ext>
            </a:extLst>
          </p:cNvPr>
          <p:cNvSpPr/>
          <p:nvPr/>
        </p:nvSpPr>
        <p:spPr>
          <a:xfrm>
            <a:off x="5707063" y="5507038"/>
            <a:ext cx="952500" cy="4095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 name="Google Shape;165;p15">
            <a:extLst>
              <a:ext uri="{FF2B5EF4-FFF2-40B4-BE49-F238E27FC236}">
                <a16:creationId xmlns:a16="http://schemas.microsoft.com/office/drawing/2014/main" id="{DD8BEC05-9296-4AB5-90C4-305FA4939FBE}"/>
              </a:ext>
            </a:extLst>
          </p:cNvPr>
          <p:cNvSpPr/>
          <p:nvPr/>
        </p:nvSpPr>
        <p:spPr>
          <a:xfrm>
            <a:off x="6607175" y="887413"/>
            <a:ext cx="2020888" cy="500062"/>
          </a:xfrm>
          <a:prstGeom prst="roundRect">
            <a:avLst>
              <a:gd name="adj" fmla="val 16667"/>
            </a:avLst>
          </a:prstGeom>
          <a:solidFill>
            <a:schemeClr val="accent1"/>
          </a:solidFill>
          <a:ln>
            <a:noFill/>
          </a:ln>
        </p:spPr>
        <p:txBody>
          <a:bodyPr spcFirstLastPara="1" lIns="104238" tIns="52105" rIns="104238" bIns="52105" anchor="ctr"/>
          <a:lstStyle/>
          <a:p>
            <a:pPr algn="ctr" eaLnBrk="1" hangingPunct="1">
              <a:defRPr/>
            </a:pPr>
            <a:r>
              <a:rPr lang="fr-FR" sz="1596" b="1" dirty="0">
                <a:solidFill>
                  <a:schemeClr val="lt1"/>
                </a:solidFill>
                <a:latin typeface="Calibri"/>
                <a:ea typeface="Calibri"/>
                <a:cs typeface="Calibri"/>
                <a:sym typeface="Calibri"/>
              </a:rPr>
              <a:t>Services to building stakeholders</a:t>
            </a:r>
            <a:endParaRPr sz="1596" b="1" dirty="0">
              <a:solidFill>
                <a:schemeClr val="lt1"/>
              </a:solidFill>
              <a:latin typeface="Calibri"/>
              <a:ea typeface="Calibri"/>
              <a:cs typeface="Calibri"/>
              <a:sym typeface="Calibri"/>
            </a:endParaRPr>
          </a:p>
        </p:txBody>
      </p:sp>
      <p:sp>
        <p:nvSpPr>
          <p:cNvPr id="30" name="Google Shape;166;p15">
            <a:extLst>
              <a:ext uri="{FF2B5EF4-FFF2-40B4-BE49-F238E27FC236}">
                <a16:creationId xmlns:a16="http://schemas.microsoft.com/office/drawing/2014/main" id="{DD54CADD-20D0-43CA-BA03-5665CC8D1F46}"/>
              </a:ext>
            </a:extLst>
          </p:cNvPr>
          <p:cNvSpPr/>
          <p:nvPr/>
        </p:nvSpPr>
        <p:spPr>
          <a:xfrm>
            <a:off x="6591300" y="2009775"/>
            <a:ext cx="2022475" cy="500063"/>
          </a:xfrm>
          <a:prstGeom prst="roundRect">
            <a:avLst>
              <a:gd name="adj" fmla="val 16667"/>
            </a:avLst>
          </a:prstGeom>
          <a:solidFill>
            <a:schemeClr val="accent1"/>
          </a:solidFill>
          <a:ln>
            <a:noFill/>
          </a:ln>
        </p:spPr>
        <p:txBody>
          <a:bodyPr spcFirstLastPara="1" lIns="104238" tIns="52105" rIns="104238" bIns="52105" anchor="ctr"/>
          <a:lstStyle/>
          <a:p>
            <a:pPr algn="ctr" eaLnBrk="1" hangingPunct="1">
              <a:defRPr/>
            </a:pPr>
            <a:r>
              <a:rPr lang="fr-FR" sz="1596" b="1" dirty="0" err="1">
                <a:solidFill>
                  <a:schemeClr val="lt1"/>
                </a:solidFill>
                <a:latin typeface="Calibri"/>
                <a:ea typeface="Calibri"/>
                <a:cs typeface="Calibri"/>
                <a:sym typeface="Calibri"/>
              </a:rPr>
              <a:t>Governance</a:t>
            </a:r>
            <a:endParaRPr sz="2052" dirty="0"/>
          </a:p>
        </p:txBody>
      </p:sp>
      <p:sp>
        <p:nvSpPr>
          <p:cNvPr id="31" name="Google Shape;167;p15">
            <a:extLst>
              <a:ext uri="{FF2B5EF4-FFF2-40B4-BE49-F238E27FC236}">
                <a16:creationId xmlns:a16="http://schemas.microsoft.com/office/drawing/2014/main" id="{AF931FC7-6CE8-4948-8D66-9353701AF9B5}"/>
              </a:ext>
            </a:extLst>
          </p:cNvPr>
          <p:cNvSpPr/>
          <p:nvPr/>
        </p:nvSpPr>
        <p:spPr>
          <a:xfrm>
            <a:off x="6607175" y="3257550"/>
            <a:ext cx="2020888" cy="498475"/>
          </a:xfrm>
          <a:prstGeom prst="roundRect">
            <a:avLst>
              <a:gd name="adj" fmla="val 16667"/>
            </a:avLst>
          </a:prstGeom>
          <a:solidFill>
            <a:schemeClr val="accent1"/>
          </a:solidFill>
          <a:ln>
            <a:noFill/>
          </a:ln>
        </p:spPr>
        <p:txBody>
          <a:bodyPr spcFirstLastPara="1" lIns="104238" tIns="52105" rIns="104238" bIns="52105" anchor="ctr"/>
          <a:lstStyle/>
          <a:p>
            <a:pPr algn="ctr" eaLnBrk="1" hangingPunct="1">
              <a:defRPr/>
            </a:pPr>
            <a:r>
              <a:rPr lang="fr-FR" sz="1596" b="1" dirty="0" err="1">
                <a:solidFill>
                  <a:schemeClr val="lt1"/>
                </a:solidFill>
                <a:latin typeface="Calibri"/>
                <a:ea typeface="Calibri"/>
                <a:cs typeface="Calibri"/>
                <a:sym typeface="Calibri"/>
              </a:rPr>
              <a:t>Technical</a:t>
            </a:r>
            <a:r>
              <a:rPr lang="fr-FR" sz="1596" b="1" dirty="0">
                <a:solidFill>
                  <a:schemeClr val="lt1"/>
                </a:solidFill>
                <a:latin typeface="Calibri"/>
                <a:ea typeface="Calibri"/>
                <a:cs typeface="Calibri"/>
                <a:sym typeface="Calibri"/>
              </a:rPr>
              <a:t> Principles</a:t>
            </a:r>
            <a:endParaRPr lang="fr-FR" sz="2052" dirty="0"/>
          </a:p>
        </p:txBody>
      </p:sp>
      <p:pic>
        <p:nvPicPr>
          <p:cNvPr id="30729" name="Google Shape;168;p15">
            <a:extLst>
              <a:ext uri="{FF2B5EF4-FFF2-40B4-BE49-F238E27FC236}">
                <a16:creationId xmlns:a16="http://schemas.microsoft.com/office/drawing/2014/main" id="{E18F61C8-64AD-4DD0-8BE0-2E3EB689434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550" y="769938"/>
            <a:ext cx="5708650"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Google Shape;171;p15" descr="Une image contenant graphiques vectoriels&#10;&#10;Description générée avec un niveau de confiance très élevé">
            <a:extLst>
              <a:ext uri="{FF2B5EF4-FFF2-40B4-BE49-F238E27FC236}">
                <a16:creationId xmlns:a16="http://schemas.microsoft.com/office/drawing/2014/main" id="{320849D7-26F7-4213-B952-3F0A9DB7002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13972" t="10509" r="13469" b="19907"/>
          <a:stretch>
            <a:fillRect/>
          </a:stretch>
        </p:blipFill>
        <p:spPr bwMode="auto">
          <a:xfrm>
            <a:off x="9344025" y="2759075"/>
            <a:ext cx="197008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2" descr="RÃ©sultat de recherche d'images pour &quot;logo smart buildings alliance&quot;">
            <a:extLst>
              <a:ext uri="{FF2B5EF4-FFF2-40B4-BE49-F238E27FC236}">
                <a16:creationId xmlns:a16="http://schemas.microsoft.com/office/drawing/2014/main" id="{E2EC61D7-F8EF-4EE4-AD7A-AE5F6F6AF9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3575" y="1368425"/>
            <a:ext cx="155098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re 1">
            <a:extLst>
              <a:ext uri="{FF2B5EF4-FFF2-40B4-BE49-F238E27FC236}">
                <a16:creationId xmlns:a16="http://schemas.microsoft.com/office/drawing/2014/main" id="{2995087A-9242-40AB-8550-EBE67A73830C}"/>
              </a:ext>
            </a:extLst>
          </p:cNvPr>
          <p:cNvSpPr txBox="1">
            <a:spLocks/>
          </p:cNvSpPr>
          <p:nvPr/>
        </p:nvSpPr>
        <p:spPr bwMode="auto">
          <a:xfrm>
            <a:off x="822325" y="-134938"/>
            <a:ext cx="10887075" cy="928688"/>
          </a:xfrm>
          <a:prstGeom prst="rect">
            <a:avLst/>
          </a:prstGeom>
          <a:noFill/>
          <a:ln>
            <a:noFill/>
          </a:ln>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fontAlgn="auto" hangingPunct="1">
              <a:lnSpc>
                <a:spcPct val="90000"/>
              </a:lnSpc>
              <a:spcBef>
                <a:spcPts val="0"/>
              </a:spcBef>
              <a:spcAft>
                <a:spcPts val="0"/>
              </a:spcAft>
              <a:defRPr/>
            </a:pPr>
            <a:r>
              <a:rPr lang="en-US" altLang="fr-FR" sz="2800" b="1" cap="small" dirty="0">
                <a:highlight>
                  <a:srgbClr val="FFFF00"/>
                </a:highlight>
                <a:latin typeface="Gill Sans Nova" panose="020B0602020104020203" pitchFamily="34" charset="0"/>
                <a:ea typeface="+mj-ea"/>
                <a:cs typeface="+mj-cs"/>
              </a:rPr>
              <a:t>The framework for connected &amp; communicating buildings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5EFF9BE-6EEC-45A9-AB75-DB3DCA28096A}"/>
              </a:ext>
            </a:extLst>
          </p:cNvPr>
          <p:cNvSpPr>
            <a:spLocks noGrp="1"/>
          </p:cNvSpPr>
          <p:nvPr>
            <p:ph type="title"/>
          </p:nvPr>
        </p:nvSpPr>
        <p:spPr/>
        <p:txBody>
          <a:bodyPr/>
          <a:lstStyle/>
          <a:p>
            <a:r>
              <a:rPr lang="fr-FR" dirty="0"/>
              <a:t>Principles </a:t>
            </a:r>
            <a:r>
              <a:rPr lang="fr-FR" dirty="0" err="1"/>
              <a:t>underlying</a:t>
            </a:r>
            <a:r>
              <a:rPr lang="fr-FR" dirty="0"/>
              <a:t> R2S </a:t>
            </a:r>
            <a:r>
              <a:rPr lang="fr-FR" dirty="0" err="1"/>
              <a:t>framework</a:t>
            </a:r>
            <a:r>
              <a:rPr lang="fr-FR" dirty="0"/>
              <a:t> </a:t>
            </a:r>
            <a:r>
              <a:rPr lang="fr-FR" dirty="0">
                <a:latin typeface="Arial" panose="020B0604020202020204" pitchFamily="34" charset="0"/>
                <a:cs typeface="Arial" panose="020B0604020202020204" pitchFamily="34" charset="0"/>
              </a:rPr>
              <a:t>● </a:t>
            </a:r>
            <a:r>
              <a:rPr lang="fr-FR" dirty="0"/>
              <a:t>1/4</a:t>
            </a:r>
          </a:p>
        </p:txBody>
      </p:sp>
      <p:sp>
        <p:nvSpPr>
          <p:cNvPr id="40962" name="Espace réservé du numéro de diapositive 6">
            <a:extLst>
              <a:ext uri="{FF2B5EF4-FFF2-40B4-BE49-F238E27FC236}">
                <a16:creationId xmlns:a16="http://schemas.microsoft.com/office/drawing/2014/main" id="{12A0BD1B-7B02-46E6-AE67-4DC8DC1AAE70}"/>
              </a:ext>
            </a:extLst>
          </p:cNvPr>
          <p:cNvSpPr>
            <a:spLocks noGrp="1"/>
          </p:cNvSpPr>
          <p:nvPr>
            <p:ph type="sldNum"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l">
              <a:lnSpc>
                <a:spcPct val="80000"/>
              </a:lnSpc>
              <a:spcBef>
                <a:spcPct val="0"/>
              </a:spcBef>
              <a:spcAft>
                <a:spcPts val="600"/>
              </a:spcAft>
              <a:buFontTx/>
              <a:buNone/>
            </a:pPr>
            <a:fld id="{0AF8ACB5-3C4C-4EB9-AB47-42954A9DB2FF}" type="slidenum">
              <a:rPr lang="en-US" altLang="fr-FR" sz="500" b="0">
                <a:solidFill>
                  <a:srgbClr val="FFFFFF"/>
                </a:solidFill>
                <a:latin typeface="Arial" panose="020B0604020202020204" pitchFamily="34" charset="0"/>
              </a:rPr>
              <a:pPr algn="l">
                <a:lnSpc>
                  <a:spcPct val="80000"/>
                </a:lnSpc>
                <a:spcBef>
                  <a:spcPct val="0"/>
                </a:spcBef>
                <a:spcAft>
                  <a:spcPts val="600"/>
                </a:spcAft>
                <a:buFontTx/>
                <a:buNone/>
              </a:pPr>
              <a:t>37</a:t>
            </a:fld>
            <a:endParaRPr lang="en-US" altLang="fr-FR" sz="500" b="0">
              <a:solidFill>
                <a:srgbClr val="FFFFFF"/>
              </a:solidFill>
              <a:latin typeface="Arial" panose="020B0604020202020204" pitchFamily="34" charset="0"/>
            </a:endParaRPr>
          </a:p>
        </p:txBody>
      </p:sp>
      <p:pic>
        <p:nvPicPr>
          <p:cNvPr id="40963" name="Image 1">
            <a:extLst>
              <a:ext uri="{FF2B5EF4-FFF2-40B4-BE49-F238E27FC236}">
                <a16:creationId xmlns:a16="http://schemas.microsoft.com/office/drawing/2014/main" id="{513B912E-18E0-4D5A-A96C-C73B6AC0E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1447" y="2150890"/>
            <a:ext cx="7351713"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a:extLst>
              <a:ext uri="{FF2B5EF4-FFF2-40B4-BE49-F238E27FC236}">
                <a16:creationId xmlns:a16="http://schemas.microsoft.com/office/drawing/2014/main" id="{8AF2BCD3-65B3-46D2-AB69-BD51A7150AEC}"/>
              </a:ext>
            </a:extLst>
          </p:cNvPr>
          <p:cNvSpPr txBox="1">
            <a:spLocks/>
          </p:cNvSpPr>
          <p:nvPr/>
        </p:nvSpPr>
        <p:spPr>
          <a:xfrm>
            <a:off x="565150" y="2293938"/>
            <a:ext cx="4184650" cy="2713563"/>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Clr>
                <a:schemeClr val="accent6">
                  <a:lumMod val="75000"/>
                </a:schemeClr>
              </a:buClr>
              <a:buFont typeface="Arial" panose="020B0604020202020204" pitchFamily="34" charset="0"/>
              <a:buNone/>
              <a:defRPr/>
            </a:pPr>
            <a:r>
              <a:rPr lang="en-US" sz="1800" b="1" cap="small" dirty="0">
                <a:solidFill>
                  <a:srgbClr val="5C6971"/>
                </a:solidFill>
              </a:rPr>
              <a:t>This is the infrastructure of the building’s 4th fluid (data) …</a:t>
            </a:r>
            <a:endParaRPr lang="en-US" sz="1800" dirty="0">
              <a:solidFill>
                <a:srgbClr val="5C6971"/>
              </a:solidFill>
            </a:endParaRPr>
          </a:p>
          <a:p>
            <a:pPr marL="0" indent="0" fontAlgn="auto">
              <a:spcAft>
                <a:spcPts val="0"/>
              </a:spcAft>
              <a:buClr>
                <a:schemeClr val="accent6">
                  <a:lumMod val="75000"/>
                </a:schemeClr>
              </a:buClr>
              <a:buFont typeface="Arial" panose="020B0604020202020204" pitchFamily="34" charset="0"/>
              <a:buNone/>
              <a:defRPr/>
            </a:pPr>
            <a:r>
              <a:rPr lang="en-US" sz="1800" dirty="0">
                <a:solidFill>
                  <a:srgbClr val="5C6971"/>
                </a:solidFill>
              </a:rPr>
              <a:t>based on a standard and universal data transport protocol Ethernet – IP, this infrastructure includes, wired or wireless connectivity for the transportation of data, as well as network management systems, routing and logical organization of data flows and network services for the building.</a:t>
            </a:r>
          </a:p>
        </p:txBody>
      </p:sp>
      <p:sp>
        <p:nvSpPr>
          <p:cNvPr id="25604" name="ZoneTexte 3">
            <a:extLst>
              <a:ext uri="{FF2B5EF4-FFF2-40B4-BE49-F238E27FC236}">
                <a16:creationId xmlns:a16="http://schemas.microsoft.com/office/drawing/2014/main" id="{79CC9237-1634-4814-8A9D-55F77B27B9CD}"/>
              </a:ext>
            </a:extLst>
          </p:cNvPr>
          <p:cNvSpPr txBox="1">
            <a:spLocks noChangeArrowheads="1"/>
          </p:cNvSpPr>
          <p:nvPr/>
        </p:nvSpPr>
        <p:spPr bwMode="auto">
          <a:xfrm>
            <a:off x="4503738" y="5045075"/>
            <a:ext cx="3309937" cy="400050"/>
          </a:xfrm>
          <a:prstGeom prst="rect">
            <a:avLst/>
          </a:prstGeom>
          <a:solidFill>
            <a:schemeClr val="bg1"/>
          </a:solidFill>
          <a:ln>
            <a:noFill/>
          </a:ln>
        </p:spPr>
        <p:txBody>
          <a:bodyPr wrap="none">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a:lnSpc>
                <a:spcPct val="100000"/>
              </a:lnSpc>
              <a:spcBef>
                <a:spcPct val="0"/>
              </a:spcBef>
              <a:buFontTx/>
              <a:buNone/>
              <a:defRPr/>
            </a:pPr>
            <a:r>
              <a:rPr lang="fr-FR" altLang="fr-FR" sz="2000" b="1" cap="small" dirty="0">
                <a:solidFill>
                  <a:schemeClr val="accent6">
                    <a:lumMod val="75000"/>
                  </a:schemeClr>
                </a:solidFill>
                <a:latin typeface="Gill Sans Nova" panose="020B0602020104020203" pitchFamily="34" charset="0"/>
                <a:ea typeface="+mj-ea"/>
                <a:cs typeface="+mj-cs"/>
              </a:rPr>
              <a:t>Multiple Field Networks</a:t>
            </a:r>
          </a:p>
        </p:txBody>
      </p:sp>
      <p:sp>
        <p:nvSpPr>
          <p:cNvPr id="25605" name="ZoneTexte 7">
            <a:extLst>
              <a:ext uri="{FF2B5EF4-FFF2-40B4-BE49-F238E27FC236}">
                <a16:creationId xmlns:a16="http://schemas.microsoft.com/office/drawing/2014/main" id="{B0AD394B-3294-49B2-B1AC-C14AE27163CA}"/>
              </a:ext>
            </a:extLst>
          </p:cNvPr>
          <p:cNvSpPr txBox="1">
            <a:spLocks noChangeArrowheads="1"/>
          </p:cNvSpPr>
          <p:nvPr/>
        </p:nvSpPr>
        <p:spPr bwMode="auto">
          <a:xfrm>
            <a:off x="8183563" y="5051425"/>
            <a:ext cx="3640137" cy="400050"/>
          </a:xfrm>
          <a:prstGeom prst="rect">
            <a:avLst/>
          </a:prstGeom>
          <a:solidFill>
            <a:schemeClr val="bg1"/>
          </a:solidFill>
          <a:ln>
            <a:noFill/>
          </a:ln>
        </p:spPr>
        <p:txBody>
          <a:bodyPr wrap="none">
            <a:spAutoFit/>
          </a:bodyPr>
          <a:lstStyle>
            <a:defPPr>
              <a:defRPr lang="fr-FR"/>
            </a:defPPr>
            <a:lvl1pPr algn="ctr">
              <a:lnSpc>
                <a:spcPct val="100000"/>
              </a:lnSpc>
              <a:buFontTx/>
              <a:buNone/>
              <a:defRPr sz="2000" b="1" cap="small">
                <a:solidFill>
                  <a:schemeClr val="accent6">
                    <a:lumMod val="75000"/>
                  </a:schemeClr>
                </a:solidFill>
                <a:latin typeface="Gill Sans Nova" panose="020B0602020104020203" pitchFamily="34" charset="0"/>
                <a:ea typeface="+mj-ea"/>
                <a:cs typeface="+mj-cs"/>
              </a:defRPr>
            </a:lvl1pPr>
            <a:lvl2pPr marL="742950" indent="-285750">
              <a:lnSpc>
                <a:spcPct val="90000"/>
              </a:lnSpc>
              <a:spcBef>
                <a:spcPts val="500"/>
              </a:spcBef>
              <a:buFont typeface="Arial" panose="020B0604020202020204" pitchFamily="34" charset="0"/>
              <a:buChar char="•"/>
              <a:defRPr sz="20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latin typeface="Calibri" panose="020F0502020204030204" pitchFamily="34" charset="0"/>
              </a:defRPr>
            </a:lvl9pPr>
          </a:lstStyle>
          <a:p>
            <a:pPr>
              <a:defRPr/>
            </a:pPr>
            <a:r>
              <a:rPr lang="en-US" altLang="fr-FR" dirty="0"/>
              <a:t>Converged Smart Network</a:t>
            </a:r>
          </a:p>
        </p:txBody>
      </p:sp>
      <p:pic>
        <p:nvPicPr>
          <p:cNvPr id="40968" name="Picture 2" descr="Image result for R2S logo">
            <a:extLst>
              <a:ext uri="{FF2B5EF4-FFF2-40B4-BE49-F238E27FC236}">
                <a16:creationId xmlns:a16="http://schemas.microsoft.com/office/drawing/2014/main" id="{7451E36B-11B0-4C48-B90C-F7228954C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3666" y="2234234"/>
            <a:ext cx="1435859"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8F90C66E-6F9E-4867-9703-028282AB3372}"/>
              </a:ext>
            </a:extLst>
          </p:cNvPr>
          <p:cNvSpPr txBox="1"/>
          <p:nvPr/>
        </p:nvSpPr>
        <p:spPr>
          <a:xfrm>
            <a:off x="1471585" y="1091555"/>
            <a:ext cx="8326895" cy="461665"/>
          </a:xfrm>
          <a:prstGeom prst="rect">
            <a:avLst/>
          </a:prstGeom>
          <a:solidFill>
            <a:schemeClr val="bg1"/>
          </a:solidFill>
          <a:ln>
            <a:noFill/>
          </a:ln>
        </p:spPr>
        <p:txBody>
          <a:bodyPr wrap="none">
            <a:spAutoFit/>
          </a:bodyPr>
          <a:lstStyle>
            <a:defPPr>
              <a:defRPr lang="fr-FR"/>
            </a:defPPr>
            <a:lvl1pPr algn="ctr">
              <a:lnSpc>
                <a:spcPct val="100000"/>
              </a:lnSpc>
              <a:buFontTx/>
              <a:buNone/>
              <a:defRPr sz="2000" b="1" cap="small">
                <a:solidFill>
                  <a:schemeClr val="accent6">
                    <a:lumMod val="75000"/>
                  </a:schemeClr>
                </a:solidFill>
                <a:latin typeface="Gill Sans Nova" panose="020B0602020104020203" pitchFamily="34" charset="0"/>
                <a:ea typeface="+mj-ea"/>
                <a:cs typeface="+mj-cs"/>
              </a:defRPr>
            </a:lvl1pPr>
            <a:lvl2pPr marL="742950" indent="-285750">
              <a:lnSpc>
                <a:spcPct val="90000"/>
              </a:lnSpc>
              <a:spcBef>
                <a:spcPts val="500"/>
              </a:spcBef>
              <a:buFont typeface="Arial" panose="020B0604020202020204" pitchFamily="34" charset="0"/>
              <a:buChar char="•"/>
              <a:defRPr sz="20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latin typeface="Calibri" panose="020F0502020204030204" pitchFamily="34" charset="0"/>
              </a:defRPr>
            </a:lvl9pPr>
          </a:lstStyle>
          <a:p>
            <a:pPr>
              <a:defRPr/>
            </a:pPr>
            <a:r>
              <a:rPr lang="en-US" sz="2400" b="0" dirty="0">
                <a:latin typeface="+mn-lt"/>
                <a:ea typeface="+mn-ea"/>
                <a:cs typeface="+mn-cs"/>
              </a:rPr>
              <a:t>Converged Smart Network for the building based on Ethernet - IP</a:t>
            </a:r>
          </a:p>
        </p:txBody>
      </p:sp>
      <p:sp>
        <p:nvSpPr>
          <p:cNvPr id="3" name="ZoneTexte 2">
            <a:extLst>
              <a:ext uri="{FF2B5EF4-FFF2-40B4-BE49-F238E27FC236}">
                <a16:creationId xmlns:a16="http://schemas.microsoft.com/office/drawing/2014/main" id="{EB01C9BF-D919-41CF-A6A5-504AB8E5D56F}"/>
              </a:ext>
            </a:extLst>
          </p:cNvPr>
          <p:cNvSpPr txBox="1"/>
          <p:nvPr/>
        </p:nvSpPr>
        <p:spPr>
          <a:xfrm>
            <a:off x="1878676" y="7381702"/>
            <a:ext cx="6749935" cy="369332"/>
          </a:xfrm>
          <a:prstGeom prst="rect">
            <a:avLst/>
          </a:prstGeom>
          <a:noFill/>
        </p:spPr>
        <p:txBody>
          <a:bodyPr wrap="square" rtlCol="0">
            <a:spAutoFit/>
          </a:bodyPr>
          <a:lstStyle/>
          <a:p>
            <a:r>
              <a:rPr lang="en-US" altLang="fr-FR" sz="1800" b="1" cap="small" dirty="0">
                <a:latin typeface="Gill Sans Nova" panose="020B0602020104020203" pitchFamily="34" charset="0"/>
              </a:rPr>
              <a:t>principles underlying 		framework  (1)</a:t>
            </a:r>
            <a:endParaRPr lang="fr-F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92FF648-4DCA-42C0-A4A0-802AADE9463E}"/>
              </a:ext>
            </a:extLst>
          </p:cNvPr>
          <p:cNvSpPr>
            <a:spLocks noGrp="1"/>
          </p:cNvSpPr>
          <p:nvPr>
            <p:ph idx="1"/>
          </p:nvPr>
        </p:nvSpPr>
        <p:spPr>
          <a:xfrm>
            <a:off x="464286" y="1556633"/>
            <a:ext cx="7466056" cy="1717837"/>
          </a:xfrm>
        </p:spPr>
        <p:txBody>
          <a:bodyPr>
            <a:normAutofit/>
          </a:bodyPr>
          <a:lstStyle/>
          <a:p>
            <a:pPr marL="0" indent="0">
              <a:buClr>
                <a:schemeClr val="accent6">
                  <a:lumMod val="75000"/>
                </a:schemeClr>
              </a:buClr>
              <a:buFont typeface="Arial" panose="020B0604020202020204" pitchFamily="34" charset="0"/>
              <a:buNone/>
              <a:defRPr/>
            </a:pPr>
            <a:r>
              <a:rPr lang="en-US" sz="1800" b="0" dirty="0">
                <a:latin typeface="Calibri" panose="020F0502020204030204" pitchFamily="34" charset="0"/>
                <a:cs typeface="Calibri" panose="020F0502020204030204" pitchFamily="34" charset="0"/>
              </a:rPr>
              <a:t>Each technical layer : Field systems, Network/Digital infrastructure &amp; Service, should be able to be changed without modifying the others two …</a:t>
            </a:r>
          </a:p>
          <a:p>
            <a:pPr marL="0" indent="0">
              <a:buClr>
                <a:schemeClr val="accent6">
                  <a:lumMod val="75000"/>
                </a:schemeClr>
              </a:buClr>
              <a:buFont typeface="Arial" panose="020B0604020202020204" pitchFamily="34" charset="0"/>
              <a:buNone/>
              <a:defRPr/>
            </a:pPr>
            <a:r>
              <a:rPr lang="en-US" sz="1800" b="0" cap="none" dirty="0">
                <a:latin typeface="Calibri" panose="020F0502020204030204" pitchFamily="34" charset="0"/>
                <a:cs typeface="Calibri" panose="020F0502020204030204" pitchFamily="34" charset="0"/>
              </a:rPr>
              <a:t>A hardware ecosystem does not impose a proprietary service or a dedicated network/digital infrastructure and vice versa</a:t>
            </a:r>
          </a:p>
        </p:txBody>
      </p:sp>
      <p:grpSp>
        <p:nvGrpSpPr>
          <p:cNvPr id="41988" name="Groupe 37">
            <a:extLst>
              <a:ext uri="{FF2B5EF4-FFF2-40B4-BE49-F238E27FC236}">
                <a16:creationId xmlns:a16="http://schemas.microsoft.com/office/drawing/2014/main" id="{7F963E3A-68B5-4B32-B270-51FBED505FE3}"/>
              </a:ext>
            </a:extLst>
          </p:cNvPr>
          <p:cNvGrpSpPr>
            <a:grpSpLocks/>
          </p:cNvGrpSpPr>
          <p:nvPr/>
        </p:nvGrpSpPr>
        <p:grpSpPr bwMode="auto">
          <a:xfrm>
            <a:off x="8132763" y="2346325"/>
            <a:ext cx="3629025" cy="3135313"/>
            <a:chOff x="5906642" y="1876425"/>
            <a:chExt cx="3628591" cy="3390900"/>
          </a:xfrm>
        </p:grpSpPr>
        <p:sp>
          <p:nvSpPr>
            <p:cNvPr id="41997" name="object 9">
              <a:extLst>
                <a:ext uri="{FF2B5EF4-FFF2-40B4-BE49-F238E27FC236}">
                  <a16:creationId xmlns:a16="http://schemas.microsoft.com/office/drawing/2014/main" id="{2ECA7FCB-2E75-4174-A558-82F95C709152}"/>
                </a:ext>
              </a:extLst>
            </p:cNvPr>
            <p:cNvSpPr>
              <a:spLocks/>
            </p:cNvSpPr>
            <p:nvPr/>
          </p:nvSpPr>
          <p:spPr bwMode="auto">
            <a:xfrm>
              <a:off x="7130795" y="1876425"/>
              <a:ext cx="1187450" cy="3390900"/>
            </a:xfrm>
            <a:custGeom>
              <a:avLst/>
              <a:gdLst>
                <a:gd name="T0" fmla="*/ 1068451 w 1187450"/>
                <a:gd name="T1" fmla="*/ 0 h 3390900"/>
                <a:gd name="T2" fmla="*/ 118745 w 1187450"/>
                <a:gd name="T3" fmla="*/ 0 h 3390900"/>
                <a:gd name="T4" fmla="*/ 72544 w 1187450"/>
                <a:gd name="T5" fmla="*/ 9338 h 3390900"/>
                <a:gd name="T6" fmla="*/ 34798 w 1187450"/>
                <a:gd name="T7" fmla="*/ 34798 h 3390900"/>
                <a:gd name="T8" fmla="*/ 9338 w 1187450"/>
                <a:gd name="T9" fmla="*/ 72544 h 3390900"/>
                <a:gd name="T10" fmla="*/ 0 w 1187450"/>
                <a:gd name="T11" fmla="*/ 118745 h 3390900"/>
                <a:gd name="T12" fmla="*/ 0 w 1187450"/>
                <a:gd name="T13" fmla="*/ 3272180 h 3390900"/>
                <a:gd name="T14" fmla="*/ 9338 w 1187450"/>
                <a:gd name="T15" fmla="*/ 3318392 h 3390900"/>
                <a:gd name="T16" fmla="*/ 34798 w 1187450"/>
                <a:gd name="T17" fmla="*/ 3356128 h 3390900"/>
                <a:gd name="T18" fmla="*/ 72544 w 1187450"/>
                <a:gd name="T19" fmla="*/ 3381570 h 3390900"/>
                <a:gd name="T20" fmla="*/ 118745 w 1187450"/>
                <a:gd name="T21" fmla="*/ 3390900 h 3390900"/>
                <a:gd name="T22" fmla="*/ 1068451 w 1187450"/>
                <a:gd name="T23" fmla="*/ 3390900 h 3390900"/>
                <a:gd name="T24" fmla="*/ 1114651 w 1187450"/>
                <a:gd name="T25" fmla="*/ 3381570 h 3390900"/>
                <a:gd name="T26" fmla="*/ 1152398 w 1187450"/>
                <a:gd name="T27" fmla="*/ 3356128 h 3390900"/>
                <a:gd name="T28" fmla="*/ 1177857 w 1187450"/>
                <a:gd name="T29" fmla="*/ 3318392 h 3390900"/>
                <a:gd name="T30" fmla="*/ 1187196 w 1187450"/>
                <a:gd name="T31" fmla="*/ 3272180 h 3390900"/>
                <a:gd name="T32" fmla="*/ 1187196 w 1187450"/>
                <a:gd name="T33" fmla="*/ 118745 h 3390900"/>
                <a:gd name="T34" fmla="*/ 1177857 w 1187450"/>
                <a:gd name="T35" fmla="*/ 72544 h 3390900"/>
                <a:gd name="T36" fmla="*/ 1152398 w 1187450"/>
                <a:gd name="T37" fmla="*/ 34798 h 3390900"/>
                <a:gd name="T38" fmla="*/ 1114651 w 1187450"/>
                <a:gd name="T39" fmla="*/ 9338 h 3390900"/>
                <a:gd name="T40" fmla="*/ 1068451 w 1187450"/>
                <a:gd name="T41" fmla="*/ 0 h 33909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7450" h="3390900">
                  <a:moveTo>
                    <a:pt x="1068451" y="0"/>
                  </a:moveTo>
                  <a:lnTo>
                    <a:pt x="118745" y="0"/>
                  </a:lnTo>
                  <a:lnTo>
                    <a:pt x="72544" y="9338"/>
                  </a:lnTo>
                  <a:lnTo>
                    <a:pt x="34798" y="34798"/>
                  </a:lnTo>
                  <a:lnTo>
                    <a:pt x="9338" y="72544"/>
                  </a:lnTo>
                  <a:lnTo>
                    <a:pt x="0" y="118745"/>
                  </a:lnTo>
                  <a:lnTo>
                    <a:pt x="0" y="3272180"/>
                  </a:lnTo>
                  <a:lnTo>
                    <a:pt x="9338" y="3318392"/>
                  </a:lnTo>
                  <a:lnTo>
                    <a:pt x="34798" y="3356128"/>
                  </a:lnTo>
                  <a:lnTo>
                    <a:pt x="72544" y="3381570"/>
                  </a:lnTo>
                  <a:lnTo>
                    <a:pt x="118745" y="3390900"/>
                  </a:lnTo>
                  <a:lnTo>
                    <a:pt x="1068451" y="3390900"/>
                  </a:lnTo>
                  <a:lnTo>
                    <a:pt x="1114651" y="3381570"/>
                  </a:lnTo>
                  <a:lnTo>
                    <a:pt x="1152398" y="3356128"/>
                  </a:lnTo>
                  <a:lnTo>
                    <a:pt x="1177857" y="3318392"/>
                  </a:lnTo>
                  <a:lnTo>
                    <a:pt x="1187196" y="3272180"/>
                  </a:lnTo>
                  <a:lnTo>
                    <a:pt x="1187196" y="118745"/>
                  </a:lnTo>
                  <a:lnTo>
                    <a:pt x="1177857" y="72544"/>
                  </a:lnTo>
                  <a:lnTo>
                    <a:pt x="1152398" y="34798"/>
                  </a:lnTo>
                  <a:lnTo>
                    <a:pt x="1114651" y="9338"/>
                  </a:lnTo>
                  <a:lnTo>
                    <a:pt x="1068451" y="0"/>
                  </a:lnTo>
                  <a:close/>
                </a:path>
              </a:pathLst>
            </a:custGeom>
            <a:solidFill>
              <a:srgbClr val="CBD8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41998" name="object 10">
              <a:extLst>
                <a:ext uri="{FF2B5EF4-FFF2-40B4-BE49-F238E27FC236}">
                  <a16:creationId xmlns:a16="http://schemas.microsoft.com/office/drawing/2014/main" id="{1B6B9D13-C5BF-427F-9EFC-16DC9AB2178B}"/>
                </a:ext>
              </a:extLst>
            </p:cNvPr>
            <p:cNvSpPr txBox="1">
              <a:spLocks noChangeArrowheads="1"/>
            </p:cNvSpPr>
            <p:nvPr/>
          </p:nvSpPr>
          <p:spPr bwMode="auto">
            <a:xfrm>
              <a:off x="7260617" y="4453509"/>
              <a:ext cx="926989" cy="59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1275" rIns="0" bIns="0">
              <a:spAutoFit/>
            </a:bodyPr>
            <a:lstStyle>
              <a:lvl1pPr marL="12700" indent="88900">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a:lnSpc>
                  <a:spcPts val="1975"/>
                </a:lnSpc>
                <a:spcBef>
                  <a:spcPts val="325"/>
                </a:spcBef>
                <a:buFontTx/>
                <a:buNone/>
              </a:pPr>
              <a:r>
                <a:rPr lang="en-US" altLang="fr-FR" sz="1800">
                  <a:solidFill>
                    <a:srgbClr val="FFFFFF"/>
                  </a:solidFill>
                  <a:cs typeface="Calibri" panose="020F0502020204030204" pitchFamily="34" charset="0"/>
                </a:rPr>
                <a:t>NetworkDigital</a:t>
              </a:r>
              <a:endParaRPr lang="en-US" altLang="fr-FR" sz="1800">
                <a:cs typeface="Calibri" panose="020F0502020204030204" pitchFamily="34" charset="0"/>
              </a:endParaRPr>
            </a:p>
          </p:txBody>
        </p:sp>
        <p:sp>
          <p:nvSpPr>
            <p:cNvPr id="41999" name="object 11">
              <a:extLst>
                <a:ext uri="{FF2B5EF4-FFF2-40B4-BE49-F238E27FC236}">
                  <a16:creationId xmlns:a16="http://schemas.microsoft.com/office/drawing/2014/main" id="{1841A7C3-AE6E-40FB-B1FE-5DD47184729A}"/>
                </a:ext>
              </a:extLst>
            </p:cNvPr>
            <p:cNvSpPr>
              <a:spLocks noChangeArrowheads="1"/>
            </p:cNvSpPr>
            <p:nvPr/>
          </p:nvSpPr>
          <p:spPr bwMode="auto">
            <a:xfrm>
              <a:off x="7165847" y="2079117"/>
              <a:ext cx="1115568" cy="1129284"/>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endParaRPr lang="en-US" altLang="fr-FR" sz="1800">
                <a:latin typeface="Arial" panose="020B0604020202020204" pitchFamily="34" charset="0"/>
              </a:endParaRPr>
            </a:p>
          </p:txBody>
        </p:sp>
        <p:sp>
          <p:nvSpPr>
            <p:cNvPr id="42000" name="object 12">
              <a:extLst>
                <a:ext uri="{FF2B5EF4-FFF2-40B4-BE49-F238E27FC236}">
                  <a16:creationId xmlns:a16="http://schemas.microsoft.com/office/drawing/2014/main" id="{B2F3AB4E-C279-4FE0-9F6D-665ECAB6A592}"/>
                </a:ext>
              </a:extLst>
            </p:cNvPr>
            <p:cNvSpPr>
              <a:spLocks/>
            </p:cNvSpPr>
            <p:nvPr/>
          </p:nvSpPr>
          <p:spPr bwMode="auto">
            <a:xfrm>
              <a:off x="7165847" y="2079117"/>
              <a:ext cx="1115695" cy="1129665"/>
            </a:xfrm>
            <a:custGeom>
              <a:avLst/>
              <a:gdLst>
                <a:gd name="T0" fmla="*/ 2047 w 1115695"/>
                <a:gd name="T1" fmla="*/ 515930 h 1129664"/>
                <a:gd name="T2" fmla="*/ 17921 w 1115695"/>
                <a:gd name="T3" fmla="*/ 422125 h 1129664"/>
                <a:gd name="T4" fmla="*/ 48387 w 1115695"/>
                <a:gd name="T5" fmla="*/ 334272 h 1129664"/>
                <a:gd name="T6" fmla="*/ 92106 w 1115695"/>
                <a:gd name="T7" fmla="*/ 253731 h 1129664"/>
                <a:gd name="T8" fmla="*/ 147740 w 1115695"/>
                <a:gd name="T9" fmla="*/ 181856 h 1129664"/>
                <a:gd name="T10" fmla="*/ 213950 w 1115695"/>
                <a:gd name="T11" fmla="*/ 120007 h 1129664"/>
                <a:gd name="T12" fmla="*/ 289398 w 1115695"/>
                <a:gd name="T13" fmla="*/ 69539 h 1129664"/>
                <a:gd name="T14" fmla="*/ 372745 w 1115695"/>
                <a:gd name="T15" fmla="*/ 31811 h 1129664"/>
                <a:gd name="T16" fmla="*/ 462653 w 1115695"/>
                <a:gd name="T17" fmla="*/ 8179 h 1129664"/>
                <a:gd name="T18" fmla="*/ 557783 w 1115695"/>
                <a:gd name="T19" fmla="*/ 0 h 1129664"/>
                <a:gd name="T20" fmla="*/ 652914 w 1115695"/>
                <a:gd name="T21" fmla="*/ 8179 h 1129664"/>
                <a:gd name="T22" fmla="*/ 742822 w 1115695"/>
                <a:gd name="T23" fmla="*/ 31811 h 1129664"/>
                <a:gd name="T24" fmla="*/ 826169 w 1115695"/>
                <a:gd name="T25" fmla="*/ 69539 h 1129664"/>
                <a:gd name="T26" fmla="*/ 901617 w 1115695"/>
                <a:gd name="T27" fmla="*/ 120007 h 1129664"/>
                <a:gd name="T28" fmla="*/ 967827 w 1115695"/>
                <a:gd name="T29" fmla="*/ 181856 h 1129664"/>
                <a:gd name="T30" fmla="*/ 1023461 w 1115695"/>
                <a:gd name="T31" fmla="*/ 253731 h 1129664"/>
                <a:gd name="T32" fmla="*/ 1067180 w 1115695"/>
                <a:gd name="T33" fmla="*/ 334272 h 1129664"/>
                <a:gd name="T34" fmla="*/ 1097646 w 1115695"/>
                <a:gd name="T35" fmla="*/ 422125 h 1129664"/>
                <a:gd name="T36" fmla="*/ 1113520 w 1115695"/>
                <a:gd name="T37" fmla="*/ 515930 h 1129664"/>
                <a:gd name="T38" fmla="*/ 1113520 w 1115695"/>
                <a:gd name="T39" fmla="*/ 613354 h 1129664"/>
                <a:gd name="T40" fmla="*/ 1097646 w 1115695"/>
                <a:gd name="T41" fmla="*/ 707159 h 1129664"/>
                <a:gd name="T42" fmla="*/ 1067180 w 1115695"/>
                <a:gd name="T43" fmla="*/ 795012 h 1129664"/>
                <a:gd name="T44" fmla="*/ 1023461 w 1115695"/>
                <a:gd name="T45" fmla="*/ 875553 h 1129664"/>
                <a:gd name="T46" fmla="*/ 967827 w 1115695"/>
                <a:gd name="T47" fmla="*/ 947428 h 1129664"/>
                <a:gd name="T48" fmla="*/ 901617 w 1115695"/>
                <a:gd name="T49" fmla="*/ 1009277 h 1129664"/>
                <a:gd name="T50" fmla="*/ 826169 w 1115695"/>
                <a:gd name="T51" fmla="*/ 1059745 h 1129664"/>
                <a:gd name="T52" fmla="*/ 742822 w 1115695"/>
                <a:gd name="T53" fmla="*/ 1097473 h 1129664"/>
                <a:gd name="T54" fmla="*/ 652914 w 1115695"/>
                <a:gd name="T55" fmla="*/ 1121105 h 1129664"/>
                <a:gd name="T56" fmla="*/ 557783 w 1115695"/>
                <a:gd name="T57" fmla="*/ 1129285 h 1129664"/>
                <a:gd name="T58" fmla="*/ 462653 w 1115695"/>
                <a:gd name="T59" fmla="*/ 1121105 h 1129664"/>
                <a:gd name="T60" fmla="*/ 372745 w 1115695"/>
                <a:gd name="T61" fmla="*/ 1097473 h 1129664"/>
                <a:gd name="T62" fmla="*/ 289398 w 1115695"/>
                <a:gd name="T63" fmla="*/ 1059745 h 1129664"/>
                <a:gd name="T64" fmla="*/ 213950 w 1115695"/>
                <a:gd name="T65" fmla="*/ 1009277 h 1129664"/>
                <a:gd name="T66" fmla="*/ 147740 w 1115695"/>
                <a:gd name="T67" fmla="*/ 947428 h 1129664"/>
                <a:gd name="T68" fmla="*/ 92106 w 1115695"/>
                <a:gd name="T69" fmla="*/ 875553 h 1129664"/>
                <a:gd name="T70" fmla="*/ 48387 w 1115695"/>
                <a:gd name="T71" fmla="*/ 795012 h 1129664"/>
                <a:gd name="T72" fmla="*/ 17921 w 1115695"/>
                <a:gd name="T73" fmla="*/ 707159 h 1129664"/>
                <a:gd name="T74" fmla="*/ 2047 w 1115695"/>
                <a:gd name="T75" fmla="*/ 613354 h 11296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15695" h="1129664">
                  <a:moveTo>
                    <a:pt x="0" y="564642"/>
                  </a:moveTo>
                  <a:lnTo>
                    <a:pt x="2047" y="515930"/>
                  </a:lnTo>
                  <a:lnTo>
                    <a:pt x="8076" y="468368"/>
                  </a:lnTo>
                  <a:lnTo>
                    <a:pt x="17921" y="422125"/>
                  </a:lnTo>
                  <a:lnTo>
                    <a:pt x="31414" y="377369"/>
                  </a:lnTo>
                  <a:lnTo>
                    <a:pt x="48387" y="334272"/>
                  </a:lnTo>
                  <a:lnTo>
                    <a:pt x="68673" y="293003"/>
                  </a:lnTo>
                  <a:lnTo>
                    <a:pt x="92106" y="253731"/>
                  </a:lnTo>
                  <a:lnTo>
                    <a:pt x="118517" y="216625"/>
                  </a:lnTo>
                  <a:lnTo>
                    <a:pt x="147740" y="181856"/>
                  </a:lnTo>
                  <a:lnTo>
                    <a:pt x="179607" y="149594"/>
                  </a:lnTo>
                  <a:lnTo>
                    <a:pt x="213950" y="120007"/>
                  </a:lnTo>
                  <a:lnTo>
                    <a:pt x="250603" y="93266"/>
                  </a:lnTo>
                  <a:lnTo>
                    <a:pt x="289398" y="69539"/>
                  </a:lnTo>
                  <a:lnTo>
                    <a:pt x="330168" y="48998"/>
                  </a:lnTo>
                  <a:lnTo>
                    <a:pt x="372745" y="31811"/>
                  </a:lnTo>
                  <a:lnTo>
                    <a:pt x="416963" y="18148"/>
                  </a:lnTo>
                  <a:lnTo>
                    <a:pt x="462653" y="8179"/>
                  </a:lnTo>
                  <a:lnTo>
                    <a:pt x="509649" y="2073"/>
                  </a:lnTo>
                  <a:lnTo>
                    <a:pt x="557783" y="0"/>
                  </a:lnTo>
                  <a:lnTo>
                    <a:pt x="605918" y="2073"/>
                  </a:lnTo>
                  <a:lnTo>
                    <a:pt x="652914" y="8179"/>
                  </a:lnTo>
                  <a:lnTo>
                    <a:pt x="698604" y="18148"/>
                  </a:lnTo>
                  <a:lnTo>
                    <a:pt x="742822" y="31811"/>
                  </a:lnTo>
                  <a:lnTo>
                    <a:pt x="785399" y="48998"/>
                  </a:lnTo>
                  <a:lnTo>
                    <a:pt x="826169" y="69539"/>
                  </a:lnTo>
                  <a:lnTo>
                    <a:pt x="864964" y="93266"/>
                  </a:lnTo>
                  <a:lnTo>
                    <a:pt x="901617" y="120007"/>
                  </a:lnTo>
                  <a:lnTo>
                    <a:pt x="935960" y="149594"/>
                  </a:lnTo>
                  <a:lnTo>
                    <a:pt x="967827" y="181856"/>
                  </a:lnTo>
                  <a:lnTo>
                    <a:pt x="997050" y="216625"/>
                  </a:lnTo>
                  <a:lnTo>
                    <a:pt x="1023461" y="253731"/>
                  </a:lnTo>
                  <a:lnTo>
                    <a:pt x="1046894" y="293003"/>
                  </a:lnTo>
                  <a:lnTo>
                    <a:pt x="1067180" y="334272"/>
                  </a:lnTo>
                  <a:lnTo>
                    <a:pt x="1084153" y="377369"/>
                  </a:lnTo>
                  <a:lnTo>
                    <a:pt x="1097646" y="422125"/>
                  </a:lnTo>
                  <a:lnTo>
                    <a:pt x="1107491" y="468368"/>
                  </a:lnTo>
                  <a:lnTo>
                    <a:pt x="1113520" y="515930"/>
                  </a:lnTo>
                  <a:lnTo>
                    <a:pt x="1115568" y="564642"/>
                  </a:lnTo>
                  <a:lnTo>
                    <a:pt x="1113520" y="613353"/>
                  </a:lnTo>
                  <a:lnTo>
                    <a:pt x="1107491" y="660915"/>
                  </a:lnTo>
                  <a:lnTo>
                    <a:pt x="1097646" y="707158"/>
                  </a:lnTo>
                  <a:lnTo>
                    <a:pt x="1084153" y="751914"/>
                  </a:lnTo>
                  <a:lnTo>
                    <a:pt x="1067180" y="795011"/>
                  </a:lnTo>
                  <a:lnTo>
                    <a:pt x="1046894" y="836280"/>
                  </a:lnTo>
                  <a:lnTo>
                    <a:pt x="1023461" y="875552"/>
                  </a:lnTo>
                  <a:lnTo>
                    <a:pt x="997050" y="912658"/>
                  </a:lnTo>
                  <a:lnTo>
                    <a:pt x="967827" y="947427"/>
                  </a:lnTo>
                  <a:lnTo>
                    <a:pt x="935960" y="979689"/>
                  </a:lnTo>
                  <a:lnTo>
                    <a:pt x="901617" y="1009276"/>
                  </a:lnTo>
                  <a:lnTo>
                    <a:pt x="864964" y="1036017"/>
                  </a:lnTo>
                  <a:lnTo>
                    <a:pt x="826169" y="1059744"/>
                  </a:lnTo>
                  <a:lnTo>
                    <a:pt x="785399" y="1080285"/>
                  </a:lnTo>
                  <a:lnTo>
                    <a:pt x="742822" y="1097472"/>
                  </a:lnTo>
                  <a:lnTo>
                    <a:pt x="698604" y="1111135"/>
                  </a:lnTo>
                  <a:lnTo>
                    <a:pt x="652914" y="1121104"/>
                  </a:lnTo>
                  <a:lnTo>
                    <a:pt x="605918" y="1127210"/>
                  </a:lnTo>
                  <a:lnTo>
                    <a:pt x="557783" y="1129284"/>
                  </a:lnTo>
                  <a:lnTo>
                    <a:pt x="509649" y="1127210"/>
                  </a:lnTo>
                  <a:lnTo>
                    <a:pt x="462653" y="1121104"/>
                  </a:lnTo>
                  <a:lnTo>
                    <a:pt x="416963" y="1111135"/>
                  </a:lnTo>
                  <a:lnTo>
                    <a:pt x="372745" y="1097472"/>
                  </a:lnTo>
                  <a:lnTo>
                    <a:pt x="330168" y="1080285"/>
                  </a:lnTo>
                  <a:lnTo>
                    <a:pt x="289398" y="1059744"/>
                  </a:lnTo>
                  <a:lnTo>
                    <a:pt x="250603" y="1036017"/>
                  </a:lnTo>
                  <a:lnTo>
                    <a:pt x="213950" y="1009276"/>
                  </a:lnTo>
                  <a:lnTo>
                    <a:pt x="179607" y="979689"/>
                  </a:lnTo>
                  <a:lnTo>
                    <a:pt x="147740" y="947427"/>
                  </a:lnTo>
                  <a:lnTo>
                    <a:pt x="118517" y="912658"/>
                  </a:lnTo>
                  <a:lnTo>
                    <a:pt x="92106" y="875552"/>
                  </a:lnTo>
                  <a:lnTo>
                    <a:pt x="68673" y="836280"/>
                  </a:lnTo>
                  <a:lnTo>
                    <a:pt x="48387" y="795011"/>
                  </a:lnTo>
                  <a:lnTo>
                    <a:pt x="31414" y="751914"/>
                  </a:lnTo>
                  <a:lnTo>
                    <a:pt x="17921" y="707158"/>
                  </a:lnTo>
                  <a:lnTo>
                    <a:pt x="8076" y="660915"/>
                  </a:lnTo>
                  <a:lnTo>
                    <a:pt x="2047" y="613353"/>
                  </a:lnTo>
                  <a:lnTo>
                    <a:pt x="0" y="564642"/>
                  </a:lnTo>
                  <a:close/>
                </a:path>
              </a:pathLst>
            </a:custGeom>
            <a:noFill/>
            <a:ln w="1219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42001" name="object 13">
              <a:extLst>
                <a:ext uri="{FF2B5EF4-FFF2-40B4-BE49-F238E27FC236}">
                  <a16:creationId xmlns:a16="http://schemas.microsoft.com/office/drawing/2014/main" id="{ADAEE35E-8AAD-4F6F-B5EB-01FEBB6EEC8F}"/>
                </a:ext>
              </a:extLst>
            </p:cNvPr>
            <p:cNvSpPr>
              <a:spLocks/>
            </p:cNvSpPr>
            <p:nvPr/>
          </p:nvSpPr>
          <p:spPr bwMode="auto">
            <a:xfrm>
              <a:off x="8347783" y="1876425"/>
              <a:ext cx="1187450" cy="3390900"/>
            </a:xfrm>
            <a:custGeom>
              <a:avLst/>
              <a:gdLst>
                <a:gd name="T0" fmla="*/ 1068451 w 1187450"/>
                <a:gd name="T1" fmla="*/ 0 h 3390900"/>
                <a:gd name="T2" fmla="*/ 118745 w 1187450"/>
                <a:gd name="T3" fmla="*/ 0 h 3390900"/>
                <a:gd name="T4" fmla="*/ 72544 w 1187450"/>
                <a:gd name="T5" fmla="*/ 9338 h 3390900"/>
                <a:gd name="T6" fmla="*/ 34798 w 1187450"/>
                <a:gd name="T7" fmla="*/ 34798 h 3390900"/>
                <a:gd name="T8" fmla="*/ 9338 w 1187450"/>
                <a:gd name="T9" fmla="*/ 72544 h 3390900"/>
                <a:gd name="T10" fmla="*/ 0 w 1187450"/>
                <a:gd name="T11" fmla="*/ 118745 h 3390900"/>
                <a:gd name="T12" fmla="*/ 0 w 1187450"/>
                <a:gd name="T13" fmla="*/ 3272180 h 3390900"/>
                <a:gd name="T14" fmla="*/ 9338 w 1187450"/>
                <a:gd name="T15" fmla="*/ 3318392 h 3390900"/>
                <a:gd name="T16" fmla="*/ 34798 w 1187450"/>
                <a:gd name="T17" fmla="*/ 3356128 h 3390900"/>
                <a:gd name="T18" fmla="*/ 72544 w 1187450"/>
                <a:gd name="T19" fmla="*/ 3381570 h 3390900"/>
                <a:gd name="T20" fmla="*/ 118745 w 1187450"/>
                <a:gd name="T21" fmla="*/ 3390900 h 3390900"/>
                <a:gd name="T22" fmla="*/ 1068451 w 1187450"/>
                <a:gd name="T23" fmla="*/ 3390900 h 3390900"/>
                <a:gd name="T24" fmla="*/ 1114651 w 1187450"/>
                <a:gd name="T25" fmla="*/ 3381570 h 3390900"/>
                <a:gd name="T26" fmla="*/ 1152398 w 1187450"/>
                <a:gd name="T27" fmla="*/ 3356128 h 3390900"/>
                <a:gd name="T28" fmla="*/ 1177857 w 1187450"/>
                <a:gd name="T29" fmla="*/ 3318392 h 3390900"/>
                <a:gd name="T30" fmla="*/ 1187196 w 1187450"/>
                <a:gd name="T31" fmla="*/ 3272180 h 3390900"/>
                <a:gd name="T32" fmla="*/ 1187196 w 1187450"/>
                <a:gd name="T33" fmla="*/ 118745 h 3390900"/>
                <a:gd name="T34" fmla="*/ 1177857 w 1187450"/>
                <a:gd name="T35" fmla="*/ 72544 h 3390900"/>
                <a:gd name="T36" fmla="*/ 1152398 w 1187450"/>
                <a:gd name="T37" fmla="*/ 34798 h 3390900"/>
                <a:gd name="T38" fmla="*/ 1114651 w 1187450"/>
                <a:gd name="T39" fmla="*/ 9338 h 3390900"/>
                <a:gd name="T40" fmla="*/ 1068451 w 1187450"/>
                <a:gd name="T41" fmla="*/ 0 h 33909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7450" h="3390900">
                  <a:moveTo>
                    <a:pt x="1068451" y="0"/>
                  </a:moveTo>
                  <a:lnTo>
                    <a:pt x="118745" y="0"/>
                  </a:lnTo>
                  <a:lnTo>
                    <a:pt x="72544" y="9338"/>
                  </a:lnTo>
                  <a:lnTo>
                    <a:pt x="34798" y="34798"/>
                  </a:lnTo>
                  <a:lnTo>
                    <a:pt x="9338" y="72544"/>
                  </a:lnTo>
                  <a:lnTo>
                    <a:pt x="0" y="118745"/>
                  </a:lnTo>
                  <a:lnTo>
                    <a:pt x="0" y="3272180"/>
                  </a:lnTo>
                  <a:lnTo>
                    <a:pt x="9338" y="3318392"/>
                  </a:lnTo>
                  <a:lnTo>
                    <a:pt x="34798" y="3356128"/>
                  </a:lnTo>
                  <a:lnTo>
                    <a:pt x="72544" y="3381570"/>
                  </a:lnTo>
                  <a:lnTo>
                    <a:pt x="118745" y="3390900"/>
                  </a:lnTo>
                  <a:lnTo>
                    <a:pt x="1068451" y="3390900"/>
                  </a:lnTo>
                  <a:lnTo>
                    <a:pt x="1114651" y="3381570"/>
                  </a:lnTo>
                  <a:lnTo>
                    <a:pt x="1152398" y="3356128"/>
                  </a:lnTo>
                  <a:lnTo>
                    <a:pt x="1177857" y="3318392"/>
                  </a:lnTo>
                  <a:lnTo>
                    <a:pt x="1187196" y="3272180"/>
                  </a:lnTo>
                  <a:lnTo>
                    <a:pt x="1187196" y="118745"/>
                  </a:lnTo>
                  <a:lnTo>
                    <a:pt x="1177857" y="72544"/>
                  </a:lnTo>
                  <a:lnTo>
                    <a:pt x="1152398" y="34798"/>
                  </a:lnTo>
                  <a:lnTo>
                    <a:pt x="1114651" y="9338"/>
                  </a:lnTo>
                  <a:lnTo>
                    <a:pt x="1068451" y="0"/>
                  </a:lnTo>
                  <a:close/>
                </a:path>
              </a:pathLst>
            </a:custGeom>
            <a:solidFill>
              <a:srgbClr val="639F1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42002" name="object 14">
              <a:extLst>
                <a:ext uri="{FF2B5EF4-FFF2-40B4-BE49-F238E27FC236}">
                  <a16:creationId xmlns:a16="http://schemas.microsoft.com/office/drawing/2014/main" id="{A88717F1-D372-4837-AB8B-2D6B3A835E11}"/>
                </a:ext>
              </a:extLst>
            </p:cNvPr>
            <p:cNvSpPr txBox="1">
              <a:spLocks noChangeArrowheads="1"/>
            </p:cNvSpPr>
            <p:nvPr/>
          </p:nvSpPr>
          <p:spPr bwMode="auto">
            <a:xfrm>
              <a:off x="8595545" y="4570259"/>
              <a:ext cx="800004" cy="32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1275" rIns="0" bIns="0">
              <a:spAutoFit/>
            </a:bodyPr>
            <a:lstStyle>
              <a:lvl1pPr marL="131763" indent="-120650">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ts val="1975"/>
                </a:lnSpc>
                <a:spcBef>
                  <a:spcPts val="325"/>
                </a:spcBef>
                <a:buFontTx/>
                <a:buNone/>
              </a:pPr>
              <a:r>
                <a:rPr lang="en-US" altLang="fr-FR" sz="1800">
                  <a:solidFill>
                    <a:srgbClr val="FFFFFF"/>
                  </a:solidFill>
                  <a:cs typeface="Calibri" panose="020F0502020204030204" pitchFamily="34" charset="0"/>
                </a:rPr>
                <a:t>Services</a:t>
              </a:r>
              <a:endParaRPr lang="en-US" altLang="fr-FR" sz="1800">
                <a:cs typeface="Calibri" panose="020F0502020204030204" pitchFamily="34" charset="0"/>
              </a:endParaRPr>
            </a:p>
          </p:txBody>
        </p:sp>
        <p:sp>
          <p:nvSpPr>
            <p:cNvPr id="42003" name="object 15">
              <a:extLst>
                <a:ext uri="{FF2B5EF4-FFF2-40B4-BE49-F238E27FC236}">
                  <a16:creationId xmlns:a16="http://schemas.microsoft.com/office/drawing/2014/main" id="{770778B7-0FB5-452C-90A2-A5513F6247DA}"/>
                </a:ext>
              </a:extLst>
            </p:cNvPr>
            <p:cNvSpPr>
              <a:spLocks noChangeArrowheads="1"/>
            </p:cNvSpPr>
            <p:nvPr/>
          </p:nvSpPr>
          <p:spPr bwMode="auto">
            <a:xfrm>
              <a:off x="8388095" y="2079117"/>
              <a:ext cx="1115568" cy="1129284"/>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endParaRPr lang="en-US" altLang="fr-FR" sz="1800">
                <a:latin typeface="Arial" panose="020B0604020202020204" pitchFamily="34" charset="0"/>
              </a:endParaRPr>
            </a:p>
          </p:txBody>
        </p:sp>
        <p:sp>
          <p:nvSpPr>
            <p:cNvPr id="42004" name="object 16">
              <a:extLst>
                <a:ext uri="{FF2B5EF4-FFF2-40B4-BE49-F238E27FC236}">
                  <a16:creationId xmlns:a16="http://schemas.microsoft.com/office/drawing/2014/main" id="{932E0B29-AFAF-4339-BF8D-A166D25EF645}"/>
                </a:ext>
              </a:extLst>
            </p:cNvPr>
            <p:cNvSpPr>
              <a:spLocks/>
            </p:cNvSpPr>
            <p:nvPr/>
          </p:nvSpPr>
          <p:spPr bwMode="auto">
            <a:xfrm>
              <a:off x="8388095" y="2079117"/>
              <a:ext cx="1115695" cy="1129665"/>
            </a:xfrm>
            <a:custGeom>
              <a:avLst/>
              <a:gdLst>
                <a:gd name="T0" fmla="*/ 2047 w 1115695"/>
                <a:gd name="T1" fmla="*/ 515930 h 1129664"/>
                <a:gd name="T2" fmla="*/ 17921 w 1115695"/>
                <a:gd name="T3" fmla="*/ 422125 h 1129664"/>
                <a:gd name="T4" fmla="*/ 48387 w 1115695"/>
                <a:gd name="T5" fmla="*/ 334272 h 1129664"/>
                <a:gd name="T6" fmla="*/ 92106 w 1115695"/>
                <a:gd name="T7" fmla="*/ 253731 h 1129664"/>
                <a:gd name="T8" fmla="*/ 147740 w 1115695"/>
                <a:gd name="T9" fmla="*/ 181856 h 1129664"/>
                <a:gd name="T10" fmla="*/ 213950 w 1115695"/>
                <a:gd name="T11" fmla="*/ 120007 h 1129664"/>
                <a:gd name="T12" fmla="*/ 289398 w 1115695"/>
                <a:gd name="T13" fmla="*/ 69539 h 1129664"/>
                <a:gd name="T14" fmla="*/ 372745 w 1115695"/>
                <a:gd name="T15" fmla="*/ 31811 h 1129664"/>
                <a:gd name="T16" fmla="*/ 462653 w 1115695"/>
                <a:gd name="T17" fmla="*/ 8179 h 1129664"/>
                <a:gd name="T18" fmla="*/ 557783 w 1115695"/>
                <a:gd name="T19" fmla="*/ 0 h 1129664"/>
                <a:gd name="T20" fmla="*/ 652914 w 1115695"/>
                <a:gd name="T21" fmla="*/ 8179 h 1129664"/>
                <a:gd name="T22" fmla="*/ 742822 w 1115695"/>
                <a:gd name="T23" fmla="*/ 31811 h 1129664"/>
                <a:gd name="T24" fmla="*/ 826169 w 1115695"/>
                <a:gd name="T25" fmla="*/ 69539 h 1129664"/>
                <a:gd name="T26" fmla="*/ 901617 w 1115695"/>
                <a:gd name="T27" fmla="*/ 120007 h 1129664"/>
                <a:gd name="T28" fmla="*/ 967827 w 1115695"/>
                <a:gd name="T29" fmla="*/ 181856 h 1129664"/>
                <a:gd name="T30" fmla="*/ 1023461 w 1115695"/>
                <a:gd name="T31" fmla="*/ 253731 h 1129664"/>
                <a:gd name="T32" fmla="*/ 1067180 w 1115695"/>
                <a:gd name="T33" fmla="*/ 334272 h 1129664"/>
                <a:gd name="T34" fmla="*/ 1097646 w 1115695"/>
                <a:gd name="T35" fmla="*/ 422125 h 1129664"/>
                <a:gd name="T36" fmla="*/ 1113520 w 1115695"/>
                <a:gd name="T37" fmla="*/ 515930 h 1129664"/>
                <a:gd name="T38" fmla="*/ 1113520 w 1115695"/>
                <a:gd name="T39" fmla="*/ 613354 h 1129664"/>
                <a:gd name="T40" fmla="*/ 1097646 w 1115695"/>
                <a:gd name="T41" fmla="*/ 707159 h 1129664"/>
                <a:gd name="T42" fmla="*/ 1067180 w 1115695"/>
                <a:gd name="T43" fmla="*/ 795012 h 1129664"/>
                <a:gd name="T44" fmla="*/ 1023461 w 1115695"/>
                <a:gd name="T45" fmla="*/ 875553 h 1129664"/>
                <a:gd name="T46" fmla="*/ 967827 w 1115695"/>
                <a:gd name="T47" fmla="*/ 947428 h 1129664"/>
                <a:gd name="T48" fmla="*/ 901617 w 1115695"/>
                <a:gd name="T49" fmla="*/ 1009277 h 1129664"/>
                <a:gd name="T50" fmla="*/ 826169 w 1115695"/>
                <a:gd name="T51" fmla="*/ 1059745 h 1129664"/>
                <a:gd name="T52" fmla="*/ 742822 w 1115695"/>
                <a:gd name="T53" fmla="*/ 1097473 h 1129664"/>
                <a:gd name="T54" fmla="*/ 652914 w 1115695"/>
                <a:gd name="T55" fmla="*/ 1121105 h 1129664"/>
                <a:gd name="T56" fmla="*/ 557783 w 1115695"/>
                <a:gd name="T57" fmla="*/ 1129285 h 1129664"/>
                <a:gd name="T58" fmla="*/ 462653 w 1115695"/>
                <a:gd name="T59" fmla="*/ 1121105 h 1129664"/>
                <a:gd name="T60" fmla="*/ 372745 w 1115695"/>
                <a:gd name="T61" fmla="*/ 1097473 h 1129664"/>
                <a:gd name="T62" fmla="*/ 289398 w 1115695"/>
                <a:gd name="T63" fmla="*/ 1059745 h 1129664"/>
                <a:gd name="T64" fmla="*/ 213950 w 1115695"/>
                <a:gd name="T65" fmla="*/ 1009277 h 1129664"/>
                <a:gd name="T66" fmla="*/ 147740 w 1115695"/>
                <a:gd name="T67" fmla="*/ 947428 h 1129664"/>
                <a:gd name="T68" fmla="*/ 92106 w 1115695"/>
                <a:gd name="T69" fmla="*/ 875553 h 1129664"/>
                <a:gd name="T70" fmla="*/ 48387 w 1115695"/>
                <a:gd name="T71" fmla="*/ 795012 h 1129664"/>
                <a:gd name="T72" fmla="*/ 17921 w 1115695"/>
                <a:gd name="T73" fmla="*/ 707159 h 1129664"/>
                <a:gd name="T74" fmla="*/ 2047 w 1115695"/>
                <a:gd name="T75" fmla="*/ 613354 h 11296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15695" h="1129664">
                  <a:moveTo>
                    <a:pt x="0" y="564642"/>
                  </a:moveTo>
                  <a:lnTo>
                    <a:pt x="2047" y="515930"/>
                  </a:lnTo>
                  <a:lnTo>
                    <a:pt x="8076" y="468368"/>
                  </a:lnTo>
                  <a:lnTo>
                    <a:pt x="17921" y="422125"/>
                  </a:lnTo>
                  <a:lnTo>
                    <a:pt x="31414" y="377369"/>
                  </a:lnTo>
                  <a:lnTo>
                    <a:pt x="48387" y="334272"/>
                  </a:lnTo>
                  <a:lnTo>
                    <a:pt x="68673" y="293003"/>
                  </a:lnTo>
                  <a:lnTo>
                    <a:pt x="92106" y="253731"/>
                  </a:lnTo>
                  <a:lnTo>
                    <a:pt x="118517" y="216625"/>
                  </a:lnTo>
                  <a:lnTo>
                    <a:pt x="147740" y="181856"/>
                  </a:lnTo>
                  <a:lnTo>
                    <a:pt x="179607" y="149594"/>
                  </a:lnTo>
                  <a:lnTo>
                    <a:pt x="213950" y="120007"/>
                  </a:lnTo>
                  <a:lnTo>
                    <a:pt x="250603" y="93266"/>
                  </a:lnTo>
                  <a:lnTo>
                    <a:pt x="289398" y="69539"/>
                  </a:lnTo>
                  <a:lnTo>
                    <a:pt x="330168" y="48998"/>
                  </a:lnTo>
                  <a:lnTo>
                    <a:pt x="372745" y="31811"/>
                  </a:lnTo>
                  <a:lnTo>
                    <a:pt x="416963" y="18148"/>
                  </a:lnTo>
                  <a:lnTo>
                    <a:pt x="462653" y="8179"/>
                  </a:lnTo>
                  <a:lnTo>
                    <a:pt x="509649" y="2073"/>
                  </a:lnTo>
                  <a:lnTo>
                    <a:pt x="557783" y="0"/>
                  </a:lnTo>
                  <a:lnTo>
                    <a:pt x="605918" y="2073"/>
                  </a:lnTo>
                  <a:lnTo>
                    <a:pt x="652914" y="8179"/>
                  </a:lnTo>
                  <a:lnTo>
                    <a:pt x="698604" y="18148"/>
                  </a:lnTo>
                  <a:lnTo>
                    <a:pt x="742822" y="31811"/>
                  </a:lnTo>
                  <a:lnTo>
                    <a:pt x="785399" y="48998"/>
                  </a:lnTo>
                  <a:lnTo>
                    <a:pt x="826169" y="69539"/>
                  </a:lnTo>
                  <a:lnTo>
                    <a:pt x="864964" y="93266"/>
                  </a:lnTo>
                  <a:lnTo>
                    <a:pt x="901617" y="120007"/>
                  </a:lnTo>
                  <a:lnTo>
                    <a:pt x="935960" y="149594"/>
                  </a:lnTo>
                  <a:lnTo>
                    <a:pt x="967827" y="181856"/>
                  </a:lnTo>
                  <a:lnTo>
                    <a:pt x="997050" y="216625"/>
                  </a:lnTo>
                  <a:lnTo>
                    <a:pt x="1023461" y="253731"/>
                  </a:lnTo>
                  <a:lnTo>
                    <a:pt x="1046894" y="293003"/>
                  </a:lnTo>
                  <a:lnTo>
                    <a:pt x="1067180" y="334272"/>
                  </a:lnTo>
                  <a:lnTo>
                    <a:pt x="1084153" y="377369"/>
                  </a:lnTo>
                  <a:lnTo>
                    <a:pt x="1097646" y="422125"/>
                  </a:lnTo>
                  <a:lnTo>
                    <a:pt x="1107491" y="468368"/>
                  </a:lnTo>
                  <a:lnTo>
                    <a:pt x="1113520" y="515930"/>
                  </a:lnTo>
                  <a:lnTo>
                    <a:pt x="1115568" y="564642"/>
                  </a:lnTo>
                  <a:lnTo>
                    <a:pt x="1113520" y="613353"/>
                  </a:lnTo>
                  <a:lnTo>
                    <a:pt x="1107491" y="660915"/>
                  </a:lnTo>
                  <a:lnTo>
                    <a:pt x="1097646" y="707158"/>
                  </a:lnTo>
                  <a:lnTo>
                    <a:pt x="1084153" y="751914"/>
                  </a:lnTo>
                  <a:lnTo>
                    <a:pt x="1067180" y="795011"/>
                  </a:lnTo>
                  <a:lnTo>
                    <a:pt x="1046894" y="836280"/>
                  </a:lnTo>
                  <a:lnTo>
                    <a:pt x="1023461" y="875552"/>
                  </a:lnTo>
                  <a:lnTo>
                    <a:pt x="997050" y="912658"/>
                  </a:lnTo>
                  <a:lnTo>
                    <a:pt x="967827" y="947427"/>
                  </a:lnTo>
                  <a:lnTo>
                    <a:pt x="935960" y="979689"/>
                  </a:lnTo>
                  <a:lnTo>
                    <a:pt x="901617" y="1009276"/>
                  </a:lnTo>
                  <a:lnTo>
                    <a:pt x="864964" y="1036017"/>
                  </a:lnTo>
                  <a:lnTo>
                    <a:pt x="826169" y="1059744"/>
                  </a:lnTo>
                  <a:lnTo>
                    <a:pt x="785399" y="1080285"/>
                  </a:lnTo>
                  <a:lnTo>
                    <a:pt x="742822" y="1097472"/>
                  </a:lnTo>
                  <a:lnTo>
                    <a:pt x="698604" y="1111135"/>
                  </a:lnTo>
                  <a:lnTo>
                    <a:pt x="652914" y="1121104"/>
                  </a:lnTo>
                  <a:lnTo>
                    <a:pt x="605918" y="1127210"/>
                  </a:lnTo>
                  <a:lnTo>
                    <a:pt x="557783" y="1129284"/>
                  </a:lnTo>
                  <a:lnTo>
                    <a:pt x="509649" y="1127210"/>
                  </a:lnTo>
                  <a:lnTo>
                    <a:pt x="462653" y="1121104"/>
                  </a:lnTo>
                  <a:lnTo>
                    <a:pt x="416963" y="1111135"/>
                  </a:lnTo>
                  <a:lnTo>
                    <a:pt x="372745" y="1097472"/>
                  </a:lnTo>
                  <a:lnTo>
                    <a:pt x="330168" y="1080285"/>
                  </a:lnTo>
                  <a:lnTo>
                    <a:pt x="289398" y="1059744"/>
                  </a:lnTo>
                  <a:lnTo>
                    <a:pt x="250603" y="1036017"/>
                  </a:lnTo>
                  <a:lnTo>
                    <a:pt x="213950" y="1009276"/>
                  </a:lnTo>
                  <a:lnTo>
                    <a:pt x="179607" y="979689"/>
                  </a:lnTo>
                  <a:lnTo>
                    <a:pt x="147740" y="947427"/>
                  </a:lnTo>
                  <a:lnTo>
                    <a:pt x="118517" y="912658"/>
                  </a:lnTo>
                  <a:lnTo>
                    <a:pt x="92106" y="875552"/>
                  </a:lnTo>
                  <a:lnTo>
                    <a:pt x="68673" y="836280"/>
                  </a:lnTo>
                  <a:lnTo>
                    <a:pt x="48387" y="795011"/>
                  </a:lnTo>
                  <a:lnTo>
                    <a:pt x="31414" y="751914"/>
                  </a:lnTo>
                  <a:lnTo>
                    <a:pt x="17921" y="707158"/>
                  </a:lnTo>
                  <a:lnTo>
                    <a:pt x="8076" y="660915"/>
                  </a:lnTo>
                  <a:lnTo>
                    <a:pt x="2047" y="613353"/>
                  </a:lnTo>
                  <a:lnTo>
                    <a:pt x="0" y="564642"/>
                  </a:lnTo>
                  <a:close/>
                </a:path>
              </a:pathLst>
            </a:custGeom>
            <a:noFill/>
            <a:ln w="1219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42005" name="object 17">
              <a:extLst>
                <a:ext uri="{FF2B5EF4-FFF2-40B4-BE49-F238E27FC236}">
                  <a16:creationId xmlns:a16="http://schemas.microsoft.com/office/drawing/2014/main" id="{90BAF6F7-0AA2-4E11-8ECF-F0EDAA016C6B}"/>
                </a:ext>
              </a:extLst>
            </p:cNvPr>
            <p:cNvSpPr>
              <a:spLocks/>
            </p:cNvSpPr>
            <p:nvPr/>
          </p:nvSpPr>
          <p:spPr bwMode="auto">
            <a:xfrm>
              <a:off x="5906642" y="1876425"/>
              <a:ext cx="1187450" cy="3390900"/>
            </a:xfrm>
            <a:custGeom>
              <a:avLst/>
              <a:gdLst>
                <a:gd name="T0" fmla="*/ 1068451 w 1187450"/>
                <a:gd name="T1" fmla="*/ 0 h 3390900"/>
                <a:gd name="T2" fmla="*/ 118744 w 1187450"/>
                <a:gd name="T3" fmla="*/ 0 h 3390900"/>
                <a:gd name="T4" fmla="*/ 72544 w 1187450"/>
                <a:gd name="T5" fmla="*/ 9338 h 3390900"/>
                <a:gd name="T6" fmla="*/ 34797 w 1187450"/>
                <a:gd name="T7" fmla="*/ 34798 h 3390900"/>
                <a:gd name="T8" fmla="*/ 9338 w 1187450"/>
                <a:gd name="T9" fmla="*/ 72544 h 3390900"/>
                <a:gd name="T10" fmla="*/ 0 w 1187450"/>
                <a:gd name="T11" fmla="*/ 118745 h 3390900"/>
                <a:gd name="T12" fmla="*/ 0 w 1187450"/>
                <a:gd name="T13" fmla="*/ 3272180 h 3390900"/>
                <a:gd name="T14" fmla="*/ 9338 w 1187450"/>
                <a:gd name="T15" fmla="*/ 3318392 h 3390900"/>
                <a:gd name="T16" fmla="*/ 34797 w 1187450"/>
                <a:gd name="T17" fmla="*/ 3356128 h 3390900"/>
                <a:gd name="T18" fmla="*/ 72544 w 1187450"/>
                <a:gd name="T19" fmla="*/ 3381570 h 3390900"/>
                <a:gd name="T20" fmla="*/ 118744 w 1187450"/>
                <a:gd name="T21" fmla="*/ 3390900 h 3390900"/>
                <a:gd name="T22" fmla="*/ 1068451 w 1187450"/>
                <a:gd name="T23" fmla="*/ 3390900 h 3390900"/>
                <a:gd name="T24" fmla="*/ 1114651 w 1187450"/>
                <a:gd name="T25" fmla="*/ 3381570 h 3390900"/>
                <a:gd name="T26" fmla="*/ 1152398 w 1187450"/>
                <a:gd name="T27" fmla="*/ 3356128 h 3390900"/>
                <a:gd name="T28" fmla="*/ 1177857 w 1187450"/>
                <a:gd name="T29" fmla="*/ 3318392 h 3390900"/>
                <a:gd name="T30" fmla="*/ 1187196 w 1187450"/>
                <a:gd name="T31" fmla="*/ 3272180 h 3390900"/>
                <a:gd name="T32" fmla="*/ 1187196 w 1187450"/>
                <a:gd name="T33" fmla="*/ 118745 h 3390900"/>
                <a:gd name="T34" fmla="*/ 1177857 w 1187450"/>
                <a:gd name="T35" fmla="*/ 72544 h 3390900"/>
                <a:gd name="T36" fmla="*/ 1152398 w 1187450"/>
                <a:gd name="T37" fmla="*/ 34798 h 3390900"/>
                <a:gd name="T38" fmla="*/ 1114651 w 1187450"/>
                <a:gd name="T39" fmla="*/ 9338 h 3390900"/>
                <a:gd name="T40" fmla="*/ 1068451 w 1187450"/>
                <a:gd name="T41" fmla="*/ 0 h 33909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7450" h="3390900">
                  <a:moveTo>
                    <a:pt x="1068451" y="0"/>
                  </a:moveTo>
                  <a:lnTo>
                    <a:pt x="118744" y="0"/>
                  </a:lnTo>
                  <a:lnTo>
                    <a:pt x="72544" y="9338"/>
                  </a:lnTo>
                  <a:lnTo>
                    <a:pt x="34797" y="34798"/>
                  </a:lnTo>
                  <a:lnTo>
                    <a:pt x="9338" y="72544"/>
                  </a:lnTo>
                  <a:lnTo>
                    <a:pt x="0" y="118745"/>
                  </a:lnTo>
                  <a:lnTo>
                    <a:pt x="0" y="3272180"/>
                  </a:lnTo>
                  <a:lnTo>
                    <a:pt x="9338" y="3318392"/>
                  </a:lnTo>
                  <a:lnTo>
                    <a:pt x="34797" y="3356128"/>
                  </a:lnTo>
                  <a:lnTo>
                    <a:pt x="72544" y="3381570"/>
                  </a:lnTo>
                  <a:lnTo>
                    <a:pt x="118744" y="3390900"/>
                  </a:lnTo>
                  <a:lnTo>
                    <a:pt x="1068451" y="3390900"/>
                  </a:lnTo>
                  <a:lnTo>
                    <a:pt x="1114651" y="3381570"/>
                  </a:lnTo>
                  <a:lnTo>
                    <a:pt x="1152398" y="3356128"/>
                  </a:lnTo>
                  <a:lnTo>
                    <a:pt x="1177857" y="3318392"/>
                  </a:lnTo>
                  <a:lnTo>
                    <a:pt x="1187196" y="3272180"/>
                  </a:lnTo>
                  <a:lnTo>
                    <a:pt x="1187196" y="118745"/>
                  </a:lnTo>
                  <a:lnTo>
                    <a:pt x="1177857" y="72544"/>
                  </a:lnTo>
                  <a:lnTo>
                    <a:pt x="1152398" y="34798"/>
                  </a:lnTo>
                  <a:lnTo>
                    <a:pt x="1114651" y="9338"/>
                  </a:lnTo>
                  <a:lnTo>
                    <a:pt x="1068451" y="0"/>
                  </a:lnTo>
                  <a:close/>
                </a:path>
              </a:pathLst>
            </a:custGeom>
            <a:solidFill>
              <a:srgbClr val="B6CA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42006" name="object 18">
              <a:extLst>
                <a:ext uri="{FF2B5EF4-FFF2-40B4-BE49-F238E27FC236}">
                  <a16:creationId xmlns:a16="http://schemas.microsoft.com/office/drawing/2014/main" id="{CBD0D0E6-49A2-437C-B2E4-54A26A7A11F2}"/>
                </a:ext>
              </a:extLst>
            </p:cNvPr>
            <p:cNvSpPr txBox="1">
              <a:spLocks noChangeArrowheads="1"/>
            </p:cNvSpPr>
            <p:nvPr/>
          </p:nvSpPr>
          <p:spPr bwMode="auto">
            <a:xfrm>
              <a:off x="6173904" y="4470238"/>
              <a:ext cx="748002" cy="62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a:lnSpc>
                  <a:spcPct val="100000"/>
                </a:lnSpc>
                <a:spcBef>
                  <a:spcPts val="100"/>
                </a:spcBef>
                <a:buFontTx/>
                <a:buNone/>
              </a:pPr>
              <a:r>
                <a:rPr lang="en-US" altLang="fr-FR" sz="1800">
                  <a:solidFill>
                    <a:srgbClr val="FFFFFF"/>
                  </a:solidFill>
                  <a:cs typeface="Calibri" panose="020F0502020204030204" pitchFamily="34" charset="0"/>
                </a:rPr>
                <a:t>Filed</a:t>
              </a:r>
            </a:p>
            <a:p>
              <a:pPr algn="ctr">
                <a:lnSpc>
                  <a:spcPct val="100000"/>
                </a:lnSpc>
                <a:spcBef>
                  <a:spcPts val="100"/>
                </a:spcBef>
                <a:buFontTx/>
                <a:buNone/>
              </a:pPr>
              <a:r>
                <a:rPr lang="en-US" altLang="fr-FR" sz="1800">
                  <a:solidFill>
                    <a:srgbClr val="FFFFFF"/>
                  </a:solidFill>
                  <a:cs typeface="Calibri" panose="020F0502020204030204" pitchFamily="34" charset="0"/>
                </a:rPr>
                <a:t>systems</a:t>
              </a:r>
              <a:endParaRPr lang="en-US" altLang="fr-FR" sz="1800">
                <a:cs typeface="Calibri" panose="020F0502020204030204" pitchFamily="34" charset="0"/>
              </a:endParaRPr>
            </a:p>
          </p:txBody>
        </p:sp>
        <p:sp>
          <p:nvSpPr>
            <p:cNvPr id="42007" name="object 20">
              <a:extLst>
                <a:ext uri="{FF2B5EF4-FFF2-40B4-BE49-F238E27FC236}">
                  <a16:creationId xmlns:a16="http://schemas.microsoft.com/office/drawing/2014/main" id="{59AD5651-EB80-461C-B084-18E2F518F65B}"/>
                </a:ext>
              </a:extLst>
            </p:cNvPr>
            <p:cNvSpPr>
              <a:spLocks/>
            </p:cNvSpPr>
            <p:nvPr/>
          </p:nvSpPr>
          <p:spPr bwMode="auto">
            <a:xfrm>
              <a:off x="5937056" y="2068957"/>
              <a:ext cx="1115695" cy="1129665"/>
            </a:xfrm>
            <a:custGeom>
              <a:avLst/>
              <a:gdLst>
                <a:gd name="T0" fmla="*/ 2047 w 1115695"/>
                <a:gd name="T1" fmla="*/ 515930 h 1129664"/>
                <a:gd name="T2" fmla="*/ 17921 w 1115695"/>
                <a:gd name="T3" fmla="*/ 422125 h 1129664"/>
                <a:gd name="T4" fmla="*/ 48387 w 1115695"/>
                <a:gd name="T5" fmla="*/ 334272 h 1129664"/>
                <a:gd name="T6" fmla="*/ 92106 w 1115695"/>
                <a:gd name="T7" fmla="*/ 253731 h 1129664"/>
                <a:gd name="T8" fmla="*/ 147740 w 1115695"/>
                <a:gd name="T9" fmla="*/ 181856 h 1129664"/>
                <a:gd name="T10" fmla="*/ 213950 w 1115695"/>
                <a:gd name="T11" fmla="*/ 120007 h 1129664"/>
                <a:gd name="T12" fmla="*/ 289398 w 1115695"/>
                <a:gd name="T13" fmla="*/ 69539 h 1129664"/>
                <a:gd name="T14" fmla="*/ 372745 w 1115695"/>
                <a:gd name="T15" fmla="*/ 31811 h 1129664"/>
                <a:gd name="T16" fmla="*/ 462653 w 1115695"/>
                <a:gd name="T17" fmla="*/ 8179 h 1129664"/>
                <a:gd name="T18" fmla="*/ 557783 w 1115695"/>
                <a:gd name="T19" fmla="*/ 0 h 1129664"/>
                <a:gd name="T20" fmla="*/ 652914 w 1115695"/>
                <a:gd name="T21" fmla="*/ 8179 h 1129664"/>
                <a:gd name="T22" fmla="*/ 742822 w 1115695"/>
                <a:gd name="T23" fmla="*/ 31811 h 1129664"/>
                <a:gd name="T24" fmla="*/ 826169 w 1115695"/>
                <a:gd name="T25" fmla="*/ 69539 h 1129664"/>
                <a:gd name="T26" fmla="*/ 901617 w 1115695"/>
                <a:gd name="T27" fmla="*/ 120007 h 1129664"/>
                <a:gd name="T28" fmla="*/ 967827 w 1115695"/>
                <a:gd name="T29" fmla="*/ 181856 h 1129664"/>
                <a:gd name="T30" fmla="*/ 1023461 w 1115695"/>
                <a:gd name="T31" fmla="*/ 253731 h 1129664"/>
                <a:gd name="T32" fmla="*/ 1067180 w 1115695"/>
                <a:gd name="T33" fmla="*/ 334272 h 1129664"/>
                <a:gd name="T34" fmla="*/ 1097646 w 1115695"/>
                <a:gd name="T35" fmla="*/ 422125 h 1129664"/>
                <a:gd name="T36" fmla="*/ 1113520 w 1115695"/>
                <a:gd name="T37" fmla="*/ 515930 h 1129664"/>
                <a:gd name="T38" fmla="*/ 1113520 w 1115695"/>
                <a:gd name="T39" fmla="*/ 613354 h 1129664"/>
                <a:gd name="T40" fmla="*/ 1097646 w 1115695"/>
                <a:gd name="T41" fmla="*/ 707159 h 1129664"/>
                <a:gd name="T42" fmla="*/ 1067180 w 1115695"/>
                <a:gd name="T43" fmla="*/ 795012 h 1129664"/>
                <a:gd name="T44" fmla="*/ 1023461 w 1115695"/>
                <a:gd name="T45" fmla="*/ 875553 h 1129664"/>
                <a:gd name="T46" fmla="*/ 967827 w 1115695"/>
                <a:gd name="T47" fmla="*/ 947428 h 1129664"/>
                <a:gd name="T48" fmla="*/ 901617 w 1115695"/>
                <a:gd name="T49" fmla="*/ 1009277 h 1129664"/>
                <a:gd name="T50" fmla="*/ 826169 w 1115695"/>
                <a:gd name="T51" fmla="*/ 1059745 h 1129664"/>
                <a:gd name="T52" fmla="*/ 742822 w 1115695"/>
                <a:gd name="T53" fmla="*/ 1097473 h 1129664"/>
                <a:gd name="T54" fmla="*/ 652914 w 1115695"/>
                <a:gd name="T55" fmla="*/ 1121105 h 1129664"/>
                <a:gd name="T56" fmla="*/ 557783 w 1115695"/>
                <a:gd name="T57" fmla="*/ 1129284 h 1129664"/>
                <a:gd name="T58" fmla="*/ 462653 w 1115695"/>
                <a:gd name="T59" fmla="*/ 1121105 h 1129664"/>
                <a:gd name="T60" fmla="*/ 372745 w 1115695"/>
                <a:gd name="T61" fmla="*/ 1097473 h 1129664"/>
                <a:gd name="T62" fmla="*/ 289398 w 1115695"/>
                <a:gd name="T63" fmla="*/ 1059745 h 1129664"/>
                <a:gd name="T64" fmla="*/ 213950 w 1115695"/>
                <a:gd name="T65" fmla="*/ 1009277 h 1129664"/>
                <a:gd name="T66" fmla="*/ 147740 w 1115695"/>
                <a:gd name="T67" fmla="*/ 947428 h 1129664"/>
                <a:gd name="T68" fmla="*/ 92106 w 1115695"/>
                <a:gd name="T69" fmla="*/ 875553 h 1129664"/>
                <a:gd name="T70" fmla="*/ 48387 w 1115695"/>
                <a:gd name="T71" fmla="*/ 795012 h 1129664"/>
                <a:gd name="T72" fmla="*/ 17921 w 1115695"/>
                <a:gd name="T73" fmla="*/ 707159 h 1129664"/>
                <a:gd name="T74" fmla="*/ 2047 w 1115695"/>
                <a:gd name="T75" fmla="*/ 613354 h 11296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15695" h="1129664">
                  <a:moveTo>
                    <a:pt x="0" y="564641"/>
                  </a:moveTo>
                  <a:lnTo>
                    <a:pt x="2047" y="515930"/>
                  </a:lnTo>
                  <a:lnTo>
                    <a:pt x="8076" y="468368"/>
                  </a:lnTo>
                  <a:lnTo>
                    <a:pt x="17921" y="422125"/>
                  </a:lnTo>
                  <a:lnTo>
                    <a:pt x="31414" y="377369"/>
                  </a:lnTo>
                  <a:lnTo>
                    <a:pt x="48387" y="334272"/>
                  </a:lnTo>
                  <a:lnTo>
                    <a:pt x="68673" y="293003"/>
                  </a:lnTo>
                  <a:lnTo>
                    <a:pt x="92106" y="253731"/>
                  </a:lnTo>
                  <a:lnTo>
                    <a:pt x="118517" y="216625"/>
                  </a:lnTo>
                  <a:lnTo>
                    <a:pt x="147740" y="181856"/>
                  </a:lnTo>
                  <a:lnTo>
                    <a:pt x="179607" y="149594"/>
                  </a:lnTo>
                  <a:lnTo>
                    <a:pt x="213950" y="120007"/>
                  </a:lnTo>
                  <a:lnTo>
                    <a:pt x="250603" y="93266"/>
                  </a:lnTo>
                  <a:lnTo>
                    <a:pt x="289398" y="69539"/>
                  </a:lnTo>
                  <a:lnTo>
                    <a:pt x="330168" y="48998"/>
                  </a:lnTo>
                  <a:lnTo>
                    <a:pt x="372745" y="31811"/>
                  </a:lnTo>
                  <a:lnTo>
                    <a:pt x="416963" y="18148"/>
                  </a:lnTo>
                  <a:lnTo>
                    <a:pt x="462653" y="8179"/>
                  </a:lnTo>
                  <a:lnTo>
                    <a:pt x="509649" y="2073"/>
                  </a:lnTo>
                  <a:lnTo>
                    <a:pt x="557783" y="0"/>
                  </a:lnTo>
                  <a:lnTo>
                    <a:pt x="605918" y="2073"/>
                  </a:lnTo>
                  <a:lnTo>
                    <a:pt x="652914" y="8179"/>
                  </a:lnTo>
                  <a:lnTo>
                    <a:pt x="698604" y="18148"/>
                  </a:lnTo>
                  <a:lnTo>
                    <a:pt x="742822" y="31811"/>
                  </a:lnTo>
                  <a:lnTo>
                    <a:pt x="785399" y="48998"/>
                  </a:lnTo>
                  <a:lnTo>
                    <a:pt x="826169" y="69539"/>
                  </a:lnTo>
                  <a:lnTo>
                    <a:pt x="864964" y="93266"/>
                  </a:lnTo>
                  <a:lnTo>
                    <a:pt x="901617" y="120007"/>
                  </a:lnTo>
                  <a:lnTo>
                    <a:pt x="935960" y="149594"/>
                  </a:lnTo>
                  <a:lnTo>
                    <a:pt x="967827" y="181856"/>
                  </a:lnTo>
                  <a:lnTo>
                    <a:pt x="997050" y="216625"/>
                  </a:lnTo>
                  <a:lnTo>
                    <a:pt x="1023461" y="253731"/>
                  </a:lnTo>
                  <a:lnTo>
                    <a:pt x="1046894" y="293003"/>
                  </a:lnTo>
                  <a:lnTo>
                    <a:pt x="1067180" y="334272"/>
                  </a:lnTo>
                  <a:lnTo>
                    <a:pt x="1084153" y="377369"/>
                  </a:lnTo>
                  <a:lnTo>
                    <a:pt x="1097646" y="422125"/>
                  </a:lnTo>
                  <a:lnTo>
                    <a:pt x="1107491" y="468368"/>
                  </a:lnTo>
                  <a:lnTo>
                    <a:pt x="1113520" y="515930"/>
                  </a:lnTo>
                  <a:lnTo>
                    <a:pt x="1115568" y="564641"/>
                  </a:lnTo>
                  <a:lnTo>
                    <a:pt x="1113520" y="613353"/>
                  </a:lnTo>
                  <a:lnTo>
                    <a:pt x="1107491" y="660915"/>
                  </a:lnTo>
                  <a:lnTo>
                    <a:pt x="1097646" y="707158"/>
                  </a:lnTo>
                  <a:lnTo>
                    <a:pt x="1084153" y="751914"/>
                  </a:lnTo>
                  <a:lnTo>
                    <a:pt x="1067180" y="795011"/>
                  </a:lnTo>
                  <a:lnTo>
                    <a:pt x="1046894" y="836280"/>
                  </a:lnTo>
                  <a:lnTo>
                    <a:pt x="1023461" y="875552"/>
                  </a:lnTo>
                  <a:lnTo>
                    <a:pt x="997050" y="912658"/>
                  </a:lnTo>
                  <a:lnTo>
                    <a:pt x="967827" y="947427"/>
                  </a:lnTo>
                  <a:lnTo>
                    <a:pt x="935960" y="979689"/>
                  </a:lnTo>
                  <a:lnTo>
                    <a:pt x="901617" y="1009276"/>
                  </a:lnTo>
                  <a:lnTo>
                    <a:pt x="864964" y="1036017"/>
                  </a:lnTo>
                  <a:lnTo>
                    <a:pt x="826169" y="1059744"/>
                  </a:lnTo>
                  <a:lnTo>
                    <a:pt x="785399" y="1080285"/>
                  </a:lnTo>
                  <a:lnTo>
                    <a:pt x="742822" y="1097472"/>
                  </a:lnTo>
                  <a:lnTo>
                    <a:pt x="698604" y="1111135"/>
                  </a:lnTo>
                  <a:lnTo>
                    <a:pt x="652914" y="1121104"/>
                  </a:lnTo>
                  <a:lnTo>
                    <a:pt x="605918" y="1127210"/>
                  </a:lnTo>
                  <a:lnTo>
                    <a:pt x="557783" y="1129283"/>
                  </a:lnTo>
                  <a:lnTo>
                    <a:pt x="509649" y="1127210"/>
                  </a:lnTo>
                  <a:lnTo>
                    <a:pt x="462653" y="1121104"/>
                  </a:lnTo>
                  <a:lnTo>
                    <a:pt x="416963" y="1111135"/>
                  </a:lnTo>
                  <a:lnTo>
                    <a:pt x="372745" y="1097472"/>
                  </a:lnTo>
                  <a:lnTo>
                    <a:pt x="330168" y="1080285"/>
                  </a:lnTo>
                  <a:lnTo>
                    <a:pt x="289398" y="1059744"/>
                  </a:lnTo>
                  <a:lnTo>
                    <a:pt x="250603" y="1036017"/>
                  </a:lnTo>
                  <a:lnTo>
                    <a:pt x="213950" y="1009276"/>
                  </a:lnTo>
                  <a:lnTo>
                    <a:pt x="179607" y="979689"/>
                  </a:lnTo>
                  <a:lnTo>
                    <a:pt x="147740" y="947427"/>
                  </a:lnTo>
                  <a:lnTo>
                    <a:pt x="118517" y="912658"/>
                  </a:lnTo>
                  <a:lnTo>
                    <a:pt x="92106" y="875552"/>
                  </a:lnTo>
                  <a:lnTo>
                    <a:pt x="68673" y="836280"/>
                  </a:lnTo>
                  <a:lnTo>
                    <a:pt x="48387" y="795011"/>
                  </a:lnTo>
                  <a:lnTo>
                    <a:pt x="31414" y="751914"/>
                  </a:lnTo>
                  <a:lnTo>
                    <a:pt x="17921" y="707158"/>
                  </a:lnTo>
                  <a:lnTo>
                    <a:pt x="8076" y="660915"/>
                  </a:lnTo>
                  <a:lnTo>
                    <a:pt x="2047" y="613353"/>
                  </a:lnTo>
                  <a:lnTo>
                    <a:pt x="0" y="564641"/>
                  </a:lnTo>
                  <a:close/>
                </a:path>
              </a:pathLst>
            </a:custGeom>
            <a:noFill/>
            <a:ln w="1219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35" name="object 25">
              <a:extLst>
                <a:ext uri="{FF2B5EF4-FFF2-40B4-BE49-F238E27FC236}">
                  <a16:creationId xmlns:a16="http://schemas.microsoft.com/office/drawing/2014/main" id="{8A3189EC-62B0-415E-A4F4-052C3ADF3CF1}"/>
                </a:ext>
              </a:extLst>
            </p:cNvPr>
            <p:cNvSpPr/>
            <p:nvPr/>
          </p:nvSpPr>
          <p:spPr>
            <a:xfrm>
              <a:off x="6051087" y="3560715"/>
              <a:ext cx="3344463" cy="738272"/>
            </a:xfrm>
            <a:custGeom>
              <a:avLst/>
              <a:gdLst/>
              <a:ahLst/>
              <a:cxnLst/>
              <a:rect l="l" t="t" r="r" b="b"/>
              <a:pathLst>
                <a:path w="3343909" h="509270">
                  <a:moveTo>
                    <a:pt x="0" y="254507"/>
                  </a:moveTo>
                  <a:lnTo>
                    <a:pt x="254508" y="0"/>
                  </a:lnTo>
                  <a:lnTo>
                    <a:pt x="254508" y="127253"/>
                  </a:lnTo>
                  <a:lnTo>
                    <a:pt x="3089148" y="127253"/>
                  </a:lnTo>
                  <a:lnTo>
                    <a:pt x="3089148" y="0"/>
                  </a:lnTo>
                  <a:lnTo>
                    <a:pt x="3343655" y="254507"/>
                  </a:lnTo>
                  <a:lnTo>
                    <a:pt x="3089148" y="509015"/>
                  </a:lnTo>
                  <a:lnTo>
                    <a:pt x="3089148" y="381761"/>
                  </a:lnTo>
                  <a:lnTo>
                    <a:pt x="254508" y="381761"/>
                  </a:lnTo>
                  <a:lnTo>
                    <a:pt x="254508" y="509015"/>
                  </a:lnTo>
                  <a:lnTo>
                    <a:pt x="0" y="254507"/>
                  </a:lnTo>
                  <a:close/>
                </a:path>
              </a:pathLst>
            </a:custGeom>
            <a:ln/>
          </p:spPr>
          <p:style>
            <a:lnRef idx="2">
              <a:schemeClr val="accent3"/>
            </a:lnRef>
            <a:fillRef idx="1">
              <a:schemeClr val="lt1"/>
            </a:fillRef>
            <a:effectRef idx="0">
              <a:schemeClr val="accent3"/>
            </a:effectRef>
            <a:fontRef idx="minor">
              <a:schemeClr val="dk1"/>
            </a:fontRef>
          </p:style>
          <p:txBody>
            <a:bodyPr lIns="0" tIns="0" rIns="0" bIns="0"/>
            <a:lstStyle/>
            <a:p>
              <a:pPr>
                <a:defRPr/>
              </a:pPr>
              <a:endParaRPr lang="en-US"/>
            </a:p>
          </p:txBody>
        </p:sp>
        <p:pic>
          <p:nvPicPr>
            <p:cNvPr id="11266" name="Picture 2" descr="Image associÃ©e">
              <a:extLst>
                <a:ext uri="{FF2B5EF4-FFF2-40B4-BE49-F238E27FC236}">
                  <a16:creationId xmlns:a16="http://schemas.microsoft.com/office/drawing/2014/main" id="{B97F1C3E-6AF5-49FA-9386-4722CA627009}"/>
                </a:ext>
              </a:extLst>
            </p:cNvPr>
            <p:cNvPicPr>
              <a:picLocks noChangeAspect="1" noChangeArrowheads="1"/>
            </p:cNvPicPr>
            <p:nvPr/>
          </p:nvPicPr>
          <p:blipFill>
            <a:blip r:embed="rId4" cstate="email"/>
            <a:srcRect/>
            <a:stretch>
              <a:fillRect/>
            </a:stretch>
          </p:blipFill>
          <p:spPr bwMode="auto">
            <a:xfrm>
              <a:off x="5923146" y="2070644"/>
              <a:ext cx="1178111" cy="1127978"/>
            </a:xfrm>
            <a:prstGeom prst="ellipse">
              <a:avLst/>
            </a:prstGeom>
            <a:noFill/>
          </p:spPr>
        </p:pic>
        <p:sp>
          <p:nvSpPr>
            <p:cNvPr id="42010" name="ZoneTexte 36">
              <a:extLst>
                <a:ext uri="{FF2B5EF4-FFF2-40B4-BE49-F238E27FC236}">
                  <a16:creationId xmlns:a16="http://schemas.microsoft.com/office/drawing/2014/main" id="{B3980C43-CFB0-4A52-85E2-F426342C848F}"/>
                </a:ext>
              </a:extLst>
            </p:cNvPr>
            <p:cNvSpPr txBox="1">
              <a:spLocks noChangeArrowheads="1"/>
            </p:cNvSpPr>
            <p:nvPr/>
          </p:nvSpPr>
          <p:spPr bwMode="auto">
            <a:xfrm>
              <a:off x="7239126" y="3721427"/>
              <a:ext cx="784608" cy="49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r>
                <a:rPr lang="en-US" altLang="fr-FR" b="1" dirty="0">
                  <a:cs typeface="Calibri" panose="020F0502020204030204" pitchFamily="34" charset="0"/>
                </a:rPr>
                <a:t>Data</a:t>
              </a:r>
            </a:p>
          </p:txBody>
        </p:sp>
      </p:grpSp>
      <p:pic>
        <p:nvPicPr>
          <p:cNvPr id="41989" name="Image 3">
            <a:extLst>
              <a:ext uri="{FF2B5EF4-FFF2-40B4-BE49-F238E27FC236}">
                <a16:creationId xmlns:a16="http://schemas.microsoft.com/office/drawing/2014/main" id="{E84C44E6-2684-42F8-9D3D-40F0C56769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425" y="3903663"/>
            <a:ext cx="300355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Image 4">
            <a:extLst>
              <a:ext uri="{FF2B5EF4-FFF2-40B4-BE49-F238E27FC236}">
                <a16:creationId xmlns:a16="http://schemas.microsoft.com/office/drawing/2014/main" id="{75F7D00D-3EDF-4F68-A4E5-A176D88BF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095" y="3883025"/>
            <a:ext cx="292893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Flèche : droite 61">
            <a:extLst>
              <a:ext uri="{FF2B5EF4-FFF2-40B4-BE49-F238E27FC236}">
                <a16:creationId xmlns:a16="http://schemas.microsoft.com/office/drawing/2014/main" id="{1EF7EA83-2985-4C3F-8CB2-04E45D4EC936}"/>
              </a:ext>
            </a:extLst>
          </p:cNvPr>
          <p:cNvSpPr/>
          <p:nvPr/>
        </p:nvSpPr>
        <p:spPr>
          <a:xfrm>
            <a:off x="3682426" y="4541043"/>
            <a:ext cx="554038" cy="465138"/>
          </a:xfrm>
          <a:prstGeom prst="rightArrow">
            <a:avLst/>
          </a:prstGeom>
          <a:solidFill>
            <a:srgbClr val="639F1F"/>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9" name="ZoneTexte 8">
            <a:extLst>
              <a:ext uri="{FF2B5EF4-FFF2-40B4-BE49-F238E27FC236}">
                <a16:creationId xmlns:a16="http://schemas.microsoft.com/office/drawing/2014/main" id="{186FC453-7769-4D04-B518-5023AC4CC24D}"/>
              </a:ext>
            </a:extLst>
          </p:cNvPr>
          <p:cNvSpPr txBox="1"/>
          <p:nvPr/>
        </p:nvSpPr>
        <p:spPr>
          <a:xfrm>
            <a:off x="1323323" y="3429000"/>
            <a:ext cx="1508125" cy="400050"/>
          </a:xfrm>
          <a:prstGeom prst="rect">
            <a:avLst/>
          </a:prstGeom>
          <a:noFill/>
        </p:spPr>
        <p:txBody>
          <a:bodyPr wrap="none">
            <a:spAutoFit/>
          </a:bodyPr>
          <a:lstStyle/>
          <a:p>
            <a:pPr>
              <a:defRPr/>
            </a:pPr>
            <a:r>
              <a:rPr lang="en-US" sz="2000" b="1" cap="small" dirty="0">
                <a:solidFill>
                  <a:schemeClr val="accent6">
                    <a:lumMod val="75000"/>
                  </a:schemeClr>
                </a:solidFill>
                <a:latin typeface="Gill Sans Nova" panose="020B0602020104020203" pitchFamily="34" charset="0"/>
                <a:ea typeface="+mj-ea"/>
                <a:cs typeface="+mj-cs"/>
              </a:rPr>
              <a:t>Silo model</a:t>
            </a:r>
          </a:p>
        </p:txBody>
      </p:sp>
      <p:sp>
        <p:nvSpPr>
          <p:cNvPr id="36" name="ZoneTexte 35">
            <a:extLst>
              <a:ext uri="{FF2B5EF4-FFF2-40B4-BE49-F238E27FC236}">
                <a16:creationId xmlns:a16="http://schemas.microsoft.com/office/drawing/2014/main" id="{B85FA4D4-A10B-41EF-B662-1AB82C2BC3BB}"/>
              </a:ext>
            </a:extLst>
          </p:cNvPr>
          <p:cNvSpPr txBox="1"/>
          <p:nvPr/>
        </p:nvSpPr>
        <p:spPr>
          <a:xfrm>
            <a:off x="4237832" y="3429000"/>
            <a:ext cx="3538537" cy="400050"/>
          </a:xfrm>
          <a:prstGeom prst="rect">
            <a:avLst/>
          </a:prstGeom>
          <a:noFill/>
        </p:spPr>
        <p:txBody>
          <a:bodyPr wrap="none">
            <a:spAutoFit/>
          </a:bodyPr>
          <a:lstStyle>
            <a:defPPr>
              <a:defRPr lang="fr-FR"/>
            </a:defPPr>
            <a:lvl1pPr>
              <a:defRPr sz="2000" b="1" cap="small">
                <a:solidFill>
                  <a:schemeClr val="accent6">
                    <a:lumMod val="75000"/>
                  </a:schemeClr>
                </a:solidFill>
                <a:latin typeface="Gill Sans Nova" panose="020B0602020104020203" pitchFamily="34" charset="0"/>
                <a:ea typeface="+mj-ea"/>
                <a:cs typeface="+mj-cs"/>
              </a:defRPr>
            </a:lvl1pPr>
          </a:lstStyle>
          <a:p>
            <a:pPr>
              <a:defRPr/>
            </a:pPr>
            <a:r>
              <a:rPr lang="en-US" dirty="0"/>
              <a:t>3 independent layer model</a:t>
            </a:r>
          </a:p>
        </p:txBody>
      </p:sp>
      <p:pic>
        <p:nvPicPr>
          <p:cNvPr id="41995" name="Picture 2" descr="Image result for R2S logo">
            <a:extLst>
              <a:ext uri="{FF2B5EF4-FFF2-40B4-BE49-F238E27FC236}">
                <a16:creationId xmlns:a16="http://schemas.microsoft.com/office/drawing/2014/main" id="{729F0EAF-1F29-406A-BD55-355C864C4B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6240" y="1040607"/>
            <a:ext cx="1313974" cy="70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A1A7259-5000-403C-A22B-D72BFCC11AC8}"/>
              </a:ext>
            </a:extLst>
          </p:cNvPr>
          <p:cNvSpPr/>
          <p:nvPr/>
        </p:nvSpPr>
        <p:spPr>
          <a:xfrm>
            <a:off x="2553611" y="883225"/>
            <a:ext cx="6541854" cy="461665"/>
          </a:xfrm>
          <a:prstGeom prst="rect">
            <a:avLst/>
          </a:prstGeom>
          <a:solidFill>
            <a:schemeClr val="bg1"/>
          </a:solidFill>
          <a:ln>
            <a:noFill/>
          </a:ln>
        </p:spPr>
        <p:txBody>
          <a:bodyPr wrap="none">
            <a:spAutoFit/>
          </a:bodyPr>
          <a:lstStyle/>
          <a:p>
            <a:pPr algn="ctr">
              <a:defRPr/>
            </a:pPr>
            <a:r>
              <a:rPr lang="en-US" sz="2400" cap="small" dirty="0">
                <a:solidFill>
                  <a:schemeClr val="accent6">
                    <a:lumMod val="75000"/>
                  </a:schemeClr>
                </a:solidFill>
              </a:rPr>
              <a:t>Modular architecture based on 3 independent layers</a:t>
            </a:r>
          </a:p>
        </p:txBody>
      </p:sp>
      <p:sp>
        <p:nvSpPr>
          <p:cNvPr id="2" name="Titre 1">
            <a:extLst>
              <a:ext uri="{FF2B5EF4-FFF2-40B4-BE49-F238E27FC236}">
                <a16:creationId xmlns:a16="http://schemas.microsoft.com/office/drawing/2014/main" id="{08D99998-81C4-47AD-91D9-F6E685183B81}"/>
              </a:ext>
            </a:extLst>
          </p:cNvPr>
          <p:cNvSpPr>
            <a:spLocks noGrp="1"/>
          </p:cNvSpPr>
          <p:nvPr>
            <p:ph type="title"/>
          </p:nvPr>
        </p:nvSpPr>
        <p:spPr>
          <a:xfrm>
            <a:off x="2144031" y="196057"/>
            <a:ext cx="9545638" cy="701675"/>
          </a:xfrm>
        </p:spPr>
        <p:txBody>
          <a:bodyPr/>
          <a:lstStyle/>
          <a:p>
            <a:r>
              <a:rPr lang="fr-FR" dirty="0"/>
              <a:t>Principles </a:t>
            </a:r>
            <a:r>
              <a:rPr lang="fr-FR" dirty="0" err="1"/>
              <a:t>underlying</a:t>
            </a:r>
            <a:r>
              <a:rPr lang="fr-FR" dirty="0"/>
              <a:t> R2S </a:t>
            </a:r>
            <a:r>
              <a:rPr lang="fr-FR" dirty="0" err="1"/>
              <a:t>framework</a:t>
            </a:r>
            <a:r>
              <a:rPr lang="fr-FR" dirty="0"/>
              <a:t> </a:t>
            </a:r>
            <a:r>
              <a:rPr lang="fr-FR" dirty="0">
                <a:latin typeface="Arial" panose="020B0604020202020204" pitchFamily="34" charset="0"/>
                <a:cs typeface="Arial" panose="020B0604020202020204" pitchFamily="34" charset="0"/>
              </a:rPr>
              <a:t>● </a:t>
            </a:r>
            <a:r>
              <a:rPr lang="fr-FR" dirty="0"/>
              <a:t>2/4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AE02B4-204A-42B8-ADBD-5AD8DD5C716B}"/>
              </a:ext>
            </a:extLst>
          </p:cNvPr>
          <p:cNvSpPr/>
          <p:nvPr/>
        </p:nvSpPr>
        <p:spPr>
          <a:xfrm>
            <a:off x="503237" y="2008733"/>
            <a:ext cx="5087938" cy="2047875"/>
          </a:xfrm>
          <a:prstGeom prst="rect">
            <a:avLst/>
          </a:prstGeom>
        </p:spPr>
        <p:txBody>
          <a:bodyPr>
            <a:spAutoFit/>
          </a:bodyPr>
          <a:lstStyle/>
          <a:p>
            <a:pPr>
              <a:lnSpc>
                <a:spcPct val="90000"/>
              </a:lnSpc>
              <a:spcBef>
                <a:spcPts val="1000"/>
              </a:spcBef>
              <a:buClr>
                <a:schemeClr val="accent6">
                  <a:lumMod val="75000"/>
                </a:schemeClr>
              </a:buClr>
              <a:defRPr/>
            </a:pPr>
            <a:r>
              <a:rPr lang="en-US" sz="2000" b="1" cap="small" dirty="0">
                <a:solidFill>
                  <a:srgbClr val="5C6971"/>
                </a:solidFill>
                <a:latin typeface="+mn-lt"/>
                <a:cs typeface="+mn-cs"/>
              </a:rPr>
              <a:t>Use Open API (Application Programming Interfaces) to allow easy access to data …</a:t>
            </a:r>
          </a:p>
          <a:p>
            <a:pPr>
              <a:lnSpc>
                <a:spcPct val="90000"/>
              </a:lnSpc>
              <a:spcBef>
                <a:spcPts val="1000"/>
              </a:spcBef>
              <a:buClr>
                <a:schemeClr val="accent6">
                  <a:lumMod val="75000"/>
                </a:schemeClr>
              </a:buClr>
              <a:defRPr/>
            </a:pPr>
            <a:r>
              <a:rPr lang="en-US" dirty="0">
                <a:solidFill>
                  <a:srgbClr val="5C6971"/>
                </a:solidFill>
                <a:latin typeface="+mn-lt"/>
                <a:cs typeface="+mn-cs"/>
              </a:rPr>
              <a:t>produced and / or used by the connected devices and related services, whether the services are available locally and / or through the cloud. </a:t>
            </a:r>
            <a:r>
              <a:rPr lang="en-US" dirty="0">
                <a:solidFill>
                  <a:srgbClr val="5C6971"/>
                </a:solidFill>
              </a:rPr>
              <a:t>E</a:t>
            </a:r>
            <a:r>
              <a:rPr lang="en-US" dirty="0">
                <a:solidFill>
                  <a:srgbClr val="5C6971"/>
                </a:solidFill>
                <a:latin typeface="+mn-lt"/>
                <a:cs typeface="+mn-cs"/>
              </a:rPr>
              <a:t>nsure existence of documentation and licenses of use are available and accessible to third parties.</a:t>
            </a:r>
          </a:p>
        </p:txBody>
      </p:sp>
      <p:grpSp>
        <p:nvGrpSpPr>
          <p:cNvPr id="43012" name="Groupe 13">
            <a:extLst>
              <a:ext uri="{FF2B5EF4-FFF2-40B4-BE49-F238E27FC236}">
                <a16:creationId xmlns:a16="http://schemas.microsoft.com/office/drawing/2014/main" id="{B1B41C3B-992F-41D0-91EA-0B7E1CFF29BE}"/>
              </a:ext>
            </a:extLst>
          </p:cNvPr>
          <p:cNvGrpSpPr>
            <a:grpSpLocks/>
          </p:cNvGrpSpPr>
          <p:nvPr/>
        </p:nvGrpSpPr>
        <p:grpSpPr bwMode="auto">
          <a:xfrm>
            <a:off x="5832476" y="1952676"/>
            <a:ext cx="5856287" cy="3095625"/>
            <a:chOff x="5546938" y="806983"/>
            <a:chExt cx="6096000" cy="3429000"/>
          </a:xfrm>
        </p:grpSpPr>
        <p:pic>
          <p:nvPicPr>
            <p:cNvPr id="13" name="Image 12">
              <a:extLst>
                <a:ext uri="{FF2B5EF4-FFF2-40B4-BE49-F238E27FC236}">
                  <a16:creationId xmlns:a16="http://schemas.microsoft.com/office/drawing/2014/main" id="{A87C0DE1-1BE3-47FE-A189-C85CA2C5F340}"/>
                </a:ext>
              </a:extLst>
            </p:cNvPr>
            <p:cNvPicPr/>
            <p:nvPr/>
          </p:nvPicPr>
          <p:blipFill>
            <a:blip r:embed="rId2" cstate="email"/>
            <a:stretch>
              <a:fillRect/>
            </a:stretch>
          </p:blipFill>
          <p:spPr>
            <a:xfrm>
              <a:off x="5546938" y="806983"/>
              <a:ext cx="6096000" cy="3429000"/>
            </a:xfrm>
            <a:prstGeom prst="rect">
              <a:avLst/>
            </a:prstGeom>
            <a:ln>
              <a:solidFill>
                <a:schemeClr val="bg1">
                  <a:lumMod val="50000"/>
                </a:schemeClr>
              </a:solidFill>
            </a:ln>
          </p:spPr>
        </p:pic>
        <p:pic>
          <p:nvPicPr>
            <p:cNvPr id="43019" name="Picture 4" descr="Image associée">
              <a:extLst>
                <a:ext uri="{FF2B5EF4-FFF2-40B4-BE49-F238E27FC236}">
                  <a16:creationId xmlns:a16="http://schemas.microsoft.com/office/drawing/2014/main" id="{B57B6AA2-D85C-4BA9-9B56-B78E5BCDF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173" y="1293967"/>
              <a:ext cx="1749529" cy="116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13" name="Picture 2" descr="Résultat de recherche d'images pour &quot;documentation management&quot;">
            <a:extLst>
              <a:ext uri="{FF2B5EF4-FFF2-40B4-BE49-F238E27FC236}">
                <a16:creationId xmlns:a16="http://schemas.microsoft.com/office/drawing/2014/main" id="{D109204B-72A2-4E21-A075-512779045E04}"/>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361287" y="5041899"/>
            <a:ext cx="1296987"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ZoneTexte 14">
            <a:extLst>
              <a:ext uri="{FF2B5EF4-FFF2-40B4-BE49-F238E27FC236}">
                <a16:creationId xmlns:a16="http://schemas.microsoft.com/office/drawing/2014/main" id="{1B173084-F8BF-499D-8F6C-9692F4B226DF}"/>
              </a:ext>
            </a:extLst>
          </p:cNvPr>
          <p:cNvSpPr txBox="1">
            <a:spLocks noChangeArrowheads="1"/>
          </p:cNvSpPr>
          <p:nvPr/>
        </p:nvSpPr>
        <p:spPr bwMode="auto">
          <a:xfrm>
            <a:off x="9784513" y="5367227"/>
            <a:ext cx="20748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r>
              <a:rPr lang="fr-FR" altLang="fr-FR" sz="1800" dirty="0">
                <a:cs typeface="Calibri" panose="020F0502020204030204" pitchFamily="34" charset="0"/>
              </a:rPr>
              <a:t>API Documentation </a:t>
            </a:r>
            <a:br>
              <a:rPr lang="fr-FR" altLang="fr-FR" sz="1800" dirty="0">
                <a:cs typeface="Calibri" panose="020F0502020204030204" pitchFamily="34" charset="0"/>
              </a:rPr>
            </a:br>
            <a:r>
              <a:rPr lang="fr-FR" altLang="fr-FR" sz="1800" dirty="0">
                <a:cs typeface="Calibri" panose="020F0502020204030204" pitchFamily="34" charset="0"/>
              </a:rPr>
              <a:t>&amp; user licences</a:t>
            </a:r>
          </a:p>
        </p:txBody>
      </p:sp>
      <p:sp>
        <p:nvSpPr>
          <p:cNvPr id="3" name="Rectangle 2">
            <a:extLst>
              <a:ext uri="{FF2B5EF4-FFF2-40B4-BE49-F238E27FC236}">
                <a16:creationId xmlns:a16="http://schemas.microsoft.com/office/drawing/2014/main" id="{4069B198-20AB-459E-A27E-8ABF4563DC14}"/>
              </a:ext>
            </a:extLst>
          </p:cNvPr>
          <p:cNvSpPr/>
          <p:nvPr/>
        </p:nvSpPr>
        <p:spPr>
          <a:xfrm>
            <a:off x="2602540" y="874713"/>
            <a:ext cx="6337632" cy="461665"/>
          </a:xfrm>
          <a:prstGeom prst="rect">
            <a:avLst/>
          </a:prstGeom>
          <a:solidFill>
            <a:schemeClr val="bg1"/>
          </a:solidFill>
          <a:ln>
            <a:noFill/>
          </a:ln>
        </p:spPr>
        <p:txBody>
          <a:bodyPr wrap="none">
            <a:spAutoFit/>
          </a:bodyPr>
          <a:lstStyle/>
          <a:p>
            <a:pPr algn="ctr">
              <a:defRPr/>
            </a:pPr>
            <a:r>
              <a:rPr lang="en-US" sz="2400" cap="small" dirty="0">
                <a:solidFill>
                  <a:schemeClr val="accent6">
                    <a:lumMod val="75000"/>
                  </a:schemeClr>
                </a:solidFill>
              </a:rPr>
              <a:t>Open access to data and interoperability of systems</a:t>
            </a:r>
          </a:p>
        </p:txBody>
      </p:sp>
      <p:sp>
        <p:nvSpPr>
          <p:cNvPr id="2" name="Titre 1">
            <a:extLst>
              <a:ext uri="{FF2B5EF4-FFF2-40B4-BE49-F238E27FC236}">
                <a16:creationId xmlns:a16="http://schemas.microsoft.com/office/drawing/2014/main" id="{E41CEF26-42E5-4024-A9EC-953E2E9F7FDD}"/>
              </a:ext>
            </a:extLst>
          </p:cNvPr>
          <p:cNvSpPr>
            <a:spLocks noGrp="1"/>
          </p:cNvSpPr>
          <p:nvPr>
            <p:ph type="title"/>
          </p:nvPr>
        </p:nvSpPr>
        <p:spPr/>
        <p:txBody>
          <a:bodyPr/>
          <a:lstStyle/>
          <a:p>
            <a:r>
              <a:rPr lang="fr-FR" dirty="0"/>
              <a:t>Principles </a:t>
            </a:r>
            <a:r>
              <a:rPr lang="fr-FR" dirty="0" err="1"/>
              <a:t>underlying</a:t>
            </a:r>
            <a:r>
              <a:rPr lang="fr-FR" dirty="0"/>
              <a:t> R2S </a:t>
            </a:r>
            <a:r>
              <a:rPr lang="fr-FR" dirty="0" err="1"/>
              <a:t>framework</a:t>
            </a:r>
            <a:r>
              <a:rPr lang="fr-FR" dirty="0"/>
              <a:t> </a:t>
            </a:r>
            <a:r>
              <a:rPr lang="fr-FR" dirty="0">
                <a:latin typeface="Arial" panose="020B0604020202020204" pitchFamily="34" charset="0"/>
                <a:cs typeface="Arial" panose="020B0604020202020204" pitchFamily="34" charset="0"/>
              </a:rPr>
              <a:t>● </a:t>
            </a:r>
            <a:r>
              <a:rPr lang="fr-FR" dirty="0"/>
              <a:t>3/4</a:t>
            </a:r>
          </a:p>
        </p:txBody>
      </p:sp>
      <p:pic>
        <p:nvPicPr>
          <p:cNvPr id="4" name="Picture 2" descr="Image result for R2S logo">
            <a:extLst>
              <a:ext uri="{FF2B5EF4-FFF2-40B4-BE49-F238E27FC236}">
                <a16:creationId xmlns:a16="http://schemas.microsoft.com/office/drawing/2014/main" id="{A1EFF25F-27BB-4265-921F-F73A31D23F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40" y="1040607"/>
            <a:ext cx="1313974" cy="70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Google Shape;311;p25">
            <a:extLst>
              <a:ext uri="{FF2B5EF4-FFF2-40B4-BE49-F238E27FC236}">
                <a16:creationId xmlns:a16="http://schemas.microsoft.com/office/drawing/2014/main" id="{0B57844A-CF2C-45CE-89E3-0B95D9A0C5FF}"/>
              </a:ext>
            </a:extLst>
          </p:cNvPr>
          <p:cNvSpPr>
            <a:spLocks noGrp="1"/>
          </p:cNvSpPr>
          <p:nvPr>
            <p:ph type="title"/>
          </p:nvPr>
        </p:nvSpPr>
        <p:spPr/>
        <p:txBody>
          <a:bodyPr lIns="104238" tIns="52105" rIns="104238" bIns="52105"/>
          <a:lstStyle/>
          <a:p>
            <a:r>
              <a:rPr lang="fr-FR" altLang="fr-FR" i="1" dirty="0">
                <a:highlight>
                  <a:srgbClr val="FFFF00"/>
                </a:highlight>
              </a:rPr>
              <a:t>The </a:t>
            </a:r>
            <a:r>
              <a:rPr lang="fr-FR" altLang="fr-FR" i="1" dirty="0" err="1">
                <a:highlight>
                  <a:srgbClr val="FFFF00"/>
                </a:highlight>
              </a:rPr>
              <a:t>building’s</a:t>
            </a:r>
            <a:r>
              <a:rPr lang="fr-FR" altLang="fr-FR" i="1" dirty="0">
                <a:highlight>
                  <a:srgbClr val="FFFF00"/>
                </a:highlight>
              </a:rPr>
              <a:t> </a:t>
            </a:r>
            <a:r>
              <a:rPr lang="fr-FR" altLang="fr-FR" i="1" dirty="0" err="1">
                <a:highlight>
                  <a:srgbClr val="FFFF00"/>
                </a:highlight>
              </a:rPr>
              <a:t>energy</a:t>
            </a:r>
            <a:r>
              <a:rPr lang="fr-FR" altLang="fr-FR" i="1" dirty="0">
                <a:highlight>
                  <a:srgbClr val="FFFF00"/>
                </a:highlight>
              </a:rPr>
              <a:t> challenges</a:t>
            </a:r>
            <a:endParaRPr lang="fr-FR" altLang="fr-FR" dirty="0">
              <a:highlight>
                <a:srgbClr val="FFFF00"/>
              </a:highlight>
            </a:endParaRPr>
          </a:p>
        </p:txBody>
      </p:sp>
      <p:sp>
        <p:nvSpPr>
          <p:cNvPr id="310" name="Google Shape;310;p25">
            <a:extLst>
              <a:ext uri="{FF2B5EF4-FFF2-40B4-BE49-F238E27FC236}">
                <a16:creationId xmlns:a16="http://schemas.microsoft.com/office/drawing/2014/main" id="{25871826-2FFD-41EA-A42C-33D65968FD2C}"/>
              </a:ext>
            </a:extLst>
          </p:cNvPr>
          <p:cNvSpPr txBox="1">
            <a:spLocks noGrp="1"/>
          </p:cNvSpPr>
          <p:nvPr>
            <p:ph type="body" idx="4294967295"/>
          </p:nvPr>
        </p:nvSpPr>
        <p:spPr>
          <a:xfrm>
            <a:off x="739775" y="1049338"/>
            <a:ext cx="6415088" cy="4351337"/>
          </a:xfrm>
        </p:spPr>
        <p:txBody>
          <a:bodyPr spcFirstLastPara="1" lIns="104238" tIns="52105" rIns="104238" bIns="52105">
            <a:noAutofit/>
          </a:bodyPr>
          <a:lstStyle/>
          <a:p>
            <a:pPr>
              <a:buFont typeface="Wingdings" panose="05000000000000000000" pitchFamily="2" charset="2"/>
              <a:buChar char="§"/>
              <a:defRPr/>
            </a:pPr>
            <a:r>
              <a:rPr lang="en-US" dirty="0"/>
              <a:t>Today, the building sector represents:</a:t>
            </a:r>
          </a:p>
          <a:p>
            <a:pPr lvl="1">
              <a:buFont typeface="Wingdings" panose="05000000000000000000" pitchFamily="2" charset="2"/>
              <a:buChar char="§"/>
              <a:defRPr/>
            </a:pPr>
            <a:r>
              <a:rPr lang="en-US" dirty="0"/>
              <a:t>37% of energy consumption (1).</a:t>
            </a:r>
          </a:p>
          <a:p>
            <a:pPr lvl="1">
              <a:buFont typeface="Wingdings" panose="05000000000000000000" pitchFamily="2" charset="2"/>
              <a:buChar char="§"/>
              <a:defRPr/>
            </a:pPr>
            <a:r>
              <a:rPr lang="en-US" dirty="0"/>
              <a:t>28% of greenhouse gas emissions (2).</a:t>
            </a:r>
          </a:p>
          <a:p>
            <a:pPr lvl="1">
              <a:buFont typeface="Wingdings" panose="05000000000000000000" pitchFamily="2" charset="2"/>
              <a:buChar char="§"/>
              <a:defRPr/>
            </a:pPr>
            <a:r>
              <a:rPr lang="en-US" dirty="0"/>
              <a:t>The main contributor to power &amp; energy consumption peak</a:t>
            </a:r>
          </a:p>
          <a:p>
            <a:pPr marL="457200" lvl="1" indent="0">
              <a:buFont typeface="Arial" panose="020B0604020202020204" pitchFamily="34" charset="0"/>
              <a:buNone/>
              <a:defRPr/>
            </a:pPr>
            <a:endParaRPr lang="en-US" dirty="0"/>
          </a:p>
          <a:p>
            <a:pPr>
              <a:buFont typeface="Wingdings" panose="05000000000000000000" pitchFamily="2" charset="2"/>
              <a:buChar char="§"/>
              <a:defRPr/>
            </a:pPr>
            <a:r>
              <a:rPr lang="en-US" dirty="0"/>
              <a:t>The energy system is changing because of:</a:t>
            </a:r>
          </a:p>
          <a:p>
            <a:pPr lvl="1">
              <a:buFont typeface="Wingdings" panose="05000000000000000000" pitchFamily="2" charset="2"/>
              <a:buChar char="§"/>
              <a:defRPr/>
            </a:pPr>
            <a:r>
              <a:rPr lang="en-US" dirty="0"/>
              <a:t>The transition to a greener more decentralized energy production system (solar, wind, geothermal, biomass, etc.) </a:t>
            </a:r>
          </a:p>
          <a:p>
            <a:pPr lvl="1">
              <a:buFont typeface="Wingdings" panose="05000000000000000000" pitchFamily="2" charset="2"/>
              <a:buChar char="§"/>
              <a:defRPr/>
            </a:pPr>
            <a:r>
              <a:rPr lang="en-US" dirty="0"/>
              <a:t>The emergence of new uses (electric vehicles, self-consumption, storage, etc.)</a:t>
            </a:r>
            <a:endParaRPr dirty="0"/>
          </a:p>
        </p:txBody>
      </p:sp>
      <p:sp>
        <p:nvSpPr>
          <p:cNvPr id="314" name="Google Shape;314;p25">
            <a:extLst>
              <a:ext uri="{FF2B5EF4-FFF2-40B4-BE49-F238E27FC236}">
                <a16:creationId xmlns:a16="http://schemas.microsoft.com/office/drawing/2014/main" id="{0872F131-1CC1-4F18-98BD-7DF803E7E971}"/>
              </a:ext>
            </a:extLst>
          </p:cNvPr>
          <p:cNvSpPr txBox="1"/>
          <p:nvPr/>
        </p:nvSpPr>
        <p:spPr>
          <a:xfrm>
            <a:off x="514350" y="5562600"/>
            <a:ext cx="7059613" cy="490538"/>
          </a:xfrm>
          <a:prstGeom prst="rect">
            <a:avLst/>
          </a:prstGeom>
          <a:noFill/>
          <a:ln>
            <a:noFill/>
          </a:ln>
        </p:spPr>
        <p:txBody>
          <a:bodyPr spcFirstLastPara="1" lIns="104238" tIns="52105" rIns="104238" bIns="52105"/>
          <a:lstStyle/>
          <a:p>
            <a:pPr eaLnBrk="1" hangingPunct="1">
              <a:spcBef>
                <a:spcPts val="0"/>
              </a:spcBef>
              <a:spcAft>
                <a:spcPts val="0"/>
              </a:spcAft>
              <a:defRPr/>
            </a:pPr>
            <a:r>
              <a:rPr lang="fr-FR" sz="1254" i="1" dirty="0">
                <a:solidFill>
                  <a:schemeClr val="dk1"/>
                </a:solidFill>
                <a:latin typeface="Calibri"/>
                <a:ea typeface="Calibri"/>
                <a:cs typeface="Calibri"/>
                <a:sym typeface="Calibri"/>
              </a:rPr>
              <a:t>(1) In Europe</a:t>
            </a:r>
            <a:endParaRPr dirty="0"/>
          </a:p>
          <a:p>
            <a:pPr eaLnBrk="1" hangingPunct="1">
              <a:spcBef>
                <a:spcPts val="0"/>
              </a:spcBef>
              <a:spcAft>
                <a:spcPts val="0"/>
              </a:spcAft>
              <a:defRPr/>
            </a:pPr>
            <a:r>
              <a:rPr lang="fr-FR" sz="1254" i="1" dirty="0">
                <a:solidFill>
                  <a:schemeClr val="dk1"/>
                </a:solidFill>
                <a:latin typeface="Calibri"/>
                <a:ea typeface="Calibri"/>
                <a:cs typeface="Calibri"/>
                <a:sym typeface="Calibri"/>
              </a:rPr>
              <a:t>(2) EDF, 2015</a:t>
            </a:r>
            <a:endParaRPr dirty="0"/>
          </a:p>
        </p:txBody>
      </p:sp>
      <p:pic>
        <p:nvPicPr>
          <p:cNvPr id="44037" name="Picture 4" descr="RÃ©sultat de recherche d'images pour &quot;ev icon&quot;">
            <a:extLst>
              <a:ext uri="{FF2B5EF4-FFF2-40B4-BE49-F238E27FC236}">
                <a16:creationId xmlns:a16="http://schemas.microsoft.com/office/drawing/2014/main" id="{507BB8F9-91E4-48EA-9F80-7BCFA0D46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863" y="4629150"/>
            <a:ext cx="2867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0" descr="RÃ©sultat de recherche d'images pour &quot;building share of energy consumption&quot;">
            <a:extLst>
              <a:ext uri="{FF2B5EF4-FFF2-40B4-BE49-F238E27FC236}">
                <a16:creationId xmlns:a16="http://schemas.microsoft.com/office/drawing/2014/main" id="{22AEFE37-923D-49DF-B929-407A237ED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2663" y="750888"/>
            <a:ext cx="4021137"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 descr="Image associÃ©e">
            <a:extLst>
              <a:ext uri="{FF2B5EF4-FFF2-40B4-BE49-F238E27FC236}">
                <a16:creationId xmlns:a16="http://schemas.microsoft.com/office/drawing/2014/main" id="{A9887815-360F-453A-BE18-458E893179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7475" y="3429000"/>
            <a:ext cx="250825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107897-752E-4FA8-91D3-2BBA96348A2E}"/>
              </a:ext>
            </a:extLst>
          </p:cNvPr>
          <p:cNvSpPr>
            <a:spLocks noGrp="1"/>
          </p:cNvSpPr>
          <p:nvPr>
            <p:ph type="title"/>
          </p:nvPr>
        </p:nvSpPr>
        <p:spPr/>
        <p:txBody>
          <a:bodyPr/>
          <a:lstStyle/>
          <a:p>
            <a:r>
              <a:rPr lang="fr-FR" dirty="0"/>
              <a:t>R2S </a:t>
            </a:r>
            <a:r>
              <a:rPr lang="fr-FR" dirty="0" err="1"/>
              <a:t>Connect</a:t>
            </a:r>
            <a:endParaRPr lang="fr-FR" dirty="0"/>
          </a:p>
        </p:txBody>
      </p:sp>
      <p:cxnSp>
        <p:nvCxnSpPr>
          <p:cNvPr id="11" name="Connecteur droit 10" descr="Séparateur de diapositiv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789052" y="1927113"/>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Advanced API (ENS) - ONDA DIAS">
            <a:extLst>
              <a:ext uri="{FF2B5EF4-FFF2-40B4-BE49-F238E27FC236}">
                <a16:creationId xmlns:a16="http://schemas.microsoft.com/office/drawing/2014/main" id="{65E34FB8-1051-47B6-9F65-E84800A541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14111" y="4023544"/>
            <a:ext cx="971649" cy="9716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dvanced API (ENS) - ONDA DIAS">
            <a:extLst>
              <a:ext uri="{FF2B5EF4-FFF2-40B4-BE49-F238E27FC236}">
                <a16:creationId xmlns:a16="http://schemas.microsoft.com/office/drawing/2014/main" id="{31F87C8C-5F37-4877-A7A8-DABF5A8D6B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17302" y="2204769"/>
            <a:ext cx="971649" cy="97164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86110DCE-0EA4-4F9B-9A21-C4309C36E14E}"/>
              </a:ext>
            </a:extLst>
          </p:cNvPr>
          <p:cNvPicPr>
            <a:picLocks noChangeAspect="1"/>
          </p:cNvPicPr>
          <p:nvPr/>
        </p:nvPicPr>
        <p:blipFill>
          <a:blip r:embed="rId4"/>
          <a:stretch>
            <a:fillRect/>
          </a:stretch>
        </p:blipFill>
        <p:spPr>
          <a:xfrm>
            <a:off x="3313147" y="2798812"/>
            <a:ext cx="6927942" cy="3211350"/>
          </a:xfrm>
          <a:prstGeom prst="rect">
            <a:avLst/>
          </a:prstGeom>
        </p:spPr>
      </p:pic>
      <p:cxnSp>
        <p:nvCxnSpPr>
          <p:cNvPr id="10" name="Connecteur droit 9">
            <a:extLst>
              <a:ext uri="{FF2B5EF4-FFF2-40B4-BE49-F238E27FC236}">
                <a16:creationId xmlns:a16="http://schemas.microsoft.com/office/drawing/2014/main" id="{6B6C42F3-20DF-426F-93D8-F1C4BDE3304B}"/>
              </a:ext>
            </a:extLst>
          </p:cNvPr>
          <p:cNvCxnSpPr/>
          <p:nvPr/>
        </p:nvCxnSpPr>
        <p:spPr>
          <a:xfrm>
            <a:off x="3712699" y="2761947"/>
            <a:ext cx="6613451" cy="0"/>
          </a:xfrm>
          <a:prstGeom prst="line">
            <a:avLst/>
          </a:prstGeom>
          <a:ln w="28575">
            <a:solidFill>
              <a:srgbClr val="639F1F"/>
            </a:solidFill>
          </a:ln>
        </p:spPr>
        <p:style>
          <a:lnRef idx="1">
            <a:schemeClr val="accent2"/>
          </a:lnRef>
          <a:fillRef idx="0">
            <a:schemeClr val="accent2"/>
          </a:fillRef>
          <a:effectRef idx="0">
            <a:schemeClr val="accent2"/>
          </a:effectRef>
          <a:fontRef idx="minor">
            <a:schemeClr val="tx1"/>
          </a:fontRef>
        </p:style>
      </p:cxnSp>
      <p:sp>
        <p:nvSpPr>
          <p:cNvPr id="13" name="ZoneTexte 12">
            <a:extLst>
              <a:ext uri="{FF2B5EF4-FFF2-40B4-BE49-F238E27FC236}">
                <a16:creationId xmlns:a16="http://schemas.microsoft.com/office/drawing/2014/main" id="{4FC14A77-F99D-4399-81E2-A5EEB03E03DD}"/>
              </a:ext>
            </a:extLst>
          </p:cNvPr>
          <p:cNvSpPr txBox="1"/>
          <p:nvPr/>
        </p:nvSpPr>
        <p:spPr>
          <a:xfrm>
            <a:off x="5355098" y="2435738"/>
            <a:ext cx="29409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Building Smart Network ( Ethernet-IP)</a:t>
            </a:r>
          </a:p>
        </p:txBody>
      </p:sp>
      <p:sp>
        <p:nvSpPr>
          <p:cNvPr id="14" name="Flèche : double flèche verticale 13">
            <a:extLst>
              <a:ext uri="{FF2B5EF4-FFF2-40B4-BE49-F238E27FC236}">
                <a16:creationId xmlns:a16="http://schemas.microsoft.com/office/drawing/2014/main" id="{F711CB11-BFA2-4A28-8404-083FDB1494CB}"/>
              </a:ext>
            </a:extLst>
          </p:cNvPr>
          <p:cNvSpPr/>
          <p:nvPr/>
        </p:nvSpPr>
        <p:spPr>
          <a:xfrm>
            <a:off x="2470298" y="3132778"/>
            <a:ext cx="425288" cy="999460"/>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 coins arrondis 14">
            <a:extLst>
              <a:ext uri="{FF2B5EF4-FFF2-40B4-BE49-F238E27FC236}">
                <a16:creationId xmlns:a16="http://schemas.microsoft.com/office/drawing/2014/main" id="{6EE62E47-2940-4875-A8B6-0538E4618AAC}"/>
              </a:ext>
            </a:extLst>
          </p:cNvPr>
          <p:cNvSpPr/>
          <p:nvPr/>
        </p:nvSpPr>
        <p:spPr>
          <a:xfrm>
            <a:off x="3712698" y="1750465"/>
            <a:ext cx="6528391" cy="685258"/>
          </a:xfrm>
          <a:prstGeom prst="roundRect">
            <a:avLst/>
          </a:prstGeom>
          <a:solidFill>
            <a:srgbClr val="639F1F"/>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ZoneTexte 15">
            <a:extLst>
              <a:ext uri="{FF2B5EF4-FFF2-40B4-BE49-F238E27FC236}">
                <a16:creationId xmlns:a16="http://schemas.microsoft.com/office/drawing/2014/main" id="{AC40E92D-DB0A-4334-8118-50A2AE93DCA0}"/>
              </a:ext>
            </a:extLst>
          </p:cNvPr>
          <p:cNvSpPr txBox="1"/>
          <p:nvPr/>
        </p:nvSpPr>
        <p:spPr>
          <a:xfrm>
            <a:off x="5937148" y="1909742"/>
            <a:ext cx="17768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SMART SERVICES</a:t>
            </a:r>
          </a:p>
        </p:txBody>
      </p:sp>
      <p:sp>
        <p:nvSpPr>
          <p:cNvPr id="17" name="ZoneTexte 16">
            <a:extLst>
              <a:ext uri="{FF2B5EF4-FFF2-40B4-BE49-F238E27FC236}">
                <a16:creationId xmlns:a16="http://schemas.microsoft.com/office/drawing/2014/main" id="{5403CE82-D16B-4E93-BE58-C1EABEB3A60C}"/>
              </a:ext>
            </a:extLst>
          </p:cNvPr>
          <p:cNvSpPr txBox="1"/>
          <p:nvPr/>
        </p:nvSpPr>
        <p:spPr>
          <a:xfrm>
            <a:off x="1222119" y="4375726"/>
            <a:ext cx="9957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Field API</a:t>
            </a:r>
          </a:p>
        </p:txBody>
      </p:sp>
      <p:sp>
        <p:nvSpPr>
          <p:cNvPr id="20" name="ZoneTexte 19">
            <a:extLst>
              <a:ext uri="{FF2B5EF4-FFF2-40B4-BE49-F238E27FC236}">
                <a16:creationId xmlns:a16="http://schemas.microsoft.com/office/drawing/2014/main" id="{5BB1C182-C9B8-4E17-BD7F-FC92315F90A5}"/>
              </a:ext>
            </a:extLst>
          </p:cNvPr>
          <p:cNvSpPr txBox="1"/>
          <p:nvPr/>
        </p:nvSpPr>
        <p:spPr>
          <a:xfrm>
            <a:off x="1038368" y="2579426"/>
            <a:ext cx="12213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Central API</a:t>
            </a:r>
          </a:p>
        </p:txBody>
      </p:sp>
      <p:pic>
        <p:nvPicPr>
          <p:cNvPr id="4" name="Picture 2">
            <a:extLst>
              <a:ext uri="{FF2B5EF4-FFF2-40B4-BE49-F238E27FC236}">
                <a16:creationId xmlns:a16="http://schemas.microsoft.com/office/drawing/2014/main" id="{9C7D3465-D666-4E38-86BA-8F262CE3AA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290019" y="952227"/>
            <a:ext cx="1229513" cy="70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203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49ED52-55A1-4737-B6CF-60C7FE62D84B}"/>
              </a:ext>
            </a:extLst>
          </p:cNvPr>
          <p:cNvSpPr>
            <a:spLocks noGrp="1"/>
          </p:cNvSpPr>
          <p:nvPr>
            <p:ph type="title"/>
          </p:nvPr>
        </p:nvSpPr>
        <p:spPr/>
        <p:txBody>
          <a:bodyPr/>
          <a:lstStyle/>
          <a:p>
            <a:r>
              <a:rPr lang="fr-FR" dirty="0"/>
              <a:t>API Guidelines</a:t>
            </a:r>
          </a:p>
        </p:txBody>
      </p:sp>
      <p:pic>
        <p:nvPicPr>
          <p:cNvPr id="7" name="Image 6">
            <a:extLst>
              <a:ext uri="{FF2B5EF4-FFF2-40B4-BE49-F238E27FC236}">
                <a16:creationId xmlns:a16="http://schemas.microsoft.com/office/drawing/2014/main" id="{B38117FA-66FF-4D03-B9E0-723165367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949" y="855663"/>
            <a:ext cx="8138865" cy="5419814"/>
          </a:xfrm>
          <a:prstGeom prst="rect">
            <a:avLst/>
          </a:prstGeom>
        </p:spPr>
      </p:pic>
    </p:spTree>
    <p:extLst>
      <p:ext uri="{BB962C8B-B14F-4D97-AF65-F5344CB8AC3E}">
        <p14:creationId xmlns:p14="http://schemas.microsoft.com/office/powerpoint/2010/main" val="2598166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40C5788-AA5D-4BD8-BA60-4DBD0CB1EB4E}"/>
              </a:ext>
            </a:extLst>
          </p:cNvPr>
          <p:cNvSpPr>
            <a:spLocks noGrp="1"/>
          </p:cNvSpPr>
          <p:nvPr>
            <p:ph idx="1"/>
          </p:nvPr>
        </p:nvSpPr>
        <p:spPr>
          <a:xfrm>
            <a:off x="6096000" y="2037701"/>
            <a:ext cx="4621155" cy="3228037"/>
          </a:xfrm>
        </p:spPr>
        <p:txBody>
          <a:bodyPr>
            <a:normAutofit lnSpcReduction="10000"/>
          </a:bodyPr>
          <a:lstStyle/>
          <a:p>
            <a:pPr marL="0" indent="0">
              <a:buClr>
                <a:schemeClr val="accent6">
                  <a:lumMod val="75000"/>
                </a:schemeClr>
              </a:buClr>
              <a:buFont typeface="Arial" panose="020B0604020202020204" pitchFamily="34" charset="0"/>
              <a:buNone/>
              <a:defRPr/>
            </a:pPr>
            <a:r>
              <a:rPr lang="en-US" b="1" cap="small" dirty="0">
                <a:latin typeface="+mn-lt"/>
              </a:rPr>
              <a:t>A trusted framework for digital security and data protection</a:t>
            </a:r>
            <a:endParaRPr lang="fr-FR" b="1" cap="small" dirty="0">
              <a:latin typeface="+mn-lt"/>
            </a:endParaRPr>
          </a:p>
          <a:p>
            <a:pPr marL="0" indent="0">
              <a:buClr>
                <a:schemeClr val="accent6">
                  <a:lumMod val="75000"/>
                </a:schemeClr>
              </a:buClr>
              <a:buNone/>
              <a:defRPr/>
            </a:pPr>
            <a:r>
              <a:rPr lang="en-US" sz="1800" b="0" cap="none" dirty="0">
                <a:latin typeface="+mn-lt"/>
              </a:rPr>
              <a:t>Making accessible and controllable building functions locally or remotely via digital tools, requires to consider systems (equipment, networks, services, data) </a:t>
            </a:r>
            <a:r>
              <a:rPr lang="en-US" sz="1800" b="0" dirty="0">
                <a:latin typeface="+mn-lt"/>
              </a:rPr>
              <a:t>security policies </a:t>
            </a:r>
            <a:r>
              <a:rPr lang="en-US" sz="1800" b="0" cap="none" dirty="0">
                <a:latin typeface="+mn-lt"/>
              </a:rPr>
              <a:t>, as well as data protection procedures (data administration policy, new European regulation on data protection : GDPR ...).</a:t>
            </a:r>
          </a:p>
        </p:txBody>
      </p:sp>
      <p:pic>
        <p:nvPicPr>
          <p:cNvPr id="44036" name="Picture 8" descr="Image associée">
            <a:extLst>
              <a:ext uri="{FF2B5EF4-FFF2-40B4-BE49-F238E27FC236}">
                <a16:creationId xmlns:a16="http://schemas.microsoft.com/office/drawing/2014/main" id="{559F0E88-3A74-4F92-9E52-00B99E186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032" y="1040607"/>
            <a:ext cx="3224213"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Résultat de recherche d'images pour &quot;digital data&quot;">
            <a:extLst>
              <a:ext uri="{FF2B5EF4-FFF2-40B4-BE49-F238E27FC236}">
                <a16:creationId xmlns:a16="http://schemas.microsoft.com/office/drawing/2014/main" id="{DC0E8338-CC58-46B0-BF22-A74A4D0A1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45" y="3771107"/>
            <a:ext cx="324008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25B96A98-5025-4118-A8B6-BCD3101461D4}"/>
              </a:ext>
            </a:extLst>
          </p:cNvPr>
          <p:cNvSpPr>
            <a:spLocks noGrp="1"/>
          </p:cNvSpPr>
          <p:nvPr>
            <p:ph type="title"/>
          </p:nvPr>
        </p:nvSpPr>
        <p:spPr/>
        <p:txBody>
          <a:bodyPr/>
          <a:lstStyle/>
          <a:p>
            <a:r>
              <a:rPr lang="fr-FR" dirty="0"/>
              <a:t>Principles </a:t>
            </a:r>
            <a:r>
              <a:rPr lang="fr-FR" dirty="0" err="1"/>
              <a:t>underlying</a:t>
            </a:r>
            <a:r>
              <a:rPr lang="fr-FR" dirty="0"/>
              <a:t> R2S </a:t>
            </a:r>
            <a:r>
              <a:rPr lang="fr-FR" dirty="0" err="1"/>
              <a:t>framework</a:t>
            </a:r>
            <a:r>
              <a:rPr lang="fr-FR" dirty="0"/>
              <a:t> </a:t>
            </a:r>
            <a:r>
              <a:rPr lang="fr-FR" dirty="0">
                <a:latin typeface="Arial" panose="020B0604020202020204" pitchFamily="34" charset="0"/>
                <a:cs typeface="Arial" panose="020B0604020202020204" pitchFamily="34" charset="0"/>
              </a:rPr>
              <a:t>● 4</a:t>
            </a:r>
            <a:r>
              <a:rPr lang="fr-FR" dirty="0"/>
              <a:t>/4</a:t>
            </a:r>
          </a:p>
        </p:txBody>
      </p:sp>
      <p:pic>
        <p:nvPicPr>
          <p:cNvPr id="4" name="Picture 2" descr="Image result for R2S logo">
            <a:extLst>
              <a:ext uri="{FF2B5EF4-FFF2-40B4-BE49-F238E27FC236}">
                <a16:creationId xmlns:a16="http://schemas.microsoft.com/office/drawing/2014/main" id="{97938F06-6A8A-493A-A8F8-4099FB713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6240" y="1040607"/>
            <a:ext cx="1313974" cy="70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3">
            <a:extLst>
              <a:ext uri="{FF2B5EF4-FFF2-40B4-BE49-F238E27FC236}">
                <a16:creationId xmlns:a16="http://schemas.microsoft.com/office/drawing/2014/main" id="{456E6393-6145-4591-8B80-4D45115FB8CE}"/>
              </a:ext>
            </a:extLst>
          </p:cNvPr>
          <p:cNvSpPr>
            <a:spLocks noGrp="1" noChangeArrowheads="1"/>
          </p:cNvSpPr>
          <p:nvPr>
            <p:ph type="sldNum" sz="quarter" idx="10"/>
          </p:nvPr>
        </p:nvSpPr>
        <p:spPr bwMode="auto">
          <a:xfrm>
            <a:off x="11331575" y="6484938"/>
            <a:ext cx="8604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fr-FR"/>
            </a:defPPr>
            <a:lvl1pPr algn="r" rtl="0" eaLnBrk="1" fontAlgn="base" hangingPunct="1">
              <a:spcBef>
                <a:spcPct val="0"/>
              </a:spcBef>
              <a:spcAft>
                <a:spcPct val="0"/>
              </a:spcAft>
              <a:defRPr sz="1200" b="1" kern="1200">
                <a:solidFill>
                  <a:schemeClr val="tx1"/>
                </a:solidFill>
                <a:latin typeface="Gill Sans Nova" panose="020B0602020104020203"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nSpc>
                <a:spcPct val="100000"/>
              </a:lnSpc>
              <a:spcBef>
                <a:spcPct val="0"/>
              </a:spcBef>
              <a:buFontTx/>
              <a:buNone/>
            </a:pPr>
            <a:fld id="{27241F44-C7D3-448F-8F93-EC1EEE1D949D}" type="slidenum">
              <a:rPr lang="fr-FR" altLang="fr-FR" smtClean="0"/>
              <a:pPr>
                <a:lnSpc>
                  <a:spcPct val="100000"/>
                </a:lnSpc>
                <a:spcBef>
                  <a:spcPct val="0"/>
                </a:spcBef>
                <a:buFontTx/>
                <a:buNone/>
              </a:pPr>
              <a:t>43</a:t>
            </a:fld>
            <a:endParaRPr lang="fr-FR" altLang="fr-FR" sz="1200">
              <a:latin typeface="Gill Sans Nova" panose="020B0602020104020203" pitchFamily="34" charset="0"/>
            </a:endParaRPr>
          </a:p>
        </p:txBody>
      </p:sp>
      <p:sp>
        <p:nvSpPr>
          <p:cNvPr id="5" name="Rectangle 4">
            <a:extLst>
              <a:ext uri="{FF2B5EF4-FFF2-40B4-BE49-F238E27FC236}">
                <a16:creationId xmlns:a16="http://schemas.microsoft.com/office/drawing/2014/main" id="{D9755A14-BF01-436F-8732-C7F41C7673B2}"/>
              </a:ext>
            </a:extLst>
          </p:cNvPr>
          <p:cNvSpPr/>
          <p:nvPr/>
        </p:nvSpPr>
        <p:spPr>
          <a:xfrm>
            <a:off x="836613" y="1444625"/>
            <a:ext cx="6505575" cy="4789488"/>
          </a:xfrm>
          <a:prstGeom prst="rect">
            <a:avLst/>
          </a:prstGeom>
        </p:spPr>
        <p:txBody>
          <a:bodyPr>
            <a:spAutoFit/>
          </a:bodyPr>
          <a:lstStyle/>
          <a:p>
            <a:pPr eaLnBrk="1" fontAlgn="auto" hangingPunct="1">
              <a:spcBef>
                <a:spcPts val="0"/>
              </a:spcBef>
              <a:spcAft>
                <a:spcPts val="0"/>
              </a:spcAft>
              <a:buClr>
                <a:schemeClr val="accent6">
                  <a:lumMod val="75000"/>
                </a:schemeClr>
              </a:buClr>
              <a:buFont typeface="Symbol" panose="05050102010706020507" pitchFamily="18" charset="2"/>
              <a:buChar char="®"/>
              <a:defRPr/>
            </a:pPr>
            <a:r>
              <a:rPr lang="fr-FR" sz="2400" b="1" cap="small" dirty="0">
                <a:latin typeface="+mn-lt"/>
                <a:cs typeface="+mn-cs"/>
              </a:rPr>
              <a:t> Ready2Services </a:t>
            </a:r>
            <a:r>
              <a:rPr lang="en-US" sz="2400" b="1" cap="small" dirty="0">
                <a:latin typeface="+mn-lt"/>
                <a:cs typeface="+mn-cs"/>
              </a:rPr>
              <a:t>provides the building with essential qualities to become an open service platform</a:t>
            </a:r>
            <a:r>
              <a:rPr lang="fr-FR" sz="2400" b="1" cap="small" baseline="30000" dirty="0">
                <a:latin typeface="+mn-lt"/>
                <a:cs typeface="+mn-cs"/>
              </a:rPr>
              <a:t>*</a:t>
            </a:r>
          </a:p>
          <a:p>
            <a:pPr eaLnBrk="1" fontAlgn="auto" hangingPunct="1">
              <a:spcBef>
                <a:spcPts val="0"/>
              </a:spcBef>
              <a:spcAft>
                <a:spcPts val="0"/>
              </a:spcAft>
              <a:buClr>
                <a:schemeClr val="accent6">
                  <a:lumMod val="75000"/>
                </a:schemeClr>
              </a:buClr>
              <a:defRPr/>
            </a:pPr>
            <a:endParaRPr lang="fr-FR" dirty="0">
              <a:latin typeface="+mn-lt"/>
              <a:cs typeface="+mn-cs"/>
            </a:endParaRPr>
          </a:p>
          <a:p>
            <a:pPr eaLnBrk="1" fontAlgn="auto" hangingPunct="1">
              <a:spcBef>
                <a:spcPts val="0"/>
              </a:spcBef>
              <a:spcAft>
                <a:spcPts val="0"/>
              </a:spcAft>
              <a:buClr>
                <a:schemeClr val="accent6">
                  <a:lumMod val="75000"/>
                </a:schemeClr>
              </a:buClr>
              <a:defRPr/>
            </a:pPr>
            <a:r>
              <a:rPr lang="fr-FR" b="1" dirty="0">
                <a:latin typeface="+mn-lt"/>
                <a:cs typeface="+mn-cs"/>
              </a:rPr>
              <a:t>Energy Services </a:t>
            </a:r>
            <a:r>
              <a:rPr lang="fr-FR" dirty="0">
                <a:latin typeface="+mn-lt"/>
                <a:cs typeface="+mn-cs"/>
              </a:rPr>
              <a:t>: </a:t>
            </a:r>
            <a:r>
              <a:rPr lang="en-US" sz="1400" dirty="0">
                <a:latin typeface="+mn-lt"/>
                <a:cs typeface="+mn-cs"/>
              </a:rPr>
              <a:t>real-time monitoring, archiving and logging of building energy profile, provision of dashboards and invoices, analysis of the energy profile, prediction and decision support, opening of the building to smart grid.</a:t>
            </a:r>
            <a:endParaRPr lang="fr-FR" sz="1400" dirty="0">
              <a:latin typeface="+mn-lt"/>
              <a:cs typeface="+mn-cs"/>
            </a:endParaRPr>
          </a:p>
          <a:p>
            <a:pPr eaLnBrk="1" fontAlgn="auto" hangingPunct="1">
              <a:spcBef>
                <a:spcPts val="0"/>
              </a:spcBef>
              <a:spcAft>
                <a:spcPts val="0"/>
              </a:spcAft>
              <a:buClr>
                <a:schemeClr val="accent6">
                  <a:lumMod val="75000"/>
                </a:schemeClr>
              </a:buClr>
              <a:defRPr/>
            </a:pPr>
            <a:endParaRPr lang="fr-FR" dirty="0">
              <a:latin typeface="+mn-lt"/>
              <a:cs typeface="+mn-cs"/>
            </a:endParaRPr>
          </a:p>
          <a:p>
            <a:pPr eaLnBrk="1" fontAlgn="auto" hangingPunct="1">
              <a:spcBef>
                <a:spcPts val="0"/>
              </a:spcBef>
              <a:spcAft>
                <a:spcPts val="0"/>
              </a:spcAft>
              <a:buClr>
                <a:schemeClr val="accent6">
                  <a:lumMod val="75000"/>
                </a:schemeClr>
              </a:buClr>
              <a:defRPr/>
            </a:pPr>
            <a:r>
              <a:rPr lang="fr-FR" b="1" dirty="0">
                <a:latin typeface="+mn-lt"/>
                <a:cs typeface="+mn-cs"/>
              </a:rPr>
              <a:t>Building Services </a:t>
            </a:r>
            <a:r>
              <a:rPr lang="fr-FR" dirty="0">
                <a:latin typeface="+mn-lt"/>
                <a:cs typeface="+mn-cs"/>
              </a:rPr>
              <a:t>: </a:t>
            </a:r>
            <a:r>
              <a:rPr lang="en-US" sz="1400" dirty="0">
                <a:latin typeface="+mn-lt"/>
                <a:cs typeface="+mn-cs"/>
              </a:rPr>
              <a:t>communication services for common areas, multi operation management, building maintenance, building safety and security, control of comfort parameters, well-being and health (temperature, humidity, lighting, air quality, sound levels ...</a:t>
            </a:r>
            <a:endParaRPr lang="fr-FR" dirty="0">
              <a:latin typeface="+mn-lt"/>
              <a:cs typeface="+mn-cs"/>
            </a:endParaRPr>
          </a:p>
          <a:p>
            <a:pPr eaLnBrk="1" fontAlgn="auto" hangingPunct="1">
              <a:spcBef>
                <a:spcPts val="0"/>
              </a:spcBef>
              <a:spcAft>
                <a:spcPts val="0"/>
              </a:spcAft>
              <a:buClr>
                <a:schemeClr val="accent6">
                  <a:lumMod val="75000"/>
                </a:schemeClr>
              </a:buClr>
              <a:defRPr/>
            </a:pPr>
            <a:r>
              <a:rPr lang="fr-FR" b="1" dirty="0">
                <a:latin typeface="+mn-lt"/>
                <a:cs typeface="+mn-cs"/>
              </a:rPr>
              <a:t>User Services </a:t>
            </a:r>
            <a:r>
              <a:rPr lang="fr-FR" dirty="0">
                <a:latin typeface="+mn-lt"/>
                <a:cs typeface="+mn-cs"/>
              </a:rPr>
              <a:t>: </a:t>
            </a:r>
            <a:r>
              <a:rPr lang="en-US" sz="1400" dirty="0">
                <a:latin typeface="+mn-lt"/>
                <a:cs typeface="+mn-cs"/>
              </a:rPr>
              <a:t>private areas communication services, location-based services, signaling and guidance, dynamic information display, real-time management of shared resources: meeting and video conference rooms, parking spaces, coworking spaces, relaxation areas,  ...</a:t>
            </a:r>
            <a:endParaRPr lang="fr-FR" dirty="0">
              <a:latin typeface="+mn-lt"/>
              <a:cs typeface="+mn-cs"/>
            </a:endParaRPr>
          </a:p>
          <a:p>
            <a:pPr eaLnBrk="1" fontAlgn="auto" hangingPunct="1">
              <a:spcBef>
                <a:spcPts val="0"/>
              </a:spcBef>
              <a:spcAft>
                <a:spcPts val="0"/>
              </a:spcAft>
              <a:buClr>
                <a:schemeClr val="accent6">
                  <a:lumMod val="75000"/>
                </a:schemeClr>
              </a:buClr>
              <a:defRPr/>
            </a:pPr>
            <a:endParaRPr lang="fr-FR" dirty="0">
              <a:latin typeface="+mn-lt"/>
              <a:cs typeface="+mn-cs"/>
            </a:endParaRPr>
          </a:p>
          <a:p>
            <a:pPr eaLnBrk="1" fontAlgn="auto" hangingPunct="1">
              <a:spcBef>
                <a:spcPts val="0"/>
              </a:spcBef>
              <a:spcAft>
                <a:spcPts val="0"/>
              </a:spcAft>
              <a:buClr>
                <a:schemeClr val="accent6">
                  <a:lumMod val="75000"/>
                </a:schemeClr>
              </a:buClr>
              <a:defRPr/>
            </a:pPr>
            <a:endParaRPr lang="en-US" dirty="0">
              <a:latin typeface="+mn-lt"/>
              <a:cs typeface="+mn-cs"/>
            </a:endParaRPr>
          </a:p>
        </p:txBody>
      </p:sp>
      <p:pic>
        <p:nvPicPr>
          <p:cNvPr id="19458" name="Picture 2" descr="RÃ©sultat de recherche d'images pour &quot;building as a service&quot;">
            <a:extLst>
              <a:ext uri="{FF2B5EF4-FFF2-40B4-BE49-F238E27FC236}">
                <a16:creationId xmlns:a16="http://schemas.microsoft.com/office/drawing/2014/main" id="{636A46C3-03AE-4B11-B145-46F16B5193E7}"/>
              </a:ext>
            </a:extLst>
          </p:cNvPr>
          <p:cNvPicPr>
            <a:picLocks noChangeAspect="1" noChangeArrowheads="1"/>
          </p:cNvPicPr>
          <p:nvPr/>
        </p:nvPicPr>
        <p:blipFill rotWithShape="1">
          <a:blip r:embed="rId2" cstate="email">
            <a:duotone>
              <a:schemeClr val="accent5">
                <a:shade val="45000"/>
                <a:satMod val="135000"/>
              </a:schemeClr>
              <a:prstClr val="white"/>
            </a:duotone>
          </a:blip>
          <a:srcRect/>
          <a:stretch/>
        </p:blipFill>
        <p:spPr bwMode="auto">
          <a:xfrm>
            <a:off x="7848599" y="1934043"/>
            <a:ext cx="3832939" cy="2673675"/>
          </a:xfrm>
          <a:prstGeom prst="rect">
            <a:avLst/>
          </a:prstGeom>
          <a:noFill/>
        </p:spPr>
      </p:pic>
      <p:sp>
        <p:nvSpPr>
          <p:cNvPr id="29701" name="ZoneTexte 5">
            <a:extLst>
              <a:ext uri="{FF2B5EF4-FFF2-40B4-BE49-F238E27FC236}">
                <a16:creationId xmlns:a16="http://schemas.microsoft.com/office/drawing/2014/main" id="{640AF75D-858F-4A99-AE98-15FBD4224878}"/>
              </a:ext>
            </a:extLst>
          </p:cNvPr>
          <p:cNvSpPr txBox="1">
            <a:spLocks noChangeArrowheads="1"/>
          </p:cNvSpPr>
          <p:nvPr/>
        </p:nvSpPr>
        <p:spPr bwMode="auto">
          <a:xfrm>
            <a:off x="7924800" y="4606925"/>
            <a:ext cx="3705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a:t>* </a:t>
            </a:r>
            <a:r>
              <a:rPr lang="en-US" altLang="fr-FR" sz="1200" i="1"/>
              <a:t>As part of the R2S labeling process for non-residential buildings, an energy monitoring service using the R2S infrastructure is required upon delivery of the building</a:t>
            </a:r>
            <a:endParaRPr lang="fr-FR" altLang="fr-FR" sz="1200" i="1"/>
          </a:p>
        </p:txBody>
      </p:sp>
      <p:sp>
        <p:nvSpPr>
          <p:cNvPr id="29702" name="Rectangle 6">
            <a:extLst>
              <a:ext uri="{FF2B5EF4-FFF2-40B4-BE49-F238E27FC236}">
                <a16:creationId xmlns:a16="http://schemas.microsoft.com/office/drawing/2014/main" id="{E86E1851-891D-44CE-B184-4899481D2992}"/>
              </a:ext>
            </a:extLst>
          </p:cNvPr>
          <p:cNvSpPr>
            <a:spLocks noChangeArrowheads="1"/>
          </p:cNvSpPr>
          <p:nvPr/>
        </p:nvSpPr>
        <p:spPr bwMode="auto">
          <a:xfrm>
            <a:off x="8372475" y="881063"/>
            <a:ext cx="6096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400"/>
          </a:p>
          <a:p>
            <a:pPr eaLnBrk="1" hangingPunct="1">
              <a:lnSpc>
                <a:spcPct val="100000"/>
              </a:lnSpc>
              <a:spcBef>
                <a:spcPct val="0"/>
              </a:spcBef>
              <a:buFontTx/>
              <a:buNone/>
            </a:pPr>
            <a:endParaRPr lang="fr-FR" altLang="fr-FR" sz="1400"/>
          </a:p>
          <a:p>
            <a:pPr eaLnBrk="1" hangingPunct="1">
              <a:lnSpc>
                <a:spcPct val="100000"/>
              </a:lnSpc>
              <a:spcBef>
                <a:spcPct val="0"/>
              </a:spcBef>
              <a:buFontTx/>
              <a:buNone/>
            </a:pPr>
            <a:endParaRPr lang="fr-FR" altLang="fr-FR" sz="1400"/>
          </a:p>
        </p:txBody>
      </p:sp>
      <p:sp>
        <p:nvSpPr>
          <p:cNvPr id="10" name="Titre 2">
            <a:extLst>
              <a:ext uri="{FF2B5EF4-FFF2-40B4-BE49-F238E27FC236}">
                <a16:creationId xmlns:a16="http://schemas.microsoft.com/office/drawing/2014/main" id="{3678E7E7-0E4C-479F-AB61-F0400C448EC8}"/>
              </a:ext>
            </a:extLst>
          </p:cNvPr>
          <p:cNvSpPr>
            <a:spLocks noGrp="1"/>
          </p:cNvSpPr>
          <p:nvPr>
            <p:ph type="title"/>
          </p:nvPr>
        </p:nvSpPr>
        <p:spPr>
          <a:xfrm>
            <a:off x="701675" y="227013"/>
            <a:ext cx="11190288" cy="698500"/>
          </a:xfrm>
        </p:spPr>
        <p:txBody>
          <a:bodyPr rtlCol="0">
            <a:normAutofit/>
          </a:bodyPr>
          <a:lstStyle/>
          <a:p>
            <a:pPr eaLnBrk="1" fontAlgn="auto" hangingPunct="1">
              <a:spcAft>
                <a:spcPts val="0"/>
              </a:spcAft>
              <a:defRPr/>
            </a:pPr>
            <a:r>
              <a:rPr lang="en-US" altLang="fr-FR" cap="small" dirty="0">
                <a:highlight>
                  <a:srgbClr val="FFFF00"/>
                </a:highlight>
              </a:rPr>
              <a:t>principles underlying « Ready2Services » approach  (5)</a:t>
            </a:r>
            <a:endParaRPr lang="en-US" dirty="0">
              <a:highlight>
                <a:srgbClr val="FFFF00"/>
              </a:high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B0F01D5E-271C-4D21-B4CC-17BEF4CD0C7D}"/>
              </a:ext>
            </a:extLst>
          </p:cNvPr>
          <p:cNvSpPr txBox="1">
            <a:spLocks noGrp="1"/>
          </p:cNvSpPr>
          <p:nvPr>
            <p:ph type="title"/>
          </p:nvPr>
        </p:nvSpPr>
        <p:spPr>
          <a:xfrm>
            <a:off x="838200" y="109538"/>
            <a:ext cx="10515600" cy="860425"/>
          </a:xfrm>
        </p:spPr>
        <p:txBody>
          <a:bodyPr lIns="0" tIns="13335" rIns="0" bIns="0" rtlCol="0">
            <a:spAutoFit/>
          </a:bodyPr>
          <a:lstStyle/>
          <a:p>
            <a:pPr marL="635" algn="ctr" eaLnBrk="1" fontAlgn="auto" hangingPunct="1">
              <a:lnSpc>
                <a:spcPts val="3329"/>
              </a:lnSpc>
              <a:spcBef>
                <a:spcPts val="105"/>
              </a:spcBef>
              <a:spcAft>
                <a:spcPts val="0"/>
              </a:spcAft>
              <a:defRPr/>
            </a:pPr>
            <a:r>
              <a:rPr lang="en-US" sz="2800" cap="small" dirty="0">
                <a:highlight>
                  <a:srgbClr val="FFFF00"/>
                </a:highlight>
                <a:cs typeface="Calibri"/>
              </a:rPr>
              <a:t>R2S certified label for business premises</a:t>
            </a:r>
            <a:br>
              <a:rPr lang="en-US" sz="2800" cap="small" dirty="0">
                <a:highlight>
                  <a:srgbClr val="FFFF00"/>
                </a:highlight>
                <a:cs typeface="Calibri"/>
              </a:rPr>
            </a:br>
            <a:r>
              <a:rPr lang="en-US" sz="2800" cap="small" dirty="0">
                <a:highlight>
                  <a:srgbClr val="FFFF00"/>
                </a:highlight>
                <a:cs typeface="Calibri"/>
              </a:rPr>
              <a:t>Delivered by </a:t>
            </a:r>
            <a:r>
              <a:rPr lang="en-US" sz="2800" cap="small" dirty="0" err="1">
                <a:highlight>
                  <a:srgbClr val="FFFF00"/>
                </a:highlight>
                <a:cs typeface="Calibri"/>
              </a:rPr>
              <a:t>Certivea</a:t>
            </a:r>
            <a:endParaRPr lang="en-US" sz="2800" cap="small" dirty="0">
              <a:highlight>
                <a:srgbClr val="FFFF00"/>
              </a:highlight>
              <a:cs typeface="Calibri"/>
            </a:endParaRPr>
          </a:p>
        </p:txBody>
      </p:sp>
      <p:sp>
        <p:nvSpPr>
          <p:cNvPr id="40963" name="object 28">
            <a:extLst>
              <a:ext uri="{FF2B5EF4-FFF2-40B4-BE49-F238E27FC236}">
                <a16:creationId xmlns:a16="http://schemas.microsoft.com/office/drawing/2014/main" id="{60B92D1D-F741-4BA2-B90E-BAF58AF41C1F}"/>
              </a:ext>
            </a:extLst>
          </p:cNvPr>
          <p:cNvSpPr>
            <a:spLocks noGrp="1" noChangeArrowheads="1"/>
          </p:cNvSpPr>
          <p:nvPr>
            <p:ph type="sldNum" sz="quarter" idx="10"/>
          </p:nvPr>
        </p:nvSpPr>
        <p:spPr bwMode="auto">
          <a:xfrm>
            <a:off x="11366500" y="6492875"/>
            <a:ext cx="825500" cy="179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5400">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ts val="1425"/>
              </a:lnSpc>
              <a:spcBef>
                <a:spcPct val="0"/>
              </a:spcBef>
              <a:buFontTx/>
              <a:buNone/>
            </a:pPr>
            <a:fld id="{D5A33D2D-91CD-48F0-AA60-63662769CFD3}" type="slidenum">
              <a:rPr lang="en-US" altLang="fr-FR" sz="1200">
                <a:latin typeface="Gill Sans Nova" panose="020B0602020104020203" pitchFamily="34" charset="0"/>
              </a:rPr>
              <a:pPr>
                <a:lnSpc>
                  <a:spcPts val="1425"/>
                </a:lnSpc>
                <a:spcBef>
                  <a:spcPct val="0"/>
                </a:spcBef>
                <a:buFontTx/>
                <a:buNone/>
              </a:pPr>
              <a:t>44</a:t>
            </a:fld>
            <a:endParaRPr lang="en-US" altLang="fr-FR" sz="1200">
              <a:latin typeface="Gill Sans Nova" panose="020B0602020104020203" pitchFamily="34" charset="0"/>
            </a:endParaRPr>
          </a:p>
        </p:txBody>
      </p:sp>
      <p:grpSp>
        <p:nvGrpSpPr>
          <p:cNvPr id="40964" name="Groupe 51">
            <a:extLst>
              <a:ext uri="{FF2B5EF4-FFF2-40B4-BE49-F238E27FC236}">
                <a16:creationId xmlns:a16="http://schemas.microsoft.com/office/drawing/2014/main" id="{EA8D15F5-AE79-4027-9ED9-FE741DCDC6F9}"/>
              </a:ext>
            </a:extLst>
          </p:cNvPr>
          <p:cNvGrpSpPr>
            <a:grpSpLocks/>
          </p:cNvGrpSpPr>
          <p:nvPr/>
        </p:nvGrpSpPr>
        <p:grpSpPr bwMode="auto">
          <a:xfrm>
            <a:off x="6902450" y="1930400"/>
            <a:ext cx="4821238" cy="3452813"/>
            <a:chOff x="191448" y="1825221"/>
            <a:chExt cx="5180001" cy="3813451"/>
          </a:xfrm>
        </p:grpSpPr>
        <p:grpSp>
          <p:nvGrpSpPr>
            <p:cNvPr id="40972" name="Groupe 47">
              <a:extLst>
                <a:ext uri="{FF2B5EF4-FFF2-40B4-BE49-F238E27FC236}">
                  <a16:creationId xmlns:a16="http://schemas.microsoft.com/office/drawing/2014/main" id="{AD8F50A7-D6D1-4BFB-ADBF-579A80CE74E0}"/>
                </a:ext>
              </a:extLst>
            </p:cNvPr>
            <p:cNvGrpSpPr>
              <a:grpSpLocks/>
            </p:cNvGrpSpPr>
            <p:nvPr/>
          </p:nvGrpSpPr>
          <p:grpSpPr bwMode="auto">
            <a:xfrm>
              <a:off x="191448" y="1825221"/>
              <a:ext cx="5180001" cy="3813451"/>
              <a:chOff x="-1552575" y="1466723"/>
              <a:chExt cx="6929561" cy="4705350"/>
            </a:xfrm>
          </p:grpSpPr>
          <p:sp>
            <p:nvSpPr>
              <p:cNvPr id="40975" name="object 3">
                <a:extLst>
                  <a:ext uri="{FF2B5EF4-FFF2-40B4-BE49-F238E27FC236}">
                    <a16:creationId xmlns:a16="http://schemas.microsoft.com/office/drawing/2014/main" id="{67AFF4AA-AF78-4BC1-9ACA-36B2D9057CB2}"/>
                  </a:ext>
                </a:extLst>
              </p:cNvPr>
              <p:cNvSpPr>
                <a:spLocks noChangeArrowheads="1"/>
              </p:cNvSpPr>
              <p:nvPr/>
            </p:nvSpPr>
            <p:spPr bwMode="auto">
              <a:xfrm>
                <a:off x="-1264540" y="1664208"/>
                <a:ext cx="2052955" cy="4310380"/>
              </a:xfrm>
              <a:custGeom>
                <a:avLst/>
                <a:gdLst>
                  <a:gd name="T0" fmla="*/ 1847598 w 2052954"/>
                  <a:gd name="T1" fmla="*/ 0 h 4310380"/>
                  <a:gd name="T2" fmla="*/ 205231 w 2052954"/>
                  <a:gd name="T3" fmla="*/ 0 h 4310380"/>
                  <a:gd name="T4" fmla="*/ 158193 w 2052954"/>
                  <a:gd name="T5" fmla="*/ 5423 h 4310380"/>
                  <a:gd name="T6" fmla="*/ 115003 w 2052954"/>
                  <a:gd name="T7" fmla="*/ 20870 h 4310380"/>
                  <a:gd name="T8" fmla="*/ 76896 w 2052954"/>
                  <a:gd name="T9" fmla="*/ 45106 h 4310380"/>
                  <a:gd name="T10" fmla="*/ 45106 w 2052954"/>
                  <a:gd name="T11" fmla="*/ 76896 h 4310380"/>
                  <a:gd name="T12" fmla="*/ 20870 w 2052954"/>
                  <a:gd name="T13" fmla="*/ 115003 h 4310380"/>
                  <a:gd name="T14" fmla="*/ 5423 w 2052954"/>
                  <a:gd name="T15" fmla="*/ 158193 h 4310380"/>
                  <a:gd name="T16" fmla="*/ 0 w 2052954"/>
                  <a:gd name="T17" fmla="*/ 205231 h 4310380"/>
                  <a:gd name="T18" fmla="*/ 0 w 2052954"/>
                  <a:gd name="T19" fmla="*/ 4104640 h 4310380"/>
                  <a:gd name="T20" fmla="*/ 5423 w 2052954"/>
                  <a:gd name="T21" fmla="*/ 4151690 h 4310380"/>
                  <a:gd name="T22" fmla="*/ 20870 w 2052954"/>
                  <a:gd name="T23" fmla="*/ 4194885 h 4310380"/>
                  <a:gd name="T24" fmla="*/ 45106 w 2052954"/>
                  <a:gd name="T25" fmla="*/ 4232991 h 4310380"/>
                  <a:gd name="T26" fmla="*/ 76896 w 2052954"/>
                  <a:gd name="T27" fmla="*/ 4264777 h 4310380"/>
                  <a:gd name="T28" fmla="*/ 115003 w 2052954"/>
                  <a:gd name="T29" fmla="*/ 4289007 h 4310380"/>
                  <a:gd name="T30" fmla="*/ 158193 w 2052954"/>
                  <a:gd name="T31" fmla="*/ 4304450 h 4310380"/>
                  <a:gd name="T32" fmla="*/ 205231 w 2052954"/>
                  <a:gd name="T33" fmla="*/ 4309872 h 4310380"/>
                  <a:gd name="T34" fmla="*/ 1847598 w 2052954"/>
                  <a:gd name="T35" fmla="*/ 4309872 h 4310380"/>
                  <a:gd name="T36" fmla="*/ 1894636 w 2052954"/>
                  <a:gd name="T37" fmla="*/ 4304450 h 4310380"/>
                  <a:gd name="T38" fmla="*/ 1937826 w 2052954"/>
                  <a:gd name="T39" fmla="*/ 4289007 h 4310380"/>
                  <a:gd name="T40" fmla="*/ 1975933 w 2052954"/>
                  <a:gd name="T41" fmla="*/ 4264777 h 4310380"/>
                  <a:gd name="T42" fmla="*/ 2007723 w 2052954"/>
                  <a:gd name="T43" fmla="*/ 4232991 h 4310380"/>
                  <a:gd name="T44" fmla="*/ 2031959 w 2052954"/>
                  <a:gd name="T45" fmla="*/ 4194885 h 4310380"/>
                  <a:gd name="T46" fmla="*/ 2047406 w 2052954"/>
                  <a:gd name="T47" fmla="*/ 4151690 h 4310380"/>
                  <a:gd name="T48" fmla="*/ 2052829 w 2052954"/>
                  <a:gd name="T49" fmla="*/ 4104640 h 4310380"/>
                  <a:gd name="T50" fmla="*/ 2052829 w 2052954"/>
                  <a:gd name="T51" fmla="*/ 205231 h 4310380"/>
                  <a:gd name="T52" fmla="*/ 2047406 w 2052954"/>
                  <a:gd name="T53" fmla="*/ 158193 h 4310380"/>
                  <a:gd name="T54" fmla="*/ 2031959 w 2052954"/>
                  <a:gd name="T55" fmla="*/ 115003 h 4310380"/>
                  <a:gd name="T56" fmla="*/ 2007723 w 2052954"/>
                  <a:gd name="T57" fmla="*/ 76896 h 4310380"/>
                  <a:gd name="T58" fmla="*/ 1975933 w 2052954"/>
                  <a:gd name="T59" fmla="*/ 45106 h 4310380"/>
                  <a:gd name="T60" fmla="*/ 1937826 w 2052954"/>
                  <a:gd name="T61" fmla="*/ 20870 h 4310380"/>
                  <a:gd name="T62" fmla="*/ 1894636 w 2052954"/>
                  <a:gd name="T63" fmla="*/ 5423 h 4310380"/>
                  <a:gd name="T64" fmla="*/ 1847598 w 2052954"/>
                  <a:gd name="T65" fmla="*/ 0 h 43103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52954"/>
                  <a:gd name="T100" fmla="*/ 0 h 4310380"/>
                  <a:gd name="T101" fmla="*/ 2052954 w 2052954"/>
                  <a:gd name="T102" fmla="*/ 4310380 h 43103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52954" h="4310380">
                    <a:moveTo>
                      <a:pt x="1847596" y="0"/>
                    </a:moveTo>
                    <a:lnTo>
                      <a:pt x="205231" y="0"/>
                    </a:lnTo>
                    <a:lnTo>
                      <a:pt x="158193" y="5423"/>
                    </a:lnTo>
                    <a:lnTo>
                      <a:pt x="115003" y="20870"/>
                    </a:lnTo>
                    <a:lnTo>
                      <a:pt x="76896" y="45106"/>
                    </a:lnTo>
                    <a:lnTo>
                      <a:pt x="45106" y="76896"/>
                    </a:lnTo>
                    <a:lnTo>
                      <a:pt x="20870" y="115003"/>
                    </a:lnTo>
                    <a:lnTo>
                      <a:pt x="5423" y="158193"/>
                    </a:lnTo>
                    <a:lnTo>
                      <a:pt x="0" y="205231"/>
                    </a:lnTo>
                    <a:lnTo>
                      <a:pt x="0" y="4104640"/>
                    </a:lnTo>
                    <a:lnTo>
                      <a:pt x="5423" y="4151690"/>
                    </a:lnTo>
                    <a:lnTo>
                      <a:pt x="20870" y="4194885"/>
                    </a:lnTo>
                    <a:lnTo>
                      <a:pt x="45106" y="4232991"/>
                    </a:lnTo>
                    <a:lnTo>
                      <a:pt x="76896" y="4264777"/>
                    </a:lnTo>
                    <a:lnTo>
                      <a:pt x="115003" y="4289007"/>
                    </a:lnTo>
                    <a:lnTo>
                      <a:pt x="158193" y="4304450"/>
                    </a:lnTo>
                    <a:lnTo>
                      <a:pt x="205231" y="4309872"/>
                    </a:lnTo>
                    <a:lnTo>
                      <a:pt x="1847596" y="4309872"/>
                    </a:lnTo>
                    <a:lnTo>
                      <a:pt x="1894634" y="4304450"/>
                    </a:lnTo>
                    <a:lnTo>
                      <a:pt x="1937824" y="4289007"/>
                    </a:lnTo>
                    <a:lnTo>
                      <a:pt x="1975931" y="4264777"/>
                    </a:lnTo>
                    <a:lnTo>
                      <a:pt x="2007721" y="4232991"/>
                    </a:lnTo>
                    <a:lnTo>
                      <a:pt x="2031957" y="4194885"/>
                    </a:lnTo>
                    <a:lnTo>
                      <a:pt x="2047404" y="4151690"/>
                    </a:lnTo>
                    <a:lnTo>
                      <a:pt x="2052827" y="4104640"/>
                    </a:lnTo>
                    <a:lnTo>
                      <a:pt x="2052827" y="205231"/>
                    </a:lnTo>
                    <a:lnTo>
                      <a:pt x="2047404" y="158193"/>
                    </a:lnTo>
                    <a:lnTo>
                      <a:pt x="2031957" y="115003"/>
                    </a:lnTo>
                    <a:lnTo>
                      <a:pt x="2007721" y="76896"/>
                    </a:lnTo>
                    <a:lnTo>
                      <a:pt x="1975931" y="45106"/>
                    </a:lnTo>
                    <a:lnTo>
                      <a:pt x="1937824" y="20870"/>
                    </a:lnTo>
                    <a:lnTo>
                      <a:pt x="1894634" y="5423"/>
                    </a:lnTo>
                    <a:lnTo>
                      <a:pt x="1847596" y="0"/>
                    </a:lnTo>
                    <a:close/>
                  </a:path>
                </a:pathLst>
              </a:custGeom>
              <a:solidFill>
                <a:srgbClr val="F8D6C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fr-FR"/>
              </a:p>
            </p:txBody>
          </p:sp>
          <p:sp>
            <p:nvSpPr>
              <p:cNvPr id="40976" name="object 11">
                <a:extLst>
                  <a:ext uri="{FF2B5EF4-FFF2-40B4-BE49-F238E27FC236}">
                    <a16:creationId xmlns:a16="http://schemas.microsoft.com/office/drawing/2014/main" id="{9008FA61-F664-477C-BA00-E45B227BE0D5}"/>
                  </a:ext>
                </a:extLst>
              </p:cNvPr>
              <p:cNvSpPr>
                <a:spLocks noChangeArrowheads="1"/>
              </p:cNvSpPr>
              <p:nvPr/>
            </p:nvSpPr>
            <p:spPr bwMode="auto">
              <a:xfrm>
                <a:off x="942213" y="1664208"/>
                <a:ext cx="2051685" cy="4310380"/>
              </a:xfrm>
              <a:custGeom>
                <a:avLst/>
                <a:gdLst>
                  <a:gd name="T0" fmla="*/ 1846200 w 2051684"/>
                  <a:gd name="T1" fmla="*/ 0 h 4310380"/>
                  <a:gd name="T2" fmla="*/ 205104 w 2051684"/>
                  <a:gd name="T3" fmla="*/ 0 h 4310380"/>
                  <a:gd name="T4" fmla="*/ 158073 w 2051684"/>
                  <a:gd name="T5" fmla="*/ 5416 h 4310380"/>
                  <a:gd name="T6" fmla="*/ 114901 w 2051684"/>
                  <a:gd name="T7" fmla="*/ 20845 h 4310380"/>
                  <a:gd name="T8" fmla="*/ 76819 w 2051684"/>
                  <a:gd name="T9" fmla="*/ 45056 h 4310380"/>
                  <a:gd name="T10" fmla="*/ 45056 w 2051684"/>
                  <a:gd name="T11" fmla="*/ 76819 h 4310380"/>
                  <a:gd name="T12" fmla="*/ 20845 w 2051684"/>
                  <a:gd name="T13" fmla="*/ 114901 h 4310380"/>
                  <a:gd name="T14" fmla="*/ 5416 w 2051684"/>
                  <a:gd name="T15" fmla="*/ 158073 h 4310380"/>
                  <a:gd name="T16" fmla="*/ 0 w 2051684"/>
                  <a:gd name="T17" fmla="*/ 205104 h 4310380"/>
                  <a:gd name="T18" fmla="*/ 0 w 2051684"/>
                  <a:gd name="T19" fmla="*/ 4104766 h 4310380"/>
                  <a:gd name="T20" fmla="*/ 5416 w 2051684"/>
                  <a:gd name="T21" fmla="*/ 4151794 h 4310380"/>
                  <a:gd name="T22" fmla="*/ 20845 w 2051684"/>
                  <a:gd name="T23" fmla="*/ 4194964 h 4310380"/>
                  <a:gd name="T24" fmla="*/ 45056 w 2051684"/>
                  <a:gd name="T25" fmla="*/ 4233047 h 4310380"/>
                  <a:gd name="T26" fmla="*/ 76819 w 2051684"/>
                  <a:gd name="T27" fmla="*/ 4264811 h 4310380"/>
                  <a:gd name="T28" fmla="*/ 114901 w 2051684"/>
                  <a:gd name="T29" fmla="*/ 4289024 h 4310380"/>
                  <a:gd name="T30" fmla="*/ 158073 w 2051684"/>
                  <a:gd name="T31" fmla="*/ 4304454 h 4310380"/>
                  <a:gd name="T32" fmla="*/ 205104 w 2051684"/>
                  <a:gd name="T33" fmla="*/ 4309872 h 4310380"/>
                  <a:gd name="T34" fmla="*/ 1846200 w 2051684"/>
                  <a:gd name="T35" fmla="*/ 4309872 h 4310380"/>
                  <a:gd name="T36" fmla="*/ 1893232 w 2051684"/>
                  <a:gd name="T37" fmla="*/ 4304454 h 4310380"/>
                  <a:gd name="T38" fmla="*/ 1936404 w 2051684"/>
                  <a:gd name="T39" fmla="*/ 4289024 h 4310380"/>
                  <a:gd name="T40" fmla="*/ 1974486 w 2051684"/>
                  <a:gd name="T41" fmla="*/ 4264811 h 4310380"/>
                  <a:gd name="T42" fmla="*/ 2006249 w 2051684"/>
                  <a:gd name="T43" fmla="*/ 4233047 h 4310380"/>
                  <a:gd name="T44" fmla="*/ 2030460 w 2051684"/>
                  <a:gd name="T45" fmla="*/ 4194964 h 4310380"/>
                  <a:gd name="T46" fmla="*/ 2045889 w 2051684"/>
                  <a:gd name="T47" fmla="*/ 4151794 h 4310380"/>
                  <a:gd name="T48" fmla="*/ 2051306 w 2051684"/>
                  <a:gd name="T49" fmla="*/ 4104766 h 4310380"/>
                  <a:gd name="T50" fmla="*/ 2051306 w 2051684"/>
                  <a:gd name="T51" fmla="*/ 205104 h 4310380"/>
                  <a:gd name="T52" fmla="*/ 2045889 w 2051684"/>
                  <a:gd name="T53" fmla="*/ 158073 h 4310380"/>
                  <a:gd name="T54" fmla="*/ 2030460 w 2051684"/>
                  <a:gd name="T55" fmla="*/ 114901 h 4310380"/>
                  <a:gd name="T56" fmla="*/ 2006249 w 2051684"/>
                  <a:gd name="T57" fmla="*/ 76819 h 4310380"/>
                  <a:gd name="T58" fmla="*/ 1974486 w 2051684"/>
                  <a:gd name="T59" fmla="*/ 45056 h 4310380"/>
                  <a:gd name="T60" fmla="*/ 1936404 w 2051684"/>
                  <a:gd name="T61" fmla="*/ 20845 h 4310380"/>
                  <a:gd name="T62" fmla="*/ 1893232 w 2051684"/>
                  <a:gd name="T63" fmla="*/ 5416 h 4310380"/>
                  <a:gd name="T64" fmla="*/ 1846200 w 2051684"/>
                  <a:gd name="T65" fmla="*/ 0 h 43103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51684"/>
                  <a:gd name="T100" fmla="*/ 0 h 4310380"/>
                  <a:gd name="T101" fmla="*/ 2051684 w 2051684"/>
                  <a:gd name="T102" fmla="*/ 4310380 h 43103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51684" h="4310380">
                    <a:moveTo>
                      <a:pt x="1846198" y="0"/>
                    </a:moveTo>
                    <a:lnTo>
                      <a:pt x="205104" y="0"/>
                    </a:lnTo>
                    <a:lnTo>
                      <a:pt x="158073" y="5416"/>
                    </a:lnTo>
                    <a:lnTo>
                      <a:pt x="114901" y="20845"/>
                    </a:lnTo>
                    <a:lnTo>
                      <a:pt x="76819" y="45056"/>
                    </a:lnTo>
                    <a:lnTo>
                      <a:pt x="45056" y="76819"/>
                    </a:lnTo>
                    <a:lnTo>
                      <a:pt x="20845" y="114901"/>
                    </a:lnTo>
                    <a:lnTo>
                      <a:pt x="5416" y="158073"/>
                    </a:lnTo>
                    <a:lnTo>
                      <a:pt x="0" y="205104"/>
                    </a:lnTo>
                    <a:lnTo>
                      <a:pt x="0" y="4104766"/>
                    </a:lnTo>
                    <a:lnTo>
                      <a:pt x="5416" y="4151794"/>
                    </a:lnTo>
                    <a:lnTo>
                      <a:pt x="20845" y="4194964"/>
                    </a:lnTo>
                    <a:lnTo>
                      <a:pt x="45056" y="4233047"/>
                    </a:lnTo>
                    <a:lnTo>
                      <a:pt x="76819" y="4264811"/>
                    </a:lnTo>
                    <a:lnTo>
                      <a:pt x="114901" y="4289024"/>
                    </a:lnTo>
                    <a:lnTo>
                      <a:pt x="158073" y="4304454"/>
                    </a:lnTo>
                    <a:lnTo>
                      <a:pt x="205104" y="4309872"/>
                    </a:lnTo>
                    <a:lnTo>
                      <a:pt x="1846198" y="4309872"/>
                    </a:lnTo>
                    <a:lnTo>
                      <a:pt x="1893230" y="4304454"/>
                    </a:lnTo>
                    <a:lnTo>
                      <a:pt x="1936402" y="4289024"/>
                    </a:lnTo>
                    <a:lnTo>
                      <a:pt x="1974484" y="4264811"/>
                    </a:lnTo>
                    <a:lnTo>
                      <a:pt x="2006247" y="4233047"/>
                    </a:lnTo>
                    <a:lnTo>
                      <a:pt x="2030458" y="4194964"/>
                    </a:lnTo>
                    <a:lnTo>
                      <a:pt x="2045887" y="4151794"/>
                    </a:lnTo>
                    <a:lnTo>
                      <a:pt x="2051304" y="4104766"/>
                    </a:lnTo>
                    <a:lnTo>
                      <a:pt x="2051304" y="205104"/>
                    </a:lnTo>
                    <a:lnTo>
                      <a:pt x="2045887" y="158073"/>
                    </a:lnTo>
                    <a:lnTo>
                      <a:pt x="2030458" y="114901"/>
                    </a:lnTo>
                    <a:lnTo>
                      <a:pt x="2006247" y="76819"/>
                    </a:lnTo>
                    <a:lnTo>
                      <a:pt x="1974484" y="45056"/>
                    </a:lnTo>
                    <a:lnTo>
                      <a:pt x="1936402" y="20845"/>
                    </a:lnTo>
                    <a:lnTo>
                      <a:pt x="1893230" y="5416"/>
                    </a:lnTo>
                    <a:lnTo>
                      <a:pt x="1846198" y="0"/>
                    </a:lnTo>
                    <a:close/>
                  </a:path>
                </a:pathLst>
              </a:custGeom>
              <a:solidFill>
                <a:srgbClr val="F8D6C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fr-FR"/>
              </a:p>
            </p:txBody>
          </p:sp>
          <p:sp>
            <p:nvSpPr>
              <p:cNvPr id="40977" name="object 12">
                <a:extLst>
                  <a:ext uri="{FF2B5EF4-FFF2-40B4-BE49-F238E27FC236}">
                    <a16:creationId xmlns:a16="http://schemas.microsoft.com/office/drawing/2014/main" id="{0D1B59D6-E28F-435B-A407-38BDC56F0D4D}"/>
                  </a:ext>
                </a:extLst>
              </p:cNvPr>
              <p:cNvSpPr txBox="1">
                <a:spLocks noChangeArrowheads="1"/>
              </p:cNvSpPr>
              <p:nvPr/>
            </p:nvSpPr>
            <p:spPr bwMode="auto">
              <a:xfrm>
                <a:off x="1136141" y="1830400"/>
                <a:ext cx="1666239" cy="70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ts val="100"/>
                  </a:spcBef>
                  <a:buFontTx/>
                  <a:buNone/>
                </a:pPr>
                <a:r>
                  <a:rPr lang="en-US" altLang="fr-FR" sz="1600" b="1">
                    <a:cs typeface="Calibri" panose="020F0502020204030204" pitchFamily="34" charset="0"/>
                  </a:rPr>
                  <a:t>Building</a:t>
                </a:r>
              </a:p>
              <a:p>
                <a:pPr algn="ctr" eaLnBrk="1" hangingPunct="1">
                  <a:lnSpc>
                    <a:spcPct val="100000"/>
                  </a:lnSpc>
                  <a:spcBef>
                    <a:spcPts val="100"/>
                  </a:spcBef>
                  <a:buFontTx/>
                  <a:buNone/>
                </a:pPr>
                <a:r>
                  <a:rPr lang="en-US" altLang="fr-FR" sz="1600" b="1">
                    <a:cs typeface="Calibri" panose="020F0502020204030204" pitchFamily="34" charset="0"/>
                  </a:rPr>
                  <a:t>Phase</a:t>
                </a:r>
              </a:p>
            </p:txBody>
          </p:sp>
          <p:sp>
            <p:nvSpPr>
              <p:cNvPr id="19" name="object 19">
                <a:extLst>
                  <a:ext uri="{FF2B5EF4-FFF2-40B4-BE49-F238E27FC236}">
                    <a16:creationId xmlns:a16="http://schemas.microsoft.com/office/drawing/2014/main" id="{C9EFF8A6-2EEF-4B25-8FEA-9CB8E0D62CB1}"/>
                  </a:ext>
                </a:extLst>
              </p:cNvPr>
              <p:cNvSpPr/>
              <p:nvPr/>
            </p:nvSpPr>
            <p:spPr>
              <a:xfrm>
                <a:off x="3323445" y="1663591"/>
                <a:ext cx="2053541" cy="4311614"/>
              </a:xfrm>
              <a:custGeom>
                <a:avLst/>
                <a:gdLst/>
                <a:ahLst/>
                <a:cxnLst/>
                <a:rect l="l" t="t" r="r" b="b"/>
                <a:pathLst>
                  <a:path w="2052954" h="4310380">
                    <a:moveTo>
                      <a:pt x="1847595" y="0"/>
                    </a:moveTo>
                    <a:lnTo>
                      <a:pt x="205231" y="0"/>
                    </a:lnTo>
                    <a:lnTo>
                      <a:pt x="158193" y="5423"/>
                    </a:lnTo>
                    <a:lnTo>
                      <a:pt x="115003" y="20870"/>
                    </a:lnTo>
                    <a:lnTo>
                      <a:pt x="76896" y="45106"/>
                    </a:lnTo>
                    <a:lnTo>
                      <a:pt x="45106" y="76896"/>
                    </a:lnTo>
                    <a:lnTo>
                      <a:pt x="20870" y="115003"/>
                    </a:lnTo>
                    <a:lnTo>
                      <a:pt x="5423" y="158193"/>
                    </a:lnTo>
                    <a:lnTo>
                      <a:pt x="0" y="205231"/>
                    </a:lnTo>
                    <a:lnTo>
                      <a:pt x="0" y="4104640"/>
                    </a:lnTo>
                    <a:lnTo>
                      <a:pt x="5423" y="4151690"/>
                    </a:lnTo>
                    <a:lnTo>
                      <a:pt x="20870" y="4194885"/>
                    </a:lnTo>
                    <a:lnTo>
                      <a:pt x="45106" y="4232991"/>
                    </a:lnTo>
                    <a:lnTo>
                      <a:pt x="76896" y="4264777"/>
                    </a:lnTo>
                    <a:lnTo>
                      <a:pt x="115003" y="4289007"/>
                    </a:lnTo>
                    <a:lnTo>
                      <a:pt x="158193" y="4304450"/>
                    </a:lnTo>
                    <a:lnTo>
                      <a:pt x="205231" y="4309872"/>
                    </a:lnTo>
                    <a:lnTo>
                      <a:pt x="1847595" y="4309872"/>
                    </a:lnTo>
                    <a:lnTo>
                      <a:pt x="1894634" y="4304450"/>
                    </a:lnTo>
                    <a:lnTo>
                      <a:pt x="1937824" y="4289007"/>
                    </a:lnTo>
                    <a:lnTo>
                      <a:pt x="1975931" y="4264777"/>
                    </a:lnTo>
                    <a:lnTo>
                      <a:pt x="2007721" y="4232991"/>
                    </a:lnTo>
                    <a:lnTo>
                      <a:pt x="2031957" y="4194885"/>
                    </a:lnTo>
                    <a:lnTo>
                      <a:pt x="2047404" y="4151690"/>
                    </a:lnTo>
                    <a:lnTo>
                      <a:pt x="2052827" y="4104640"/>
                    </a:lnTo>
                    <a:lnTo>
                      <a:pt x="2052827" y="205231"/>
                    </a:lnTo>
                    <a:lnTo>
                      <a:pt x="2047404" y="158193"/>
                    </a:lnTo>
                    <a:lnTo>
                      <a:pt x="2031957" y="115003"/>
                    </a:lnTo>
                    <a:lnTo>
                      <a:pt x="2007721" y="76896"/>
                    </a:lnTo>
                    <a:lnTo>
                      <a:pt x="1975931" y="45106"/>
                    </a:lnTo>
                    <a:lnTo>
                      <a:pt x="1937824" y="20870"/>
                    </a:lnTo>
                    <a:lnTo>
                      <a:pt x="1894634" y="5423"/>
                    </a:lnTo>
                    <a:lnTo>
                      <a:pt x="1847595" y="0"/>
                    </a:lnTo>
                    <a:close/>
                  </a:path>
                </a:pathLst>
              </a:custGeom>
              <a:solidFill>
                <a:schemeClr val="accent6">
                  <a:lumMod val="20000"/>
                  <a:lumOff val="80000"/>
                </a:schemeClr>
              </a:solidFill>
            </p:spPr>
            <p:txBody>
              <a:bodyPr lIns="0" tIns="0" rIns="0" bIns="0"/>
              <a:lstStyle/>
              <a:p>
                <a:pPr eaLnBrk="1" fontAlgn="auto" hangingPunct="1">
                  <a:spcBef>
                    <a:spcPts val="0"/>
                  </a:spcBef>
                  <a:spcAft>
                    <a:spcPts val="0"/>
                  </a:spcAft>
                  <a:defRPr/>
                </a:pPr>
                <a:endParaRPr lang="en-US" sz="1600" b="1">
                  <a:latin typeface="+mn-lt"/>
                  <a:cs typeface="+mn-cs"/>
                </a:endParaRPr>
              </a:p>
            </p:txBody>
          </p:sp>
          <p:sp>
            <p:nvSpPr>
              <p:cNvPr id="40979" name="object 20">
                <a:extLst>
                  <a:ext uri="{FF2B5EF4-FFF2-40B4-BE49-F238E27FC236}">
                    <a16:creationId xmlns:a16="http://schemas.microsoft.com/office/drawing/2014/main" id="{B7AAFE45-C3CF-482E-983A-1F8BA1211B2E}"/>
                  </a:ext>
                </a:extLst>
              </p:cNvPr>
              <p:cNvSpPr txBox="1">
                <a:spLocks noChangeArrowheads="1"/>
              </p:cNvSpPr>
              <p:nvPr/>
            </p:nvSpPr>
            <p:spPr bwMode="auto">
              <a:xfrm>
                <a:off x="3392390" y="1830400"/>
                <a:ext cx="1813559" cy="70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588">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ts val="100"/>
                  </a:spcBef>
                  <a:buFontTx/>
                  <a:buNone/>
                </a:pPr>
                <a:r>
                  <a:rPr lang="en-US" altLang="fr-FR" sz="1600" b="1">
                    <a:cs typeface="Calibri" panose="020F0502020204030204" pitchFamily="34" charset="0"/>
                  </a:rPr>
                  <a:t>Operations</a:t>
                </a:r>
              </a:p>
              <a:p>
                <a:pPr algn="ctr" eaLnBrk="1" hangingPunct="1">
                  <a:lnSpc>
                    <a:spcPct val="100000"/>
                  </a:lnSpc>
                  <a:spcBef>
                    <a:spcPts val="100"/>
                  </a:spcBef>
                  <a:buFontTx/>
                  <a:buNone/>
                </a:pPr>
                <a:r>
                  <a:rPr lang="en-US" altLang="fr-FR" sz="1600" b="1">
                    <a:cs typeface="Calibri" panose="020F0502020204030204" pitchFamily="34" charset="0"/>
                  </a:rPr>
                  <a:t>Phase</a:t>
                </a:r>
              </a:p>
            </p:txBody>
          </p:sp>
          <p:sp>
            <p:nvSpPr>
              <p:cNvPr id="40980" name="object 12">
                <a:extLst>
                  <a:ext uri="{FF2B5EF4-FFF2-40B4-BE49-F238E27FC236}">
                    <a16:creationId xmlns:a16="http://schemas.microsoft.com/office/drawing/2014/main" id="{CB3CE543-108F-4596-990E-9A3DC88BA961}"/>
                  </a:ext>
                </a:extLst>
              </p:cNvPr>
              <p:cNvSpPr txBox="1">
                <a:spLocks noChangeArrowheads="1"/>
              </p:cNvSpPr>
              <p:nvPr/>
            </p:nvSpPr>
            <p:spPr bwMode="auto">
              <a:xfrm>
                <a:off x="-1123505" y="1830089"/>
                <a:ext cx="1744272" cy="70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ts val="100"/>
                  </a:spcBef>
                  <a:buFontTx/>
                  <a:buNone/>
                </a:pPr>
                <a:r>
                  <a:rPr lang="en-US" altLang="fr-FR" sz="1600" b="1">
                    <a:cs typeface="Calibri" panose="020F0502020204030204" pitchFamily="34" charset="0"/>
                  </a:rPr>
                  <a:t>Design</a:t>
                </a:r>
              </a:p>
              <a:p>
                <a:pPr algn="ctr" eaLnBrk="1" hangingPunct="1">
                  <a:lnSpc>
                    <a:spcPct val="100000"/>
                  </a:lnSpc>
                  <a:spcBef>
                    <a:spcPts val="100"/>
                  </a:spcBef>
                  <a:buFontTx/>
                  <a:buNone/>
                </a:pPr>
                <a:r>
                  <a:rPr lang="en-US" altLang="fr-FR" sz="1600" b="1">
                    <a:cs typeface="Calibri" panose="020F0502020204030204" pitchFamily="34" charset="0"/>
                  </a:rPr>
                  <a:t>Phase</a:t>
                </a:r>
              </a:p>
            </p:txBody>
          </p:sp>
          <p:sp>
            <p:nvSpPr>
              <p:cNvPr id="47" name="Rectangle : coins arrondis 46">
                <a:extLst>
                  <a:ext uri="{FF2B5EF4-FFF2-40B4-BE49-F238E27FC236}">
                    <a16:creationId xmlns:a16="http://schemas.microsoft.com/office/drawing/2014/main" id="{2C61EA3D-215E-4AE4-B8B9-2408FD239724}"/>
                  </a:ext>
                </a:extLst>
              </p:cNvPr>
              <p:cNvSpPr/>
              <p:nvPr/>
            </p:nvSpPr>
            <p:spPr>
              <a:xfrm>
                <a:off x="-1552575" y="1466723"/>
                <a:ext cx="4782469" cy="4705350"/>
              </a:xfrm>
              <a:prstGeom prst="roundRect">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b="1"/>
              </a:p>
            </p:txBody>
          </p:sp>
        </p:grpSp>
        <p:sp>
          <p:nvSpPr>
            <p:cNvPr id="49" name="Flèche : droite 48">
              <a:extLst>
                <a:ext uri="{FF2B5EF4-FFF2-40B4-BE49-F238E27FC236}">
                  <a16:creationId xmlns:a16="http://schemas.microsoft.com/office/drawing/2014/main" id="{2F290A53-BD83-45FF-B3A8-E3CB8CABC872}"/>
                </a:ext>
              </a:extLst>
            </p:cNvPr>
            <p:cNvSpPr/>
            <p:nvPr/>
          </p:nvSpPr>
          <p:spPr>
            <a:xfrm>
              <a:off x="406357" y="2894740"/>
              <a:ext cx="4937801" cy="860876"/>
            </a:xfrm>
            <a:prstGeom prst="rightArrow">
              <a:avLst/>
            </a:prstGeom>
            <a:ln/>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lang="en-US"/>
                <a:t>New construction</a:t>
              </a:r>
            </a:p>
          </p:txBody>
        </p:sp>
        <p:sp>
          <p:nvSpPr>
            <p:cNvPr id="50" name="Flèche : droite 49">
              <a:extLst>
                <a:ext uri="{FF2B5EF4-FFF2-40B4-BE49-F238E27FC236}">
                  <a16:creationId xmlns:a16="http://schemas.microsoft.com/office/drawing/2014/main" id="{BDEBF878-D825-4610-9CBB-54305D1083BE}"/>
                </a:ext>
              </a:extLst>
            </p:cNvPr>
            <p:cNvSpPr/>
            <p:nvPr/>
          </p:nvSpPr>
          <p:spPr>
            <a:xfrm>
              <a:off x="433648" y="4137838"/>
              <a:ext cx="4937801" cy="860875"/>
            </a:xfrm>
            <a:prstGeom prst="rightArrow">
              <a:avLst/>
            </a:prstGeom>
            <a:ln/>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lang="en-US"/>
                <a:t>Renovation</a:t>
              </a:r>
            </a:p>
          </p:txBody>
        </p:sp>
      </p:grpSp>
      <p:sp>
        <p:nvSpPr>
          <p:cNvPr id="40965" name="ZoneTexte 52">
            <a:extLst>
              <a:ext uri="{FF2B5EF4-FFF2-40B4-BE49-F238E27FC236}">
                <a16:creationId xmlns:a16="http://schemas.microsoft.com/office/drawing/2014/main" id="{AF3F21AD-B6BE-4511-8F8D-3D1AC954350C}"/>
              </a:ext>
            </a:extLst>
          </p:cNvPr>
          <p:cNvSpPr txBox="1">
            <a:spLocks noChangeArrowheads="1"/>
          </p:cNvSpPr>
          <p:nvPr/>
        </p:nvSpPr>
        <p:spPr bwMode="auto">
          <a:xfrm>
            <a:off x="95250" y="1081088"/>
            <a:ext cx="12172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fr-FR" sz="1800" i="1"/>
              <a:t>A label issued by Certivea for business premises : offices, shops, hotels, sports equipment ...</a:t>
            </a:r>
          </a:p>
          <a:p>
            <a:pPr algn="ctr" eaLnBrk="1" hangingPunct="1">
              <a:lnSpc>
                <a:spcPct val="100000"/>
              </a:lnSpc>
              <a:spcBef>
                <a:spcPct val="0"/>
              </a:spcBef>
              <a:buFontTx/>
              <a:buNone/>
            </a:pPr>
            <a:r>
              <a:rPr lang="en-US" altLang="fr-FR" sz="1800" i="1"/>
              <a:t>meeting the criteria of SBA’s Ready2Services reference framework</a:t>
            </a:r>
          </a:p>
        </p:txBody>
      </p:sp>
      <p:sp>
        <p:nvSpPr>
          <p:cNvPr id="61" name="object 4">
            <a:extLst>
              <a:ext uri="{FF2B5EF4-FFF2-40B4-BE49-F238E27FC236}">
                <a16:creationId xmlns:a16="http://schemas.microsoft.com/office/drawing/2014/main" id="{211AD172-50C3-41EB-9EE4-4A580D2167B4}"/>
              </a:ext>
            </a:extLst>
          </p:cNvPr>
          <p:cNvSpPr txBox="1"/>
          <p:nvPr/>
        </p:nvSpPr>
        <p:spPr>
          <a:xfrm>
            <a:off x="238125" y="5330825"/>
            <a:ext cx="3775075" cy="382588"/>
          </a:xfrm>
          <a:prstGeom prst="rect">
            <a:avLst/>
          </a:prstGeom>
        </p:spPr>
        <p:style>
          <a:lnRef idx="0">
            <a:schemeClr val="accent6"/>
          </a:lnRef>
          <a:fillRef idx="3">
            <a:schemeClr val="accent6"/>
          </a:fillRef>
          <a:effectRef idx="3">
            <a:schemeClr val="accent6"/>
          </a:effectRef>
          <a:fontRef idx="minor">
            <a:schemeClr val="lt1"/>
          </a:fontRef>
        </p:style>
        <p:txBody>
          <a:bodyPr lIns="0" tIns="12065" rIns="0" bIns="0">
            <a:spAutoFit/>
          </a:bodyPr>
          <a:lstStyle/>
          <a:p>
            <a:pPr marL="12700" algn="ctr" eaLnBrk="1" fontAlgn="auto" hangingPunct="1">
              <a:spcBef>
                <a:spcPts val="95"/>
              </a:spcBef>
              <a:spcAft>
                <a:spcPts val="0"/>
              </a:spcAft>
              <a:defRPr/>
            </a:pPr>
            <a:r>
              <a:rPr lang="en-US" sz="2400" cap="small">
                <a:cs typeface="Trebuchet MS"/>
              </a:rPr>
              <a:t>Official launch : June 2018</a:t>
            </a:r>
          </a:p>
        </p:txBody>
      </p:sp>
      <p:sp>
        <p:nvSpPr>
          <p:cNvPr id="40967" name="object 6">
            <a:extLst>
              <a:ext uri="{FF2B5EF4-FFF2-40B4-BE49-F238E27FC236}">
                <a16:creationId xmlns:a16="http://schemas.microsoft.com/office/drawing/2014/main" id="{0AE6F1EA-EF32-41F4-BAEF-55FFE7159296}"/>
              </a:ext>
            </a:extLst>
          </p:cNvPr>
          <p:cNvSpPr>
            <a:spLocks noChangeArrowheads="1"/>
          </p:cNvSpPr>
          <p:nvPr/>
        </p:nvSpPr>
        <p:spPr bwMode="auto">
          <a:xfrm>
            <a:off x="238125" y="2595563"/>
            <a:ext cx="3775075" cy="244316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fr-FR" sz="1800"/>
          </a:p>
        </p:txBody>
      </p:sp>
      <p:pic>
        <p:nvPicPr>
          <p:cNvPr id="40968" name="Image 4">
            <a:extLst>
              <a:ext uri="{FF2B5EF4-FFF2-40B4-BE49-F238E27FC236}">
                <a16:creationId xmlns:a16="http://schemas.microsoft.com/office/drawing/2014/main" id="{4487AE9C-ADAC-4B4A-98AF-5E33CD54F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075" y="2900363"/>
            <a:ext cx="23479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ZoneTexte 64">
            <a:extLst>
              <a:ext uri="{FF2B5EF4-FFF2-40B4-BE49-F238E27FC236}">
                <a16:creationId xmlns:a16="http://schemas.microsoft.com/office/drawing/2014/main" id="{A24296A9-B032-49FF-BE2D-5402BBAA2E17}"/>
              </a:ext>
            </a:extLst>
          </p:cNvPr>
          <p:cNvSpPr txBox="1"/>
          <p:nvPr/>
        </p:nvSpPr>
        <p:spPr>
          <a:xfrm>
            <a:off x="4314825" y="5021263"/>
            <a:ext cx="2624138" cy="1384300"/>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fr-FR" sz="1200" b="1">
                <a:solidFill>
                  <a:srgbClr val="000000"/>
                </a:solidFill>
                <a:latin typeface="+mn-lt"/>
                <a:cs typeface="Arial" pitchFamily="34" charset="0"/>
              </a:rPr>
              <a:t>Stakeholders</a:t>
            </a:r>
          </a:p>
          <a:p>
            <a:pPr marL="342900" indent="-342900" eaLnBrk="1" fontAlgn="auto" hangingPunct="1">
              <a:spcBef>
                <a:spcPts val="0"/>
              </a:spcBef>
              <a:spcAft>
                <a:spcPts val="0"/>
              </a:spcAft>
              <a:buFont typeface="Arial" panose="020B0604020202020204" pitchFamily="34" charset="0"/>
              <a:buChar char="•"/>
              <a:defRPr/>
            </a:pPr>
            <a:r>
              <a:rPr lang="en-US" altLang="fr-FR" sz="1200">
                <a:solidFill>
                  <a:srgbClr val="000000"/>
                </a:solidFill>
                <a:latin typeface="+mn-lt"/>
                <a:cs typeface="Arial" pitchFamily="34" charset="0"/>
              </a:rPr>
              <a:t>Construction/Renovation : building developpers real estate owners, </a:t>
            </a:r>
          </a:p>
          <a:p>
            <a:pPr marL="342900" indent="-342900" eaLnBrk="1" fontAlgn="auto" hangingPunct="1">
              <a:spcBef>
                <a:spcPts val="0"/>
              </a:spcBef>
              <a:spcAft>
                <a:spcPts val="0"/>
              </a:spcAft>
              <a:buFont typeface="Arial" panose="020B0604020202020204" pitchFamily="34" charset="0"/>
              <a:buChar char="•"/>
              <a:defRPr/>
            </a:pPr>
            <a:r>
              <a:rPr lang="en-US" altLang="fr-FR" sz="1200">
                <a:solidFill>
                  <a:srgbClr val="000000"/>
                </a:solidFill>
                <a:latin typeface="+mn-lt"/>
                <a:cs typeface="Arial" pitchFamily="34" charset="0"/>
              </a:rPr>
              <a:t>Operations : real estate owners, occupants</a:t>
            </a:r>
          </a:p>
          <a:p>
            <a:pPr eaLnBrk="1" fontAlgn="auto" hangingPunct="1">
              <a:spcBef>
                <a:spcPts val="0"/>
              </a:spcBef>
              <a:spcAft>
                <a:spcPts val="0"/>
              </a:spcAft>
              <a:defRPr/>
            </a:pPr>
            <a:endParaRPr lang="en-US" altLang="fr-FR" sz="1200">
              <a:solidFill>
                <a:srgbClr val="000000"/>
              </a:solidFill>
              <a:latin typeface="+mn-lt"/>
              <a:cs typeface="Arial" pitchFamily="34" charset="0"/>
            </a:endParaRPr>
          </a:p>
        </p:txBody>
      </p:sp>
      <p:pic>
        <p:nvPicPr>
          <p:cNvPr id="40970" name="Image 20">
            <a:extLst>
              <a:ext uri="{FF2B5EF4-FFF2-40B4-BE49-F238E27FC236}">
                <a16:creationId xmlns:a16="http://schemas.microsoft.com/office/drawing/2014/main" id="{ED17B74D-3462-4C73-8AB5-A89856B167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1075" y="1933575"/>
            <a:ext cx="22891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0" descr="RÃ©sultat de recherche d'images pour &quot;icone residential building&quot;">
            <a:extLst>
              <a:ext uri="{FF2B5EF4-FFF2-40B4-BE49-F238E27FC236}">
                <a16:creationId xmlns:a16="http://schemas.microsoft.com/office/drawing/2014/main" id="{8DA8E7C7-610A-4647-90E0-EE7CF7D729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1100" y="1984375"/>
            <a:ext cx="9334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Bent Arrow 35">
            <a:extLst>
              <a:ext uri="{FF2B5EF4-FFF2-40B4-BE49-F238E27FC236}">
                <a16:creationId xmlns:a16="http://schemas.microsoft.com/office/drawing/2014/main" id="{866DB66B-E1D9-F847-BACC-2EE4275D579B}"/>
              </a:ext>
            </a:extLst>
          </p:cNvPr>
          <p:cNvSpPr/>
          <p:nvPr/>
        </p:nvSpPr>
        <p:spPr>
          <a:xfrm flipH="1">
            <a:off x="4245849" y="2987751"/>
            <a:ext cx="1993894" cy="1800182"/>
          </a:xfrm>
          <a:prstGeom prst="bentArrow">
            <a:avLst>
              <a:gd name="adj1" fmla="val 21434"/>
              <a:gd name="adj2" fmla="val 25000"/>
              <a:gd name="adj3" fmla="val 26783"/>
              <a:gd name="adj4" fmla="val 84051"/>
            </a:avLst>
          </a:prstGeom>
          <a:solidFill>
            <a:srgbClr val="639F1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37" name="Up Arrow 36">
            <a:extLst>
              <a:ext uri="{FF2B5EF4-FFF2-40B4-BE49-F238E27FC236}">
                <a16:creationId xmlns:a16="http://schemas.microsoft.com/office/drawing/2014/main" id="{A149D7CE-F73E-EB44-BABA-E4DEBDCB7AB4}"/>
              </a:ext>
            </a:extLst>
          </p:cNvPr>
          <p:cNvSpPr/>
          <p:nvPr/>
        </p:nvSpPr>
        <p:spPr>
          <a:xfrm>
            <a:off x="5681610" y="2384969"/>
            <a:ext cx="731775" cy="2402964"/>
          </a:xfrm>
          <a:prstGeom prst="upArrow">
            <a:avLst/>
          </a:prstGeom>
          <a:solidFill>
            <a:srgbClr val="71B723">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p:nvSpPr>
          <p:cNvPr id="35" name="Bent Arrow 34">
            <a:extLst>
              <a:ext uri="{FF2B5EF4-FFF2-40B4-BE49-F238E27FC236}">
                <a16:creationId xmlns:a16="http://schemas.microsoft.com/office/drawing/2014/main" id="{E1390687-E5B2-4F4C-BDC2-717926E50A40}"/>
              </a:ext>
            </a:extLst>
          </p:cNvPr>
          <p:cNvSpPr/>
          <p:nvPr/>
        </p:nvSpPr>
        <p:spPr>
          <a:xfrm>
            <a:off x="5856321" y="2987751"/>
            <a:ext cx="1995210" cy="1800182"/>
          </a:xfrm>
          <a:prstGeom prst="bentArrow">
            <a:avLst>
              <a:gd name="adj1" fmla="val 21434"/>
              <a:gd name="adj2" fmla="val 25000"/>
              <a:gd name="adj3" fmla="val 26783"/>
              <a:gd name="adj4" fmla="val 84051"/>
            </a:avLst>
          </a:prstGeom>
          <a:solidFill>
            <a:srgbClr val="94D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41" name="TextBox 40">
            <a:extLst>
              <a:ext uri="{FF2B5EF4-FFF2-40B4-BE49-F238E27FC236}">
                <a16:creationId xmlns:a16="http://schemas.microsoft.com/office/drawing/2014/main" id="{1EAA6BC1-B588-9649-ADD8-6D41F3E4BBE4}"/>
              </a:ext>
            </a:extLst>
          </p:cNvPr>
          <p:cNvSpPr txBox="1"/>
          <p:nvPr/>
        </p:nvSpPr>
        <p:spPr>
          <a:xfrm>
            <a:off x="8087719" y="2739882"/>
            <a:ext cx="3262432" cy="400110"/>
          </a:xfrm>
          <a:prstGeom prst="rect">
            <a:avLst/>
          </a:prstGeom>
          <a:noFill/>
        </p:spPr>
        <p:txBody>
          <a:bodyPr wrap="none" rtlCol="0" anchor="ctr" anchorCtr="0">
            <a:spAutoFit/>
          </a:bodyPr>
          <a:lstStyle>
            <a:defPPr>
              <a:defRPr lang="fr-FR"/>
            </a:defPPr>
            <a:lvl1pPr marR="0" lvl="0" indent="0" algn="r" fontAlgn="auto">
              <a:lnSpc>
                <a:spcPct val="100000"/>
              </a:lnSpc>
              <a:spcBef>
                <a:spcPts val="0"/>
              </a:spcBef>
              <a:spcAft>
                <a:spcPts val="0"/>
              </a:spcAft>
              <a:buClrTx/>
              <a:buSzTx/>
              <a:buFontTx/>
              <a:buNone/>
              <a:tabLst/>
              <a:defRPr kumimoji="0" sz="2000" b="1" i="0" u="none" strike="noStrike" cap="small" spc="0" normalizeH="0">
                <a:ln>
                  <a:noFill/>
                </a:ln>
                <a:solidFill>
                  <a:schemeClr val="bg1">
                    <a:lumMod val="75000"/>
                  </a:schemeClr>
                </a:solidFill>
                <a:effectLst/>
                <a:uLnTx/>
                <a:uFillTx/>
                <a:latin typeface="Poppins" pitchFamily="2" charset="77"/>
              </a:defRPr>
            </a:lvl1pPr>
          </a:lstStyle>
          <a:p>
            <a:r>
              <a:rPr lang="en-US" dirty="0"/>
              <a:t>R2S for District Development</a:t>
            </a:r>
          </a:p>
        </p:txBody>
      </p:sp>
      <p:sp>
        <p:nvSpPr>
          <p:cNvPr id="45" name="TextBox 44">
            <a:extLst>
              <a:ext uri="{FF2B5EF4-FFF2-40B4-BE49-F238E27FC236}">
                <a16:creationId xmlns:a16="http://schemas.microsoft.com/office/drawing/2014/main" id="{2F92ED0A-C1D0-674C-97F7-6D1B2697A2AF}"/>
              </a:ext>
            </a:extLst>
          </p:cNvPr>
          <p:cNvSpPr txBox="1"/>
          <p:nvPr/>
        </p:nvSpPr>
        <p:spPr>
          <a:xfrm>
            <a:off x="841849" y="2768956"/>
            <a:ext cx="3209085" cy="400110"/>
          </a:xfrm>
          <a:prstGeom prst="rect">
            <a:avLst/>
          </a:prstGeom>
          <a:noFill/>
        </p:spPr>
        <p:txBody>
          <a:bodyPr wrap="none" rtlCol="0" anchor="ctr" anchorCtr="0">
            <a:spAutoFit/>
          </a:bodyPr>
          <a:lstStyle/>
          <a:p>
            <a:pPr lvl="0" algn="r">
              <a:defRPr/>
            </a:pPr>
            <a:r>
              <a:rPr lang="en-US" sz="2000" b="1" cap="small" dirty="0">
                <a:solidFill>
                  <a:srgbClr val="44546A"/>
                </a:solidFill>
                <a:latin typeface="Poppins" pitchFamily="2" charset="77"/>
              </a:rPr>
              <a:t>R2S for Residential Buildings</a:t>
            </a:r>
          </a:p>
        </p:txBody>
      </p:sp>
      <p:sp>
        <p:nvSpPr>
          <p:cNvPr id="48" name="TextBox 47">
            <a:extLst>
              <a:ext uri="{FF2B5EF4-FFF2-40B4-BE49-F238E27FC236}">
                <a16:creationId xmlns:a16="http://schemas.microsoft.com/office/drawing/2014/main" id="{4430AFF4-8754-F448-BEC1-655161D7E917}"/>
              </a:ext>
            </a:extLst>
          </p:cNvPr>
          <p:cNvSpPr txBox="1"/>
          <p:nvPr/>
        </p:nvSpPr>
        <p:spPr>
          <a:xfrm>
            <a:off x="4452181" y="1009040"/>
            <a:ext cx="3360664" cy="400110"/>
          </a:xfrm>
          <a:prstGeom prst="rect">
            <a:avLst/>
          </a:prstGeom>
          <a:noFill/>
        </p:spPr>
        <p:txBody>
          <a:bodyPr wrap="none" rtlCol="0" anchor="ctr" anchorCtr="0">
            <a:spAutoFit/>
          </a:bodyPr>
          <a:lstStyle>
            <a:defPPr>
              <a:defRPr lang="fr-FR"/>
            </a:defPPr>
            <a:lvl1pPr marR="0" lvl="0" indent="0" algn="r" fontAlgn="auto">
              <a:lnSpc>
                <a:spcPct val="100000"/>
              </a:lnSpc>
              <a:spcBef>
                <a:spcPts val="0"/>
              </a:spcBef>
              <a:spcAft>
                <a:spcPts val="0"/>
              </a:spcAft>
              <a:buClrTx/>
              <a:buSzTx/>
              <a:buFontTx/>
              <a:buNone/>
              <a:tabLst/>
              <a:defRPr kumimoji="0" sz="2000" b="1" i="0" u="none" strike="noStrike" cap="small" spc="0" normalizeH="0">
                <a:ln>
                  <a:noFill/>
                </a:ln>
                <a:solidFill>
                  <a:srgbClr val="44546A"/>
                </a:solidFill>
                <a:effectLst/>
                <a:uLnTx/>
                <a:uFillTx/>
                <a:latin typeface="Poppins" pitchFamily="2" charset="77"/>
                <a:ea typeface="League Spartan" charset="0"/>
                <a:cs typeface="Poppins" pitchFamily="2" charset="77"/>
              </a:defRPr>
            </a:lvl1pPr>
          </a:lstStyle>
          <a:p>
            <a:pPr>
              <a:defRPr/>
            </a:pPr>
            <a:r>
              <a:rPr lang="en-US" dirty="0">
                <a:solidFill>
                  <a:schemeClr val="bg1">
                    <a:lumMod val="75000"/>
                  </a:schemeClr>
                </a:solidFill>
                <a:ea typeface="+mn-ea"/>
                <a:cs typeface="+mn-cs"/>
              </a:rPr>
              <a:t>R2S for Commercial Buildings</a:t>
            </a:r>
          </a:p>
        </p:txBody>
      </p:sp>
      <p:pic>
        <p:nvPicPr>
          <p:cNvPr id="32" name="Picture 8" descr="Buidling Icon #74195 - Free Icons Library">
            <a:extLst>
              <a:ext uri="{FF2B5EF4-FFF2-40B4-BE49-F238E27FC236}">
                <a16:creationId xmlns:a16="http://schemas.microsoft.com/office/drawing/2014/main" id="{F9BF5D3D-5B3D-4333-BD4B-309D3518A83C}"/>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957979" y="3143154"/>
            <a:ext cx="1204372" cy="12043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Download City Buildings Silhouette for free | Building silhouette ...">
            <a:extLst>
              <a:ext uri="{FF2B5EF4-FFF2-40B4-BE49-F238E27FC236}">
                <a16:creationId xmlns:a16="http://schemas.microsoft.com/office/drawing/2014/main" id="{983B9954-9A11-430C-BE4C-ECF24285DD0E}"/>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5514821" y="1313475"/>
            <a:ext cx="1071494" cy="1071494"/>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3BCEBB05-1702-469F-8D37-9A60A531F579}"/>
              </a:ext>
            </a:extLst>
          </p:cNvPr>
          <p:cNvPicPr>
            <a:picLocks noChangeAspect="1"/>
          </p:cNvPicPr>
          <p:nvPr/>
        </p:nvPicPr>
        <p:blipFill>
          <a:blip r:embed="rId4">
            <a:biLevel thresh="75000"/>
            <a:alphaModFix amt="18000"/>
          </a:blip>
          <a:stretch>
            <a:fillRect/>
          </a:stretch>
        </p:blipFill>
        <p:spPr>
          <a:xfrm>
            <a:off x="8457705" y="3139992"/>
            <a:ext cx="2231279" cy="1210694"/>
          </a:xfrm>
          <a:prstGeom prst="rect">
            <a:avLst/>
          </a:prstGeom>
        </p:spPr>
      </p:pic>
      <p:sp>
        <p:nvSpPr>
          <p:cNvPr id="2" name="Titre 1">
            <a:extLst>
              <a:ext uri="{FF2B5EF4-FFF2-40B4-BE49-F238E27FC236}">
                <a16:creationId xmlns:a16="http://schemas.microsoft.com/office/drawing/2014/main" id="{D68BEE2D-8B4C-44A5-B894-082484F204F0}"/>
              </a:ext>
            </a:extLst>
          </p:cNvPr>
          <p:cNvSpPr>
            <a:spLocks noGrp="1"/>
          </p:cNvSpPr>
          <p:nvPr>
            <p:ph type="title"/>
          </p:nvPr>
        </p:nvSpPr>
        <p:spPr/>
        <p:txBody>
          <a:bodyPr/>
          <a:lstStyle/>
          <a:p>
            <a:r>
              <a:rPr lang="fr-FR" dirty="0" err="1"/>
              <a:t>Residential</a:t>
            </a:r>
            <a:r>
              <a:rPr lang="fr-FR" dirty="0"/>
              <a:t> buildings</a:t>
            </a:r>
          </a:p>
        </p:txBody>
      </p:sp>
      <p:pic>
        <p:nvPicPr>
          <p:cNvPr id="3" name="Image 2" descr="Une image contenant clipart&#10;&#10;Description générée automatiquement">
            <a:extLst>
              <a:ext uri="{FF2B5EF4-FFF2-40B4-BE49-F238E27FC236}">
                <a16:creationId xmlns:a16="http://schemas.microsoft.com/office/drawing/2014/main" id="{405B55EB-E3DC-4F98-82F1-382F50576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1366" y="4923969"/>
            <a:ext cx="1716753" cy="924991"/>
          </a:xfrm>
          <a:prstGeom prst="rect">
            <a:avLst/>
          </a:prstGeom>
        </p:spPr>
      </p:pic>
    </p:spTree>
    <p:extLst>
      <p:ext uri="{BB962C8B-B14F-4D97-AF65-F5344CB8AC3E}">
        <p14:creationId xmlns:p14="http://schemas.microsoft.com/office/powerpoint/2010/main" val="4037003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BC73EF4-B358-44C7-9E50-773EAEE74A80}"/>
              </a:ext>
            </a:extLst>
          </p:cNvPr>
          <p:cNvSpPr>
            <a:spLocks noGrp="1"/>
          </p:cNvSpPr>
          <p:nvPr>
            <p:ph type="title"/>
          </p:nvPr>
        </p:nvSpPr>
        <p:spPr/>
        <p:txBody>
          <a:bodyPr/>
          <a:lstStyle/>
          <a:p>
            <a:r>
              <a:rPr lang="fr-FR" dirty="0"/>
              <a:t>R2S for </a:t>
            </a:r>
            <a:r>
              <a:rPr lang="fr-FR" dirty="0" err="1"/>
              <a:t>residential</a:t>
            </a:r>
            <a:r>
              <a:rPr lang="fr-FR" dirty="0"/>
              <a:t> buildings</a:t>
            </a:r>
          </a:p>
        </p:txBody>
      </p:sp>
      <p:sp>
        <p:nvSpPr>
          <p:cNvPr id="4" name="Espace réservé du numéro de diapositive 3">
            <a:extLst>
              <a:ext uri="{FF2B5EF4-FFF2-40B4-BE49-F238E27FC236}">
                <a16:creationId xmlns:a16="http://schemas.microsoft.com/office/drawing/2014/main" id="{92FE8EF7-DC8A-49B5-876C-21A31EAB4D04}"/>
              </a:ext>
            </a:extLst>
          </p:cNvPr>
          <p:cNvSpPr>
            <a:spLocks noGrp="1"/>
          </p:cNvSpPr>
          <p:nvPr>
            <p:ph type="sldNum" sz="quarter" idx="10"/>
          </p:nvPr>
        </p:nvSpPr>
        <p:spPr>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694D04FB-5327-4729-A171-F16A3A906915}" type="slidenum">
              <a:rPr lang="fr-FR" smtClean="0"/>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44" name="Groupe 43">
            <a:extLst>
              <a:ext uri="{FF2B5EF4-FFF2-40B4-BE49-F238E27FC236}">
                <a16:creationId xmlns:a16="http://schemas.microsoft.com/office/drawing/2014/main" id="{42603994-0BF7-48D4-B13F-B17547821303}"/>
              </a:ext>
            </a:extLst>
          </p:cNvPr>
          <p:cNvGrpSpPr/>
          <p:nvPr/>
        </p:nvGrpSpPr>
        <p:grpSpPr>
          <a:xfrm>
            <a:off x="2812860" y="1100253"/>
            <a:ext cx="1209989" cy="1246362"/>
            <a:chOff x="3693459" y="1872174"/>
            <a:chExt cx="1209989" cy="1246362"/>
          </a:xfrm>
        </p:grpSpPr>
        <p:sp>
          <p:nvSpPr>
            <p:cNvPr id="45" name="ZoneTexte 44">
              <a:extLst>
                <a:ext uri="{FF2B5EF4-FFF2-40B4-BE49-F238E27FC236}">
                  <a16:creationId xmlns:a16="http://schemas.microsoft.com/office/drawing/2014/main" id="{5956B202-5DB6-4A78-8546-35F673104824}"/>
                </a:ext>
              </a:extLst>
            </p:cNvPr>
            <p:cNvSpPr txBox="1"/>
            <p:nvPr/>
          </p:nvSpPr>
          <p:spPr>
            <a:xfrm>
              <a:off x="3693459" y="1872174"/>
              <a:ext cx="56598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small" spc="0" normalizeH="0" baseline="0" noProof="0" dirty="0">
                  <a:ln>
                    <a:noFill/>
                  </a:ln>
                  <a:solidFill>
                    <a:prstClr val="black"/>
                  </a:solidFill>
                  <a:effectLst/>
                  <a:uLnTx/>
                  <a:uFillTx/>
                </a:rPr>
                <a:t>base</a:t>
              </a:r>
            </a:p>
          </p:txBody>
        </p:sp>
        <p:sp>
          <p:nvSpPr>
            <p:cNvPr id="46" name="Étoile : 5 branches 45">
              <a:extLst>
                <a:ext uri="{FF2B5EF4-FFF2-40B4-BE49-F238E27FC236}">
                  <a16:creationId xmlns:a16="http://schemas.microsoft.com/office/drawing/2014/main" id="{77CF5332-FFDF-49A8-882D-E4C06CF63C83}"/>
                </a:ext>
              </a:extLst>
            </p:cNvPr>
            <p:cNvSpPr/>
            <p:nvPr/>
          </p:nvSpPr>
          <p:spPr>
            <a:xfrm>
              <a:off x="3846464" y="2250141"/>
              <a:ext cx="259977" cy="215153"/>
            </a:xfrm>
            <a:prstGeom prst="star5">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Étoile : 5 branches 46">
              <a:extLst>
                <a:ext uri="{FF2B5EF4-FFF2-40B4-BE49-F238E27FC236}">
                  <a16:creationId xmlns:a16="http://schemas.microsoft.com/office/drawing/2014/main" id="{40F74F7C-9EC4-49DA-A9CF-873E9A9876F9}"/>
                </a:ext>
              </a:extLst>
            </p:cNvPr>
            <p:cNvSpPr/>
            <p:nvPr/>
          </p:nvSpPr>
          <p:spPr>
            <a:xfrm>
              <a:off x="3846463" y="2581080"/>
              <a:ext cx="259977" cy="215153"/>
            </a:xfrm>
            <a:prstGeom prst="star5">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Étoile : 5 branches 47">
              <a:extLst>
                <a:ext uri="{FF2B5EF4-FFF2-40B4-BE49-F238E27FC236}">
                  <a16:creationId xmlns:a16="http://schemas.microsoft.com/office/drawing/2014/main" id="{F4B9DC6D-2580-4825-A6CB-B61E84A2DFB1}"/>
                </a:ext>
              </a:extLst>
            </p:cNvPr>
            <p:cNvSpPr/>
            <p:nvPr/>
          </p:nvSpPr>
          <p:spPr>
            <a:xfrm>
              <a:off x="4643471" y="2903383"/>
              <a:ext cx="259977" cy="215153"/>
            </a:xfrm>
            <a:prstGeom prst="star5">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Étoile : 5 branches 48">
              <a:extLst>
                <a:ext uri="{FF2B5EF4-FFF2-40B4-BE49-F238E27FC236}">
                  <a16:creationId xmlns:a16="http://schemas.microsoft.com/office/drawing/2014/main" id="{EF092A13-A932-4C05-89A5-30D05F7B172E}"/>
                </a:ext>
              </a:extLst>
            </p:cNvPr>
            <p:cNvSpPr/>
            <p:nvPr/>
          </p:nvSpPr>
          <p:spPr>
            <a:xfrm>
              <a:off x="4244967" y="2572444"/>
              <a:ext cx="259977" cy="215153"/>
            </a:xfrm>
            <a:prstGeom prst="star5">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0" name="Étoile : 5 branches 49">
              <a:extLst>
                <a:ext uri="{FF2B5EF4-FFF2-40B4-BE49-F238E27FC236}">
                  <a16:creationId xmlns:a16="http://schemas.microsoft.com/office/drawing/2014/main" id="{AA535A2B-1269-4E50-BB52-EE7818A05AD4}"/>
                </a:ext>
              </a:extLst>
            </p:cNvPr>
            <p:cNvSpPr/>
            <p:nvPr/>
          </p:nvSpPr>
          <p:spPr>
            <a:xfrm>
              <a:off x="3846463" y="2903383"/>
              <a:ext cx="259977" cy="215153"/>
            </a:xfrm>
            <a:prstGeom prst="star5">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1" name="Étoile : 5 branches 50">
              <a:extLst>
                <a:ext uri="{FF2B5EF4-FFF2-40B4-BE49-F238E27FC236}">
                  <a16:creationId xmlns:a16="http://schemas.microsoft.com/office/drawing/2014/main" id="{6C0F3D15-3D4D-4912-9C52-602FC6808305}"/>
                </a:ext>
              </a:extLst>
            </p:cNvPr>
            <p:cNvSpPr/>
            <p:nvPr/>
          </p:nvSpPr>
          <p:spPr>
            <a:xfrm>
              <a:off x="4244967" y="2894747"/>
              <a:ext cx="259977" cy="215153"/>
            </a:xfrm>
            <a:prstGeom prst="star5">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52" name="Image 51" descr="Une image contenant clipart&#10;&#10;Description générée automatiquement">
            <a:extLst>
              <a:ext uri="{FF2B5EF4-FFF2-40B4-BE49-F238E27FC236}">
                <a16:creationId xmlns:a16="http://schemas.microsoft.com/office/drawing/2014/main" id="{7470553B-2519-4C44-9EBC-FB26404C6A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648" y="1375916"/>
            <a:ext cx="1716753" cy="924991"/>
          </a:xfrm>
          <a:prstGeom prst="rect">
            <a:avLst/>
          </a:prstGeom>
        </p:spPr>
      </p:pic>
      <p:sp>
        <p:nvSpPr>
          <p:cNvPr id="55" name="Rectangle : coins arrondis 54">
            <a:extLst>
              <a:ext uri="{FF2B5EF4-FFF2-40B4-BE49-F238E27FC236}">
                <a16:creationId xmlns:a16="http://schemas.microsoft.com/office/drawing/2014/main" id="{17FE658A-E71D-4DC6-ADD8-27EDDFA011F5}"/>
              </a:ext>
            </a:extLst>
          </p:cNvPr>
          <p:cNvSpPr/>
          <p:nvPr/>
        </p:nvSpPr>
        <p:spPr>
          <a:xfrm>
            <a:off x="1673983" y="3438840"/>
            <a:ext cx="1550894" cy="1021977"/>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 coins arrondis 55">
            <a:extLst>
              <a:ext uri="{FF2B5EF4-FFF2-40B4-BE49-F238E27FC236}">
                <a16:creationId xmlns:a16="http://schemas.microsoft.com/office/drawing/2014/main" id="{D031AFD5-0FAE-4F93-9746-BEA6F32B3C5E}"/>
              </a:ext>
            </a:extLst>
          </p:cNvPr>
          <p:cNvSpPr/>
          <p:nvPr/>
        </p:nvSpPr>
        <p:spPr>
          <a:xfrm>
            <a:off x="3471407" y="3438839"/>
            <a:ext cx="1550894" cy="1021977"/>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 coins arrondis 56">
            <a:extLst>
              <a:ext uri="{FF2B5EF4-FFF2-40B4-BE49-F238E27FC236}">
                <a16:creationId xmlns:a16="http://schemas.microsoft.com/office/drawing/2014/main" id="{0C915A41-E439-463C-BBB1-1FD0F9A658B5}"/>
              </a:ext>
            </a:extLst>
          </p:cNvPr>
          <p:cNvSpPr/>
          <p:nvPr/>
        </p:nvSpPr>
        <p:spPr>
          <a:xfrm>
            <a:off x="1673983" y="4631517"/>
            <a:ext cx="1550894" cy="1021977"/>
          </a:xfrm>
          <a:prstGeom prst="round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 coins arrondis 57">
            <a:extLst>
              <a:ext uri="{FF2B5EF4-FFF2-40B4-BE49-F238E27FC236}">
                <a16:creationId xmlns:a16="http://schemas.microsoft.com/office/drawing/2014/main" id="{97754398-2439-49CA-AF2D-537BF14B66A6}"/>
              </a:ext>
            </a:extLst>
          </p:cNvPr>
          <p:cNvSpPr/>
          <p:nvPr/>
        </p:nvSpPr>
        <p:spPr>
          <a:xfrm>
            <a:off x="3471407" y="4631516"/>
            <a:ext cx="1550894" cy="1021977"/>
          </a:xfrm>
          <a:prstGeom prst="round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ZoneTexte 58">
            <a:extLst>
              <a:ext uri="{FF2B5EF4-FFF2-40B4-BE49-F238E27FC236}">
                <a16:creationId xmlns:a16="http://schemas.microsoft.com/office/drawing/2014/main" id="{70CBAE59-40A2-42ED-839F-BF00E9F47791}"/>
              </a:ext>
            </a:extLst>
          </p:cNvPr>
          <p:cNvSpPr txBox="1"/>
          <p:nvPr/>
        </p:nvSpPr>
        <p:spPr>
          <a:xfrm>
            <a:off x="62753" y="4074326"/>
            <a:ext cx="1550894"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small" spc="0" normalizeH="0" baseline="0" dirty="0">
                <a:ln>
                  <a:noFill/>
                </a:ln>
                <a:solidFill>
                  <a:prstClr val="black"/>
                </a:solidFill>
                <a:effectLst/>
                <a:uLnTx/>
                <a:uFillTx/>
              </a:rPr>
              <a:t>Technical &amp; Organizational</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cap="small" dirty="0">
                <a:solidFill>
                  <a:prstClr val="black"/>
                </a:solidFill>
              </a:rPr>
              <a:t>Foundations</a:t>
            </a:r>
            <a:endParaRPr kumimoji="0" lang="en-US" sz="1600" b="1" i="0" u="none" strike="noStrike" kern="0" cap="small" spc="0" normalizeH="0" baseline="0" dirty="0">
              <a:ln>
                <a:noFill/>
              </a:ln>
              <a:solidFill>
                <a:prstClr val="black"/>
              </a:solidFill>
              <a:effectLst/>
              <a:uLnTx/>
              <a:uFillTx/>
            </a:endParaRPr>
          </a:p>
        </p:txBody>
      </p:sp>
      <p:sp>
        <p:nvSpPr>
          <p:cNvPr id="60" name="ZoneTexte 59">
            <a:extLst>
              <a:ext uri="{FF2B5EF4-FFF2-40B4-BE49-F238E27FC236}">
                <a16:creationId xmlns:a16="http://schemas.microsoft.com/office/drawing/2014/main" id="{1B3AC69A-FD5A-49F4-97A7-6993B031B772}"/>
              </a:ext>
            </a:extLst>
          </p:cNvPr>
          <p:cNvSpPr txBox="1"/>
          <p:nvPr/>
        </p:nvSpPr>
        <p:spPr>
          <a:xfrm>
            <a:off x="1624529" y="4655582"/>
            <a:ext cx="1613143" cy="923330"/>
          </a:xfrm>
          <a:prstGeom prst="rect">
            <a:avLst/>
          </a:prstGeom>
          <a:noFill/>
        </p:spPr>
        <p:txBody>
          <a:bodyPr wrap="square" rtlCol="0">
            <a:spAutoFit/>
          </a:bodyPr>
          <a:lstStyle>
            <a:defPPr>
              <a:defRPr lang="fr-FR"/>
            </a:defPPr>
            <a:lvl1pPr algn="ctr">
              <a:defRPr cap="small">
                <a:solidFill>
                  <a:schemeClr val="bg1"/>
                </a:solidFill>
                <a:effectLst>
                  <a:outerShdw blurRad="38100" dist="38100" dir="2700000" algn="tl">
                    <a:srgbClr val="000000">
                      <a:alpha val="43137"/>
                    </a:srgbClr>
                  </a:outerShdw>
                </a:effectLs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small" spc="0" normalizeH="0" baseline="0" noProof="0" dirty="0">
                <a:ln>
                  <a:noFill/>
                </a:ln>
                <a:solidFill>
                  <a:prstClr val="white"/>
                </a:solidFill>
                <a:effectLst>
                  <a:outerShdw blurRad="38100" dist="38100" dir="2700000" algn="tl">
                    <a:srgbClr val="000000">
                      <a:alpha val="43137"/>
                    </a:srgbClr>
                  </a:outerShdw>
                </a:effectLst>
                <a:uLnTx/>
                <a:uFillTx/>
              </a:rPr>
              <a:t>Connectivity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small" spc="0" normalizeH="0" baseline="0" noProof="0" dirty="0">
                <a:ln>
                  <a:noFill/>
                </a:ln>
                <a:solidFill>
                  <a:prstClr val="white"/>
                </a:solidFill>
                <a:effectLst>
                  <a:outerShdw blurRad="38100" dist="38100" dir="2700000" algn="tl">
                    <a:srgbClr val="000000">
                      <a:alpha val="43137"/>
                    </a:srgbClr>
                  </a:outerShdw>
                </a:effectLst>
                <a:uLnTx/>
                <a:uFillTx/>
              </a:rPr>
              <a:t>&amp; </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rPr>
              <a:t>Smart Network</a:t>
            </a:r>
            <a:endParaRPr kumimoji="0" lang="en-US" sz="1800" b="0" i="0" u="none" strike="noStrike" kern="0" cap="small" spc="0" normalizeH="0" baseline="0" noProof="0" dirty="0">
              <a:ln>
                <a:noFill/>
              </a:ln>
              <a:solidFill>
                <a:prstClr val="white"/>
              </a:solidFill>
              <a:effectLst>
                <a:outerShdw blurRad="38100" dist="38100" dir="2700000" algn="tl">
                  <a:srgbClr val="000000">
                    <a:alpha val="43137"/>
                  </a:srgbClr>
                </a:outerShdw>
              </a:effectLst>
              <a:uLnTx/>
              <a:uFillTx/>
            </a:endParaRPr>
          </a:p>
        </p:txBody>
      </p:sp>
      <p:sp>
        <p:nvSpPr>
          <p:cNvPr id="62" name="ZoneTexte 61">
            <a:extLst>
              <a:ext uri="{FF2B5EF4-FFF2-40B4-BE49-F238E27FC236}">
                <a16:creationId xmlns:a16="http://schemas.microsoft.com/office/drawing/2014/main" id="{806D2F9B-764E-4649-B002-FBFBC623532F}"/>
              </a:ext>
            </a:extLst>
          </p:cNvPr>
          <p:cNvSpPr txBox="1"/>
          <p:nvPr/>
        </p:nvSpPr>
        <p:spPr>
          <a:xfrm>
            <a:off x="3626047" y="4688034"/>
            <a:ext cx="1326776" cy="923330"/>
          </a:xfrm>
          <a:prstGeom prst="rect">
            <a:avLst/>
          </a:prstGeom>
          <a:noFill/>
        </p:spPr>
        <p:txBody>
          <a:bodyPr wrap="square" rtlCol="0">
            <a:spAutoFit/>
          </a:bodyPr>
          <a:lstStyle>
            <a:defPPr>
              <a:defRPr lang="fr-FR"/>
            </a:defPPr>
            <a:lvl1pPr algn="ctr">
              <a:defRPr cap="small">
                <a:solidFill>
                  <a:schemeClr val="bg1"/>
                </a:solidFill>
                <a:effectLst>
                  <a:outerShdw blurRad="38100" dist="38100" dir="2700000" algn="tl">
                    <a:srgbClr val="000000">
                      <a:alpha val="43137"/>
                    </a:srgbClr>
                  </a:outerShdw>
                </a:effectLs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small" spc="0" normalizeH="0" baseline="0" noProof="0" dirty="0">
                <a:ln>
                  <a:noFill/>
                </a:ln>
                <a:solidFill>
                  <a:prstClr val="white"/>
                </a:solidFill>
                <a:effectLst>
                  <a:outerShdw blurRad="38100" dist="38100" dir="2700000" algn="tl">
                    <a:srgbClr val="000000">
                      <a:alpha val="43137"/>
                    </a:srgbClr>
                  </a:outerShdw>
                </a:effectLst>
                <a:uLnTx/>
                <a:uFillTx/>
              </a:rPr>
              <a:t>Equipment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small" spc="0" normalizeH="0" baseline="0" noProof="0" dirty="0">
                <a:ln>
                  <a:noFill/>
                </a:ln>
                <a:solidFill>
                  <a:prstClr val="white"/>
                </a:solidFill>
                <a:effectLst>
                  <a:outerShdw blurRad="38100" dist="38100" dir="2700000" algn="tl">
                    <a:srgbClr val="000000">
                      <a:alpha val="43137"/>
                    </a:srgbClr>
                  </a:outerShdw>
                </a:effectLst>
                <a:uLnTx/>
                <a:uFillTx/>
              </a:rPr>
              <a:t>&amp;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small" spc="0" normalizeH="0" baseline="0" noProof="0" dirty="0">
                <a:ln>
                  <a:noFill/>
                </a:ln>
                <a:solidFill>
                  <a:prstClr val="white"/>
                </a:solidFill>
                <a:effectLst>
                  <a:outerShdw blurRad="38100" dist="38100" dir="2700000" algn="tl">
                    <a:srgbClr val="000000">
                      <a:alpha val="43137"/>
                    </a:srgbClr>
                  </a:outerShdw>
                </a:effectLst>
                <a:uLnTx/>
                <a:uFillTx/>
              </a:rPr>
              <a:t>Interfaces</a:t>
            </a:r>
          </a:p>
        </p:txBody>
      </p:sp>
      <p:sp>
        <p:nvSpPr>
          <p:cNvPr id="63" name="ZoneTexte 62">
            <a:extLst>
              <a:ext uri="{FF2B5EF4-FFF2-40B4-BE49-F238E27FC236}">
                <a16:creationId xmlns:a16="http://schemas.microsoft.com/office/drawing/2014/main" id="{0C090089-F43C-4F61-9075-3470054E6E62}"/>
              </a:ext>
            </a:extLst>
          </p:cNvPr>
          <p:cNvSpPr txBox="1"/>
          <p:nvPr/>
        </p:nvSpPr>
        <p:spPr>
          <a:xfrm>
            <a:off x="1783203" y="3494009"/>
            <a:ext cx="1326776"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small" spc="0" normalizeH="0" baseline="0" noProof="0" dirty="0">
                <a:ln>
                  <a:noFill/>
                </a:ln>
                <a:solidFill>
                  <a:prstClr val="white"/>
                </a:solidFill>
                <a:effectLst>
                  <a:outerShdw blurRad="38100" dist="38100" dir="2700000" algn="tl">
                    <a:srgbClr val="000000">
                      <a:alpha val="43137"/>
                    </a:srgbClr>
                  </a:outerShdw>
                </a:effectLst>
                <a:uLnTx/>
                <a:uFillTx/>
              </a:rPr>
              <a:t>Digital Trust Framework</a:t>
            </a:r>
          </a:p>
        </p:txBody>
      </p:sp>
      <p:sp>
        <p:nvSpPr>
          <p:cNvPr id="64" name="ZoneTexte 63">
            <a:extLst>
              <a:ext uri="{FF2B5EF4-FFF2-40B4-BE49-F238E27FC236}">
                <a16:creationId xmlns:a16="http://schemas.microsoft.com/office/drawing/2014/main" id="{695646A5-CF3E-4667-BD8C-E5FCD7858AD5}"/>
              </a:ext>
            </a:extLst>
          </p:cNvPr>
          <p:cNvSpPr txBox="1"/>
          <p:nvPr/>
        </p:nvSpPr>
        <p:spPr>
          <a:xfrm>
            <a:off x="3543423" y="3494009"/>
            <a:ext cx="1409400" cy="923330"/>
          </a:xfrm>
          <a:prstGeom prst="rect">
            <a:avLst/>
          </a:prstGeom>
          <a:noFill/>
        </p:spPr>
        <p:txBody>
          <a:bodyPr wrap="square" rtlCol="0">
            <a:spAutoFit/>
          </a:bodyPr>
          <a:lstStyle>
            <a:defPPr>
              <a:defRPr lang="fr-FR"/>
            </a:defPPr>
            <a:lvl1pPr algn="ctr">
              <a:defRPr cap="small">
                <a:solidFill>
                  <a:schemeClr val="bg1"/>
                </a:solidFill>
                <a:effectLst>
                  <a:outerShdw blurRad="38100" dist="38100" dir="2700000" algn="tl">
                    <a:srgbClr val="000000">
                      <a:alpha val="43137"/>
                    </a:srgbClr>
                  </a:outerShdw>
                </a:effectLs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small" spc="0" normalizeH="0" baseline="0" noProof="0" dirty="0">
                <a:ln>
                  <a:noFill/>
                </a:ln>
                <a:solidFill>
                  <a:prstClr val="white"/>
                </a:solidFill>
                <a:effectLst>
                  <a:outerShdw blurRad="38100" dist="38100" dir="2700000" algn="tl">
                    <a:srgbClr val="000000">
                      <a:alpha val="43137"/>
                    </a:srgbClr>
                  </a:outerShdw>
                </a:effectLst>
                <a:uLnTx/>
                <a:uFillTx/>
              </a:rPr>
              <a:t>Smart &amp; Sustainable Management</a:t>
            </a:r>
          </a:p>
        </p:txBody>
      </p:sp>
      <p:sp>
        <p:nvSpPr>
          <p:cNvPr id="65" name="Flèche : haut 64">
            <a:extLst>
              <a:ext uri="{FF2B5EF4-FFF2-40B4-BE49-F238E27FC236}">
                <a16:creationId xmlns:a16="http://schemas.microsoft.com/office/drawing/2014/main" id="{D6BF68DF-068D-48AF-B268-3327F8AEEA52}"/>
              </a:ext>
            </a:extLst>
          </p:cNvPr>
          <p:cNvSpPr/>
          <p:nvPr/>
        </p:nvSpPr>
        <p:spPr>
          <a:xfrm>
            <a:off x="2781014" y="2599679"/>
            <a:ext cx="1221345" cy="501325"/>
          </a:xfrm>
          <a:prstGeom prst="upArrow">
            <a:avLst/>
          </a:prstGeom>
          <a:solidFill>
            <a:srgbClr val="A5A5A5"/>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66" name="Groupe 65">
            <a:extLst>
              <a:ext uri="{FF2B5EF4-FFF2-40B4-BE49-F238E27FC236}">
                <a16:creationId xmlns:a16="http://schemas.microsoft.com/office/drawing/2014/main" id="{9801DB52-E006-4F0E-A174-BE6C2B8E72D3}"/>
              </a:ext>
            </a:extLst>
          </p:cNvPr>
          <p:cNvGrpSpPr/>
          <p:nvPr/>
        </p:nvGrpSpPr>
        <p:grpSpPr>
          <a:xfrm>
            <a:off x="6513207" y="1284919"/>
            <a:ext cx="2794617" cy="4563365"/>
            <a:chOff x="6289216" y="1704267"/>
            <a:chExt cx="3046799" cy="4890544"/>
          </a:xfrm>
        </p:grpSpPr>
        <p:sp>
          <p:nvSpPr>
            <p:cNvPr id="72" name="Ellipse 71">
              <a:extLst>
                <a:ext uri="{FF2B5EF4-FFF2-40B4-BE49-F238E27FC236}">
                  <a16:creationId xmlns:a16="http://schemas.microsoft.com/office/drawing/2014/main" id="{1A5660E6-9535-4429-B3E3-299ED8F0A3DB}"/>
                </a:ext>
              </a:extLst>
            </p:cNvPr>
            <p:cNvSpPr/>
            <p:nvPr/>
          </p:nvSpPr>
          <p:spPr>
            <a:xfrm>
              <a:off x="6305529" y="6104861"/>
              <a:ext cx="504288" cy="489950"/>
            </a:xfrm>
            <a:prstGeom prst="ellipse">
              <a:avLst/>
            </a:prstGeom>
            <a:blipFill>
              <a:blip r:embed="rId3" cstate="print">
                <a:extLst>
                  <a:ext uri="{28A0092B-C50C-407E-A947-70E740481C1C}">
                    <a14:useLocalDpi xmlns:a14="http://schemas.microsoft.com/office/drawing/2010/main"/>
                  </a:ext>
                </a:extLst>
              </a:blip>
              <a:srcRect/>
              <a:stretch>
                <a:fillRect/>
              </a:stretch>
            </a:blipFill>
            <a:ln>
              <a:solidFill>
                <a:schemeClr val="bg1">
                  <a:lumMod val="50000"/>
                </a:schemeClr>
              </a:solidFill>
            </a:ln>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77" name="Ellipse 76">
              <a:extLst>
                <a:ext uri="{FF2B5EF4-FFF2-40B4-BE49-F238E27FC236}">
                  <a16:creationId xmlns:a16="http://schemas.microsoft.com/office/drawing/2014/main" id="{446D5C54-6531-4FE2-BD42-9F3BC629BD2D}"/>
                </a:ext>
              </a:extLst>
            </p:cNvPr>
            <p:cNvSpPr/>
            <p:nvPr/>
          </p:nvSpPr>
          <p:spPr>
            <a:xfrm>
              <a:off x="6299707" y="1704267"/>
              <a:ext cx="464643" cy="479764"/>
            </a:xfrm>
            <a:prstGeom prst="ellipse">
              <a:avLst/>
            </a:prstGeom>
            <a:blipFill>
              <a:blip r:embed="rId4" cstate="print">
                <a:extLst>
                  <a:ext uri="{28A0092B-C50C-407E-A947-70E740481C1C}">
                    <a14:useLocalDpi xmlns:a14="http://schemas.microsoft.com/office/drawing/2010/main"/>
                  </a:ext>
                </a:extLst>
              </a:blip>
              <a:srcRect/>
              <a:stretch>
                <a:fillRect/>
              </a:stretch>
            </a:blipFill>
            <a:ln>
              <a:solidFill>
                <a:schemeClr val="bg1">
                  <a:lumMod val="50000"/>
                </a:schemeClr>
              </a:solidFill>
            </a:ln>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78" name="Ellipse 77">
              <a:extLst>
                <a:ext uri="{FF2B5EF4-FFF2-40B4-BE49-F238E27FC236}">
                  <a16:creationId xmlns:a16="http://schemas.microsoft.com/office/drawing/2014/main" id="{09559214-CBFC-4C2B-ADE3-F3AAF335E3EB}"/>
                </a:ext>
              </a:extLst>
            </p:cNvPr>
            <p:cNvSpPr/>
            <p:nvPr/>
          </p:nvSpPr>
          <p:spPr>
            <a:xfrm>
              <a:off x="6299706" y="2434842"/>
              <a:ext cx="464643" cy="479764"/>
            </a:xfrm>
            <a:prstGeom prst="ellipse">
              <a:avLst/>
            </a:prstGeom>
            <a:blipFill>
              <a:blip r:embed="rId5" cstate="print">
                <a:extLst>
                  <a:ext uri="{28A0092B-C50C-407E-A947-70E740481C1C}">
                    <a14:useLocalDpi xmlns:a14="http://schemas.microsoft.com/office/drawing/2010/main"/>
                  </a:ext>
                </a:extLst>
              </a:blip>
              <a:srcRect/>
              <a:stretch>
                <a:fillRect/>
              </a:stretch>
            </a:blipFill>
            <a:ln>
              <a:solidFill>
                <a:schemeClr val="bg1">
                  <a:lumMod val="50000"/>
                </a:schemeClr>
              </a:solid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79" name="Ellipse 78">
              <a:extLst>
                <a:ext uri="{FF2B5EF4-FFF2-40B4-BE49-F238E27FC236}">
                  <a16:creationId xmlns:a16="http://schemas.microsoft.com/office/drawing/2014/main" id="{C7576FD1-E249-452B-9A0B-42F3A53B12B4}"/>
                </a:ext>
              </a:extLst>
            </p:cNvPr>
            <p:cNvSpPr/>
            <p:nvPr/>
          </p:nvSpPr>
          <p:spPr>
            <a:xfrm>
              <a:off x="6299706" y="3149414"/>
              <a:ext cx="464643" cy="479764"/>
            </a:xfrm>
            <a:prstGeom prst="ellipse">
              <a:avLst/>
            </a:prstGeom>
            <a:blipFill>
              <a:blip r:embed="rId6" cstate="print">
                <a:extLst>
                  <a:ext uri="{28A0092B-C50C-407E-A947-70E740481C1C}">
                    <a14:useLocalDpi xmlns:a14="http://schemas.microsoft.com/office/drawing/2010/main"/>
                  </a:ext>
                </a:extLst>
              </a:blip>
              <a:srcRect/>
              <a:stretch>
                <a:fillRect/>
              </a:stretch>
            </a:blipFill>
            <a:ln>
              <a:solidFill>
                <a:schemeClr val="bg1">
                  <a:lumMod val="50000"/>
                </a:schemeClr>
              </a:solidFill>
            </a:ln>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82" name="Rectangle 81">
              <a:extLst>
                <a:ext uri="{FF2B5EF4-FFF2-40B4-BE49-F238E27FC236}">
                  <a16:creationId xmlns:a16="http://schemas.microsoft.com/office/drawing/2014/main" id="{7F8055EA-F621-4410-8C0E-DE73E02AB9D1}"/>
                </a:ext>
              </a:extLst>
            </p:cNvPr>
            <p:cNvSpPr/>
            <p:nvPr/>
          </p:nvSpPr>
          <p:spPr>
            <a:xfrm>
              <a:off x="6975129" y="6195947"/>
              <a:ext cx="218477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cap="small" dirty="0">
                  <a:solidFill>
                    <a:prstClr val="black"/>
                  </a:solidFill>
                  <a:latin typeface="Calibri" panose="020F0502020204030204"/>
                </a:rPr>
                <a:t>Operations &amp; Management</a:t>
              </a:r>
              <a:endParaRPr kumimoji="0" lang="en-US" sz="1400" b="0" i="0" u="none" strike="noStrike" kern="1200" cap="small" spc="0" normalizeH="0" baseline="0" noProof="0" dirty="0">
                <a:ln>
                  <a:noFill/>
                </a:ln>
                <a:solidFill>
                  <a:prstClr val="black"/>
                </a:solidFill>
                <a:effectLst/>
                <a:uLnTx/>
                <a:uFillTx/>
                <a:latin typeface="Calibri" panose="020F0502020204030204"/>
              </a:endParaRPr>
            </a:p>
          </p:txBody>
        </p:sp>
        <p:sp>
          <p:nvSpPr>
            <p:cNvPr id="86" name="Rectangle 85">
              <a:extLst>
                <a:ext uri="{FF2B5EF4-FFF2-40B4-BE49-F238E27FC236}">
                  <a16:creationId xmlns:a16="http://schemas.microsoft.com/office/drawing/2014/main" id="{D5A3C7CC-587E-48F7-9061-A947BFB45D4E}"/>
                </a:ext>
              </a:extLst>
            </p:cNvPr>
            <p:cNvSpPr/>
            <p:nvPr/>
          </p:nvSpPr>
          <p:spPr>
            <a:xfrm>
              <a:off x="6975129" y="5481374"/>
              <a:ext cx="23608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small" spc="0" normalizeH="0" baseline="0" noProof="0" dirty="0">
                  <a:ln>
                    <a:noFill/>
                  </a:ln>
                  <a:solidFill>
                    <a:prstClr val="black"/>
                  </a:solidFill>
                  <a:effectLst/>
                  <a:uLnTx/>
                  <a:uFillTx/>
                  <a:latin typeface="Calibri" panose="020F0502020204030204"/>
                  <a:ea typeface="+mn-ea"/>
                  <a:cs typeface="+mn-cs"/>
                </a:rPr>
                <a:t>Shared Services</a:t>
              </a:r>
            </a:p>
          </p:txBody>
        </p:sp>
        <p:sp>
          <p:nvSpPr>
            <p:cNvPr id="87" name="Rectangle 86">
              <a:extLst>
                <a:ext uri="{FF2B5EF4-FFF2-40B4-BE49-F238E27FC236}">
                  <a16:creationId xmlns:a16="http://schemas.microsoft.com/office/drawing/2014/main" id="{1718BB59-D865-4F9D-B55D-B852DE3ACACD}"/>
                </a:ext>
              </a:extLst>
            </p:cNvPr>
            <p:cNvSpPr/>
            <p:nvPr/>
          </p:nvSpPr>
          <p:spPr>
            <a:xfrm>
              <a:off x="6975129" y="1758738"/>
              <a:ext cx="145662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small" spc="0" normalizeH="0" baseline="0" noProof="0" dirty="0">
                  <a:ln>
                    <a:noFill/>
                  </a:ln>
                  <a:solidFill>
                    <a:prstClr val="black"/>
                  </a:solidFill>
                  <a:effectLst/>
                  <a:uLnTx/>
                  <a:uFillTx/>
                  <a:latin typeface="Calibri" panose="020F0502020204030204"/>
                  <a:ea typeface="+mn-ea"/>
                  <a:cs typeface="+mn-cs"/>
                </a:rPr>
                <a:t>Energy &amp; Fluids</a:t>
              </a:r>
            </a:p>
          </p:txBody>
        </p:sp>
        <p:sp>
          <p:nvSpPr>
            <p:cNvPr id="88" name="Rectangle 87">
              <a:extLst>
                <a:ext uri="{FF2B5EF4-FFF2-40B4-BE49-F238E27FC236}">
                  <a16:creationId xmlns:a16="http://schemas.microsoft.com/office/drawing/2014/main" id="{3912853F-4A2D-4F21-9DED-068183578F98}"/>
                </a:ext>
              </a:extLst>
            </p:cNvPr>
            <p:cNvSpPr/>
            <p:nvPr/>
          </p:nvSpPr>
          <p:spPr>
            <a:xfrm>
              <a:off x="6975129" y="2497680"/>
              <a:ext cx="218477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small" spc="0" normalizeH="0" baseline="0" noProof="0" dirty="0">
                  <a:ln>
                    <a:noFill/>
                  </a:ln>
                  <a:solidFill>
                    <a:prstClr val="black"/>
                  </a:solidFill>
                  <a:effectLst/>
                  <a:uLnTx/>
                  <a:uFillTx/>
                  <a:latin typeface="Calibri" panose="020F0502020204030204"/>
                </a:rPr>
                <a:t>Comfort &amp; </a:t>
              </a:r>
              <a:r>
                <a:rPr lang="en-US" sz="1400" cap="small" dirty="0">
                  <a:solidFill>
                    <a:prstClr val="black"/>
                  </a:solidFill>
                  <a:latin typeface="Calibri" panose="020F0502020204030204"/>
                </a:rPr>
                <a:t>Well-Being</a:t>
              </a:r>
              <a:endParaRPr kumimoji="0" lang="en-US" sz="1400" b="0" i="0" u="none" strike="noStrike" kern="1200" cap="small" spc="0" normalizeH="0" baseline="0" noProof="0" dirty="0">
                <a:ln>
                  <a:noFill/>
                </a:ln>
                <a:solidFill>
                  <a:prstClr val="black"/>
                </a:solidFill>
                <a:effectLst/>
                <a:uLnTx/>
                <a:uFillTx/>
                <a:latin typeface="Calibri" panose="020F0502020204030204"/>
              </a:endParaRPr>
            </a:p>
          </p:txBody>
        </p:sp>
        <p:sp>
          <p:nvSpPr>
            <p:cNvPr id="89" name="Rectangle 88">
              <a:extLst>
                <a:ext uri="{FF2B5EF4-FFF2-40B4-BE49-F238E27FC236}">
                  <a16:creationId xmlns:a16="http://schemas.microsoft.com/office/drawing/2014/main" id="{177C7555-7F50-4835-A48D-9F7E5F8DAACF}"/>
                </a:ext>
              </a:extLst>
            </p:cNvPr>
            <p:cNvSpPr/>
            <p:nvPr/>
          </p:nvSpPr>
          <p:spPr>
            <a:xfrm>
              <a:off x="6975129" y="3207120"/>
              <a:ext cx="145662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small" spc="0" normalizeH="0" baseline="0" noProof="0" dirty="0">
                  <a:ln>
                    <a:noFill/>
                  </a:ln>
                  <a:solidFill>
                    <a:prstClr val="black"/>
                  </a:solidFill>
                  <a:effectLst/>
                  <a:uLnTx/>
                  <a:uFillTx/>
                  <a:latin typeface="Calibri" panose="020F0502020204030204"/>
                  <a:ea typeface="+mn-ea"/>
                  <a:cs typeface="+mn-cs"/>
                </a:rPr>
                <a:t>security</a:t>
              </a:r>
            </a:p>
          </p:txBody>
        </p:sp>
        <p:sp>
          <p:nvSpPr>
            <p:cNvPr id="90" name="Rectangle 89">
              <a:extLst>
                <a:ext uri="{FF2B5EF4-FFF2-40B4-BE49-F238E27FC236}">
                  <a16:creationId xmlns:a16="http://schemas.microsoft.com/office/drawing/2014/main" id="{6EE2A607-730D-4A29-952D-694F66781965}"/>
                </a:ext>
              </a:extLst>
            </p:cNvPr>
            <p:cNvSpPr/>
            <p:nvPr/>
          </p:nvSpPr>
          <p:spPr>
            <a:xfrm>
              <a:off x="6975128" y="4679880"/>
              <a:ext cx="231811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small" spc="0" normalizeH="0" baseline="0" noProof="0" dirty="0">
                  <a:ln>
                    <a:noFill/>
                  </a:ln>
                  <a:solidFill>
                    <a:prstClr val="black"/>
                  </a:solidFill>
                  <a:effectLst/>
                  <a:uLnTx/>
                  <a:uFillTx/>
                  <a:latin typeface="Calibri" panose="020F0502020204030204"/>
                </a:rPr>
                <a:t>E-Health &amp; </a:t>
              </a:r>
              <a:r>
                <a:rPr lang="en-US" sz="1400" cap="small" dirty="0">
                  <a:solidFill>
                    <a:prstClr val="black"/>
                  </a:solidFill>
                  <a:latin typeface="Calibri" panose="020F0502020204030204"/>
                </a:rPr>
                <a:t>Personal Care</a:t>
              </a:r>
              <a:endParaRPr kumimoji="0" lang="en-US" sz="1400" b="0" i="0" u="none" strike="noStrike" kern="1200" cap="small" spc="0" normalizeH="0" baseline="0" noProof="0" dirty="0">
                <a:ln>
                  <a:noFill/>
                </a:ln>
                <a:solidFill>
                  <a:prstClr val="black"/>
                </a:solidFill>
                <a:effectLst/>
                <a:uLnTx/>
                <a:uFillTx/>
                <a:latin typeface="Calibri" panose="020F0502020204030204"/>
              </a:endParaRPr>
            </a:p>
          </p:txBody>
        </p:sp>
        <p:pic>
          <p:nvPicPr>
            <p:cNvPr id="91" name="Picture 6" descr="Image associÃ©e">
              <a:extLst>
                <a:ext uri="{FF2B5EF4-FFF2-40B4-BE49-F238E27FC236}">
                  <a16:creationId xmlns:a16="http://schemas.microsoft.com/office/drawing/2014/main" id="{485CB66C-1C8B-4BC7-A8A5-5E9CF7C96679}"/>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299706" y="3863986"/>
              <a:ext cx="528657" cy="479764"/>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39CE446B-B79A-44A8-B933-7EA056A42841}"/>
                </a:ext>
              </a:extLst>
            </p:cNvPr>
            <p:cNvSpPr/>
            <p:nvPr/>
          </p:nvSpPr>
          <p:spPr>
            <a:xfrm>
              <a:off x="6975128" y="3949979"/>
              <a:ext cx="218477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small" spc="0" normalizeH="0" baseline="0" noProof="0" dirty="0">
                  <a:ln>
                    <a:noFill/>
                  </a:ln>
                  <a:solidFill>
                    <a:prstClr val="black"/>
                  </a:solidFill>
                  <a:effectLst/>
                  <a:uLnTx/>
                  <a:uFillTx/>
                  <a:latin typeface="Calibri" panose="020F0502020204030204"/>
                  <a:ea typeface="+mn-ea"/>
                  <a:cs typeface="+mn-cs"/>
                </a:rPr>
                <a:t>Digital </a:t>
              </a:r>
              <a:r>
                <a:rPr lang="en-US" sz="1400" cap="small" dirty="0">
                  <a:solidFill>
                    <a:prstClr val="black"/>
                  </a:solidFill>
                  <a:latin typeface="Calibri" panose="020F0502020204030204"/>
                </a:rPr>
                <a:t>services &amp; usages</a:t>
              </a:r>
              <a:endParaRPr kumimoji="0" lang="en-US" sz="1400" b="0" i="0" u="none" strike="noStrike" kern="1200" cap="small" spc="0" normalizeH="0" baseline="0" noProof="0" dirty="0">
                <a:ln>
                  <a:noFill/>
                </a:ln>
                <a:solidFill>
                  <a:prstClr val="black"/>
                </a:solidFill>
                <a:effectLst/>
                <a:uLnTx/>
                <a:uFillTx/>
                <a:latin typeface="Calibri" panose="020F0502020204030204"/>
                <a:ea typeface="+mn-ea"/>
                <a:cs typeface="+mn-cs"/>
              </a:endParaRPr>
            </a:p>
          </p:txBody>
        </p:sp>
        <p:grpSp>
          <p:nvGrpSpPr>
            <p:cNvPr id="93" name="Groupe 92">
              <a:extLst>
                <a:ext uri="{FF2B5EF4-FFF2-40B4-BE49-F238E27FC236}">
                  <a16:creationId xmlns:a16="http://schemas.microsoft.com/office/drawing/2014/main" id="{09E50925-0CDF-4669-B40C-F1CA28FE0E83}"/>
                </a:ext>
              </a:extLst>
            </p:cNvPr>
            <p:cNvGrpSpPr/>
            <p:nvPr/>
          </p:nvGrpSpPr>
          <p:grpSpPr>
            <a:xfrm>
              <a:off x="6289216" y="4594560"/>
              <a:ext cx="539147" cy="550795"/>
              <a:chOff x="4755646" y="4091543"/>
              <a:chExt cx="775293" cy="775294"/>
            </a:xfrm>
          </p:grpSpPr>
          <p:pic>
            <p:nvPicPr>
              <p:cNvPr id="95" name="Picture 4" descr="RÃ©sultat de recherche d'images pour &quot;santÃ© a domicile icone&quot;">
                <a:extLst>
                  <a:ext uri="{FF2B5EF4-FFF2-40B4-BE49-F238E27FC236}">
                    <a16:creationId xmlns:a16="http://schemas.microsoft.com/office/drawing/2014/main" id="{12D1B668-BAD0-446D-84DF-D198EC026CE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858752" y="4153366"/>
                <a:ext cx="565872" cy="565872"/>
              </a:xfrm>
              <a:prstGeom prst="rect">
                <a:avLst/>
              </a:prstGeom>
              <a:noFill/>
              <a:extLst>
                <a:ext uri="{909E8E84-426E-40DD-AFC4-6F175D3DCCD1}">
                  <a14:hiddenFill xmlns:a14="http://schemas.microsoft.com/office/drawing/2010/main">
                    <a:solidFill>
                      <a:srgbClr val="FFFFFF"/>
                    </a:solidFill>
                  </a14:hiddenFill>
                </a:ext>
              </a:extLst>
            </p:spPr>
          </p:pic>
          <p:sp>
            <p:nvSpPr>
              <p:cNvPr id="96" name="Ellipse 95">
                <a:extLst>
                  <a:ext uri="{FF2B5EF4-FFF2-40B4-BE49-F238E27FC236}">
                    <a16:creationId xmlns:a16="http://schemas.microsoft.com/office/drawing/2014/main" id="{8D5FCB96-0BCF-4A33-A7BC-F51F965DF1CE}"/>
                  </a:ext>
                </a:extLst>
              </p:cNvPr>
              <p:cNvSpPr/>
              <p:nvPr/>
            </p:nvSpPr>
            <p:spPr>
              <a:xfrm>
                <a:off x="4755646" y="4091543"/>
                <a:ext cx="775293" cy="7752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94" name="Image 93">
              <a:extLst>
                <a:ext uri="{FF2B5EF4-FFF2-40B4-BE49-F238E27FC236}">
                  <a16:creationId xmlns:a16="http://schemas.microsoft.com/office/drawing/2014/main" id="{449A8C25-3CB3-4CF6-A185-59DBE75CCECB}"/>
                </a:ext>
              </a:extLst>
            </p:cNvPr>
            <p:cNvPicPr>
              <a:picLocks noChangeAspect="1"/>
            </p:cNvPicPr>
            <p:nvPr/>
          </p:nvPicPr>
          <p:blipFill>
            <a:blip r:embed="rId10"/>
            <a:stretch>
              <a:fillRect/>
            </a:stretch>
          </p:blipFill>
          <p:spPr>
            <a:xfrm>
              <a:off x="6299706" y="5340557"/>
              <a:ext cx="539146" cy="530235"/>
            </a:xfrm>
            <a:prstGeom prst="rect">
              <a:avLst/>
            </a:prstGeom>
          </p:spPr>
        </p:pic>
      </p:grpSp>
      <p:sp>
        <p:nvSpPr>
          <p:cNvPr id="99" name="ZoneTexte 98">
            <a:extLst>
              <a:ext uri="{FF2B5EF4-FFF2-40B4-BE49-F238E27FC236}">
                <a16:creationId xmlns:a16="http://schemas.microsoft.com/office/drawing/2014/main" id="{B17CC958-75A1-4827-91EC-1C02AB96AA26}"/>
              </a:ext>
            </a:extLst>
          </p:cNvPr>
          <p:cNvSpPr txBox="1"/>
          <p:nvPr/>
        </p:nvSpPr>
        <p:spPr>
          <a:xfrm>
            <a:off x="9633350" y="4248062"/>
            <a:ext cx="155089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small" spc="0" normalizeH="0" baseline="0" dirty="0">
                <a:ln>
                  <a:noFill/>
                </a:ln>
                <a:solidFill>
                  <a:prstClr val="black"/>
                </a:solidFill>
                <a:effectLst/>
                <a:uLnTx/>
                <a:uFillTx/>
              </a:rPr>
              <a:t>Service Domains</a:t>
            </a:r>
          </a:p>
        </p:txBody>
      </p:sp>
      <p:sp>
        <p:nvSpPr>
          <p:cNvPr id="100" name="Flèche : haut 99">
            <a:extLst>
              <a:ext uri="{FF2B5EF4-FFF2-40B4-BE49-F238E27FC236}">
                <a16:creationId xmlns:a16="http://schemas.microsoft.com/office/drawing/2014/main" id="{96DF635C-5978-49B4-A167-06924758D5BA}"/>
              </a:ext>
            </a:extLst>
          </p:cNvPr>
          <p:cNvSpPr/>
          <p:nvPr/>
        </p:nvSpPr>
        <p:spPr>
          <a:xfrm rot="5400000">
            <a:off x="5161794" y="4210153"/>
            <a:ext cx="1221345" cy="501325"/>
          </a:xfrm>
          <a:prstGeom prst="upArrow">
            <a:avLst/>
          </a:prstGeom>
          <a:solidFill>
            <a:srgbClr val="A5A5A5"/>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Parenthèse ouvrante 1">
            <a:extLst>
              <a:ext uri="{FF2B5EF4-FFF2-40B4-BE49-F238E27FC236}">
                <a16:creationId xmlns:a16="http://schemas.microsoft.com/office/drawing/2014/main" id="{45D3702D-0DD7-498A-AB0C-6B7DA18A8754}"/>
              </a:ext>
            </a:extLst>
          </p:cNvPr>
          <p:cNvSpPr/>
          <p:nvPr/>
        </p:nvSpPr>
        <p:spPr>
          <a:xfrm>
            <a:off x="6188441" y="846555"/>
            <a:ext cx="194942" cy="5275571"/>
          </a:xfrm>
          <a:prstGeom prst="leftBracket">
            <a:avLst/>
          </a:prstGeom>
          <a:ln w="19050">
            <a:solidFill>
              <a:schemeClr val="bg1">
                <a:lumMod val="5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01" name="Parenthèse ouvrante 100">
            <a:extLst>
              <a:ext uri="{FF2B5EF4-FFF2-40B4-BE49-F238E27FC236}">
                <a16:creationId xmlns:a16="http://schemas.microsoft.com/office/drawing/2014/main" id="{D1F93601-1B20-46FA-A082-65BAFD6D04DE}"/>
              </a:ext>
            </a:extLst>
          </p:cNvPr>
          <p:cNvSpPr/>
          <p:nvPr/>
        </p:nvSpPr>
        <p:spPr>
          <a:xfrm flipH="1">
            <a:off x="9300432" y="856223"/>
            <a:ext cx="194942" cy="5275571"/>
          </a:xfrm>
          <a:prstGeom prst="leftBracket">
            <a:avLst/>
          </a:prstGeom>
          <a:ln w="19050">
            <a:solidFill>
              <a:schemeClr val="bg1">
                <a:lumMod val="5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471620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4B29E0A-57DE-4384-ADF5-59EC3F899125}"/>
              </a:ext>
            </a:extLst>
          </p:cNvPr>
          <p:cNvSpPr>
            <a:spLocks noGrp="1"/>
          </p:cNvSpPr>
          <p:nvPr>
            <p:ph type="title"/>
          </p:nvPr>
        </p:nvSpPr>
        <p:spPr/>
        <p:txBody>
          <a:bodyPr/>
          <a:lstStyle/>
          <a:p>
            <a:r>
              <a:rPr lang="fr-FR" dirty="0"/>
              <a:t>Smart </a:t>
            </a:r>
            <a:r>
              <a:rPr lang="fr-FR" dirty="0" err="1"/>
              <a:t>résidential</a:t>
            </a:r>
            <a:r>
              <a:rPr lang="fr-FR" dirty="0"/>
              <a:t> building vs smart home (</a:t>
            </a:r>
            <a:r>
              <a:rPr lang="fr-FR" dirty="0" err="1"/>
              <a:t>owned</a:t>
            </a:r>
            <a:r>
              <a:rPr lang="fr-FR" dirty="0"/>
              <a:t> by occupant)</a:t>
            </a:r>
          </a:p>
        </p:txBody>
      </p:sp>
      <p:sp>
        <p:nvSpPr>
          <p:cNvPr id="4" name="Espace réservé du numéro de diapositive 3">
            <a:extLst>
              <a:ext uri="{FF2B5EF4-FFF2-40B4-BE49-F238E27FC236}">
                <a16:creationId xmlns:a16="http://schemas.microsoft.com/office/drawing/2014/main" id="{A389A11D-7B29-4C5B-9ED0-7FFE933F5726}"/>
              </a:ext>
            </a:extLst>
          </p:cNvPr>
          <p:cNvSpPr>
            <a:spLocks noGrp="1"/>
          </p:cNvSpPr>
          <p:nvPr>
            <p:ph type="sldNum" sz="quarter" idx="10"/>
          </p:nvPr>
        </p:nvSpPr>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94D04FB-5327-4729-A171-F16A3A906915}" type="slidenum">
              <a:rPr kumimoji="0" lang="fr-FR"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47</a:t>
            </a:fld>
            <a:endParaRPr kumimoji="0" lang="fr-FR"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50" name="Picture 2" descr="RÃ©sultat de recherche d'images pour &quot;immeuble residentiel profil de coupe&quot;">
            <a:extLst>
              <a:ext uri="{FF2B5EF4-FFF2-40B4-BE49-F238E27FC236}">
                <a16:creationId xmlns:a16="http://schemas.microsoft.com/office/drawing/2014/main" id="{6CE57A59-3B1D-4704-B6B5-D0E0BB7B1CD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56937" y="1138414"/>
            <a:ext cx="3712024" cy="498248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8">
            <a:extLst>
              <a:ext uri="{FF2B5EF4-FFF2-40B4-BE49-F238E27FC236}">
                <a16:creationId xmlns:a16="http://schemas.microsoft.com/office/drawing/2014/main" id="{386B07AE-0E3B-43C4-90D9-8B34D12EE8FF}"/>
              </a:ext>
            </a:extLst>
          </p:cNvPr>
          <p:cNvCxnSpPr/>
          <p:nvPr/>
        </p:nvCxnSpPr>
        <p:spPr>
          <a:xfrm flipV="1">
            <a:off x="6074418" y="1572755"/>
            <a:ext cx="0" cy="368940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2" name="Graphique 11" descr="Serveur">
            <a:extLst>
              <a:ext uri="{FF2B5EF4-FFF2-40B4-BE49-F238E27FC236}">
                <a16:creationId xmlns:a16="http://schemas.microsoft.com/office/drawing/2014/main" id="{AC89283F-D580-429E-A20F-2C4BEA4D962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88654" y="5198192"/>
            <a:ext cx="657970" cy="657970"/>
          </a:xfrm>
          <a:prstGeom prst="rect">
            <a:avLst/>
          </a:prstGeom>
        </p:spPr>
      </p:pic>
      <p:cxnSp>
        <p:nvCxnSpPr>
          <p:cNvPr id="15" name="Connecteur droit 14">
            <a:extLst>
              <a:ext uri="{FF2B5EF4-FFF2-40B4-BE49-F238E27FC236}">
                <a16:creationId xmlns:a16="http://schemas.microsoft.com/office/drawing/2014/main" id="{8E5D412A-01ED-4CE8-BD8A-974794E7801A}"/>
              </a:ext>
            </a:extLst>
          </p:cNvPr>
          <p:cNvCxnSpPr>
            <a:cxnSpLocks/>
          </p:cNvCxnSpPr>
          <p:nvPr/>
        </p:nvCxnSpPr>
        <p:spPr>
          <a:xfrm flipV="1">
            <a:off x="6320031" y="5748514"/>
            <a:ext cx="2423823" cy="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7" name="Graphique 16" descr="Antenne relais téléphonique">
            <a:extLst>
              <a:ext uri="{FF2B5EF4-FFF2-40B4-BE49-F238E27FC236}">
                <a16:creationId xmlns:a16="http://schemas.microsoft.com/office/drawing/2014/main" id="{99E3EB6E-EB4C-450A-81BA-34A5A0DFF33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514136" y="4731253"/>
            <a:ext cx="1495955" cy="1495955"/>
          </a:xfrm>
          <a:prstGeom prst="rect">
            <a:avLst/>
          </a:prstGeom>
        </p:spPr>
      </p:pic>
      <p:sp>
        <p:nvSpPr>
          <p:cNvPr id="18" name="ZoneTexte 17">
            <a:extLst>
              <a:ext uri="{FF2B5EF4-FFF2-40B4-BE49-F238E27FC236}">
                <a16:creationId xmlns:a16="http://schemas.microsoft.com/office/drawing/2014/main" id="{DB167AFE-CB73-4718-972A-1573D18EF4FF}"/>
              </a:ext>
            </a:extLst>
          </p:cNvPr>
          <p:cNvSpPr txBox="1"/>
          <p:nvPr/>
        </p:nvSpPr>
        <p:spPr>
          <a:xfrm>
            <a:off x="8744291" y="4370206"/>
            <a:ext cx="1094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TELECOM</a:t>
            </a:r>
          </a:p>
        </p:txBody>
      </p:sp>
      <p:pic>
        <p:nvPicPr>
          <p:cNvPr id="20" name="Graphique 19" descr="Routeur sans fil">
            <a:extLst>
              <a:ext uri="{FF2B5EF4-FFF2-40B4-BE49-F238E27FC236}">
                <a16:creationId xmlns:a16="http://schemas.microsoft.com/office/drawing/2014/main" id="{A87AAE95-0762-473A-A51C-BC100B4738C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84455" y="2142202"/>
            <a:ext cx="513421" cy="513421"/>
          </a:xfrm>
          <a:prstGeom prst="rect">
            <a:avLst/>
          </a:prstGeom>
        </p:spPr>
      </p:pic>
      <p:pic>
        <p:nvPicPr>
          <p:cNvPr id="22" name="Graphique 21" descr="Processeur">
            <a:extLst>
              <a:ext uri="{FF2B5EF4-FFF2-40B4-BE49-F238E27FC236}">
                <a16:creationId xmlns:a16="http://schemas.microsoft.com/office/drawing/2014/main" id="{00CC1813-1D7C-41EC-964E-941E0A970D7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6351" y="3378667"/>
            <a:ext cx="395577" cy="395577"/>
          </a:xfrm>
          <a:prstGeom prst="rect">
            <a:avLst/>
          </a:prstGeom>
        </p:spPr>
      </p:pic>
      <p:cxnSp>
        <p:nvCxnSpPr>
          <p:cNvPr id="24" name="Connecteur droit 23">
            <a:extLst>
              <a:ext uri="{FF2B5EF4-FFF2-40B4-BE49-F238E27FC236}">
                <a16:creationId xmlns:a16="http://schemas.microsoft.com/office/drawing/2014/main" id="{B783B0BA-DD84-4697-9017-26B319E62661}"/>
              </a:ext>
            </a:extLst>
          </p:cNvPr>
          <p:cNvCxnSpPr>
            <a:cxnSpLocks/>
          </p:cNvCxnSpPr>
          <p:nvPr/>
        </p:nvCxnSpPr>
        <p:spPr>
          <a:xfrm flipV="1">
            <a:off x="6090313" y="4810482"/>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942C6A2-326F-4895-8003-F45E0265E405}"/>
              </a:ext>
            </a:extLst>
          </p:cNvPr>
          <p:cNvCxnSpPr>
            <a:cxnSpLocks/>
          </p:cNvCxnSpPr>
          <p:nvPr/>
        </p:nvCxnSpPr>
        <p:spPr>
          <a:xfrm flipV="1">
            <a:off x="6074418" y="4162781"/>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0B31121D-9C92-4B27-A27C-3AA24358DD28}"/>
              </a:ext>
            </a:extLst>
          </p:cNvPr>
          <p:cNvCxnSpPr>
            <a:cxnSpLocks/>
          </p:cNvCxnSpPr>
          <p:nvPr/>
        </p:nvCxnSpPr>
        <p:spPr>
          <a:xfrm flipV="1">
            <a:off x="6082366" y="3587307"/>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97EB4D41-7CE3-42D9-B5A8-4174BB175A9D}"/>
              </a:ext>
            </a:extLst>
          </p:cNvPr>
          <p:cNvCxnSpPr>
            <a:cxnSpLocks/>
          </p:cNvCxnSpPr>
          <p:nvPr/>
        </p:nvCxnSpPr>
        <p:spPr>
          <a:xfrm flipV="1">
            <a:off x="6056404" y="2939607"/>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EDAB41FA-6312-4BDB-AAA9-7A94E95E83DD}"/>
              </a:ext>
            </a:extLst>
          </p:cNvPr>
          <p:cNvCxnSpPr>
            <a:cxnSpLocks/>
          </p:cNvCxnSpPr>
          <p:nvPr/>
        </p:nvCxnSpPr>
        <p:spPr>
          <a:xfrm flipV="1">
            <a:off x="6090313" y="2345604"/>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EF35F63D-0129-4761-BB17-BBE80C232C80}"/>
              </a:ext>
            </a:extLst>
          </p:cNvPr>
          <p:cNvCxnSpPr>
            <a:cxnSpLocks/>
          </p:cNvCxnSpPr>
          <p:nvPr/>
        </p:nvCxnSpPr>
        <p:spPr>
          <a:xfrm flipV="1">
            <a:off x="6090313" y="1768816"/>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1DCFE676-8CD2-4FEC-8EF0-0A7D231C0295}"/>
              </a:ext>
            </a:extLst>
          </p:cNvPr>
          <p:cNvCxnSpPr/>
          <p:nvPr/>
        </p:nvCxnSpPr>
        <p:spPr>
          <a:xfrm flipV="1">
            <a:off x="6155259" y="1574082"/>
            <a:ext cx="0" cy="368940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2" name="Graphique 31" descr="Processeur">
            <a:extLst>
              <a:ext uri="{FF2B5EF4-FFF2-40B4-BE49-F238E27FC236}">
                <a16:creationId xmlns:a16="http://schemas.microsoft.com/office/drawing/2014/main" id="{091B1BAE-FF20-4FF4-A226-4ACCFE3183B7}"/>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6351" y="2763560"/>
            <a:ext cx="395577" cy="395577"/>
          </a:xfrm>
          <a:prstGeom prst="rect">
            <a:avLst/>
          </a:prstGeom>
        </p:spPr>
      </p:pic>
      <p:pic>
        <p:nvPicPr>
          <p:cNvPr id="33" name="Graphique 32" descr="Processeur">
            <a:extLst>
              <a:ext uri="{FF2B5EF4-FFF2-40B4-BE49-F238E27FC236}">
                <a16:creationId xmlns:a16="http://schemas.microsoft.com/office/drawing/2014/main" id="{3F80BD50-B74E-49F8-8E0D-BD67690AC014}"/>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6351" y="2132234"/>
            <a:ext cx="395577" cy="395577"/>
          </a:xfrm>
          <a:prstGeom prst="rect">
            <a:avLst/>
          </a:prstGeom>
        </p:spPr>
      </p:pic>
      <p:pic>
        <p:nvPicPr>
          <p:cNvPr id="34" name="Graphique 33" descr="Processeur">
            <a:extLst>
              <a:ext uri="{FF2B5EF4-FFF2-40B4-BE49-F238E27FC236}">
                <a16:creationId xmlns:a16="http://schemas.microsoft.com/office/drawing/2014/main" id="{3D9699B2-FA71-4E32-B682-960C69F3030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6351" y="1601482"/>
            <a:ext cx="395577" cy="395577"/>
          </a:xfrm>
          <a:prstGeom prst="rect">
            <a:avLst/>
          </a:prstGeom>
        </p:spPr>
      </p:pic>
      <p:pic>
        <p:nvPicPr>
          <p:cNvPr id="35" name="Graphique 34" descr="Processeur">
            <a:extLst>
              <a:ext uri="{FF2B5EF4-FFF2-40B4-BE49-F238E27FC236}">
                <a16:creationId xmlns:a16="http://schemas.microsoft.com/office/drawing/2014/main" id="{EF16EC0F-5AE9-47DC-869B-1E81A22F225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6351" y="3961816"/>
            <a:ext cx="395577" cy="395577"/>
          </a:xfrm>
          <a:prstGeom prst="rect">
            <a:avLst/>
          </a:prstGeom>
        </p:spPr>
      </p:pic>
      <p:pic>
        <p:nvPicPr>
          <p:cNvPr id="36" name="Graphique 35" descr="Processeur">
            <a:extLst>
              <a:ext uri="{FF2B5EF4-FFF2-40B4-BE49-F238E27FC236}">
                <a16:creationId xmlns:a16="http://schemas.microsoft.com/office/drawing/2014/main" id="{573B723A-FFEF-4FBB-9474-F9EE6B6A4E8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6351" y="4586258"/>
            <a:ext cx="395577" cy="395577"/>
          </a:xfrm>
          <a:prstGeom prst="rect">
            <a:avLst/>
          </a:prstGeom>
        </p:spPr>
      </p:pic>
      <p:pic>
        <p:nvPicPr>
          <p:cNvPr id="37" name="Graphique 36" descr="Processeur">
            <a:extLst>
              <a:ext uri="{FF2B5EF4-FFF2-40B4-BE49-F238E27FC236}">
                <a16:creationId xmlns:a16="http://schemas.microsoft.com/office/drawing/2014/main" id="{E39A009C-06B1-488B-8176-F8F817AFF8C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54425" y="3534614"/>
            <a:ext cx="395577" cy="395577"/>
          </a:xfrm>
          <a:prstGeom prst="rect">
            <a:avLst/>
          </a:prstGeom>
        </p:spPr>
      </p:pic>
      <p:pic>
        <p:nvPicPr>
          <p:cNvPr id="38" name="Graphique 37" descr="Processeur">
            <a:extLst>
              <a:ext uri="{FF2B5EF4-FFF2-40B4-BE49-F238E27FC236}">
                <a16:creationId xmlns:a16="http://schemas.microsoft.com/office/drawing/2014/main" id="{802E369A-DC92-49F0-9757-6230F33ED6E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54425" y="2919507"/>
            <a:ext cx="395577" cy="395577"/>
          </a:xfrm>
          <a:prstGeom prst="rect">
            <a:avLst/>
          </a:prstGeom>
        </p:spPr>
      </p:pic>
      <p:pic>
        <p:nvPicPr>
          <p:cNvPr id="39" name="Graphique 38" descr="Processeur">
            <a:extLst>
              <a:ext uri="{FF2B5EF4-FFF2-40B4-BE49-F238E27FC236}">
                <a16:creationId xmlns:a16="http://schemas.microsoft.com/office/drawing/2014/main" id="{8BE1507F-8727-41A9-B7E5-6CEB885E371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54425" y="2288181"/>
            <a:ext cx="395577" cy="395577"/>
          </a:xfrm>
          <a:prstGeom prst="rect">
            <a:avLst/>
          </a:prstGeom>
        </p:spPr>
      </p:pic>
      <p:pic>
        <p:nvPicPr>
          <p:cNvPr id="40" name="Graphique 39" descr="Processeur">
            <a:extLst>
              <a:ext uri="{FF2B5EF4-FFF2-40B4-BE49-F238E27FC236}">
                <a16:creationId xmlns:a16="http://schemas.microsoft.com/office/drawing/2014/main" id="{0B7FAFC1-3B9A-49DE-BD93-950F750D3194}"/>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54425" y="1757429"/>
            <a:ext cx="395577" cy="395577"/>
          </a:xfrm>
          <a:prstGeom prst="rect">
            <a:avLst/>
          </a:prstGeom>
        </p:spPr>
      </p:pic>
      <p:pic>
        <p:nvPicPr>
          <p:cNvPr id="41" name="Graphique 40" descr="Processeur">
            <a:extLst>
              <a:ext uri="{FF2B5EF4-FFF2-40B4-BE49-F238E27FC236}">
                <a16:creationId xmlns:a16="http://schemas.microsoft.com/office/drawing/2014/main" id="{E4507A19-AB64-4763-B230-75993F03044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54425" y="4117763"/>
            <a:ext cx="395577" cy="395577"/>
          </a:xfrm>
          <a:prstGeom prst="rect">
            <a:avLst/>
          </a:prstGeom>
        </p:spPr>
      </p:pic>
      <p:pic>
        <p:nvPicPr>
          <p:cNvPr id="42" name="Graphique 41" descr="Processeur">
            <a:extLst>
              <a:ext uri="{FF2B5EF4-FFF2-40B4-BE49-F238E27FC236}">
                <a16:creationId xmlns:a16="http://schemas.microsoft.com/office/drawing/2014/main" id="{114B25ED-AA35-40AF-BA78-13130E68AF07}"/>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54425" y="4742205"/>
            <a:ext cx="395577" cy="395577"/>
          </a:xfrm>
          <a:prstGeom prst="rect">
            <a:avLst/>
          </a:prstGeom>
        </p:spPr>
      </p:pic>
      <p:cxnSp>
        <p:nvCxnSpPr>
          <p:cNvPr id="43" name="Connecteur droit 42">
            <a:extLst>
              <a:ext uri="{FF2B5EF4-FFF2-40B4-BE49-F238E27FC236}">
                <a16:creationId xmlns:a16="http://schemas.microsoft.com/office/drawing/2014/main" id="{CF4BBD7A-70E3-4629-BA68-331307CE04A6}"/>
              </a:ext>
            </a:extLst>
          </p:cNvPr>
          <p:cNvCxnSpPr>
            <a:cxnSpLocks/>
          </p:cNvCxnSpPr>
          <p:nvPr/>
        </p:nvCxnSpPr>
        <p:spPr>
          <a:xfrm flipV="1">
            <a:off x="5793801" y="1961965"/>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096B55E0-75E4-40F4-B9F4-5EE5290AF6DF}"/>
              </a:ext>
            </a:extLst>
          </p:cNvPr>
          <p:cNvCxnSpPr>
            <a:cxnSpLocks/>
          </p:cNvCxnSpPr>
          <p:nvPr/>
        </p:nvCxnSpPr>
        <p:spPr>
          <a:xfrm flipV="1">
            <a:off x="5761328" y="2512661"/>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3754B74B-B13B-4AE2-B793-8B5935CD0F4C}"/>
              </a:ext>
            </a:extLst>
          </p:cNvPr>
          <p:cNvCxnSpPr>
            <a:cxnSpLocks/>
          </p:cNvCxnSpPr>
          <p:nvPr/>
        </p:nvCxnSpPr>
        <p:spPr>
          <a:xfrm flipV="1">
            <a:off x="5770480" y="3106664"/>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1854906-F8BD-4BC5-A4EF-6A939F054E02}"/>
              </a:ext>
            </a:extLst>
          </p:cNvPr>
          <p:cNvCxnSpPr>
            <a:cxnSpLocks/>
          </p:cNvCxnSpPr>
          <p:nvPr/>
        </p:nvCxnSpPr>
        <p:spPr>
          <a:xfrm flipV="1">
            <a:off x="5752213" y="3740163"/>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C05419E4-A5E6-49DD-B83C-E4415DE29217}"/>
              </a:ext>
            </a:extLst>
          </p:cNvPr>
          <p:cNvCxnSpPr>
            <a:cxnSpLocks/>
          </p:cNvCxnSpPr>
          <p:nvPr/>
        </p:nvCxnSpPr>
        <p:spPr>
          <a:xfrm flipV="1">
            <a:off x="5770480" y="4318214"/>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EAFB84BF-DF25-4133-B954-EF96B297C25B}"/>
              </a:ext>
            </a:extLst>
          </p:cNvPr>
          <p:cNvCxnSpPr>
            <a:cxnSpLocks/>
          </p:cNvCxnSpPr>
          <p:nvPr/>
        </p:nvCxnSpPr>
        <p:spPr>
          <a:xfrm flipV="1">
            <a:off x="5793801" y="4947410"/>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9" name="Graphique 48" descr="Routeur sans fil">
            <a:extLst>
              <a:ext uri="{FF2B5EF4-FFF2-40B4-BE49-F238E27FC236}">
                <a16:creationId xmlns:a16="http://schemas.microsoft.com/office/drawing/2014/main" id="{65658197-EE7D-4C41-904F-3B53C2EFD39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014579" y="2485969"/>
            <a:ext cx="513421" cy="513421"/>
          </a:xfrm>
          <a:prstGeom prst="rect">
            <a:avLst/>
          </a:prstGeom>
        </p:spPr>
      </p:pic>
      <p:pic>
        <p:nvPicPr>
          <p:cNvPr id="50" name="Graphique 49" descr="Routeur sans fil">
            <a:extLst>
              <a:ext uri="{FF2B5EF4-FFF2-40B4-BE49-F238E27FC236}">
                <a16:creationId xmlns:a16="http://schemas.microsoft.com/office/drawing/2014/main" id="{12A4C975-8A72-41CC-B6F6-6913C2E1454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16111" y="3345913"/>
            <a:ext cx="513421" cy="513421"/>
          </a:xfrm>
          <a:prstGeom prst="rect">
            <a:avLst/>
          </a:prstGeom>
        </p:spPr>
      </p:pic>
      <p:pic>
        <p:nvPicPr>
          <p:cNvPr id="51" name="Graphique 50" descr="Routeur sans fil">
            <a:extLst>
              <a:ext uri="{FF2B5EF4-FFF2-40B4-BE49-F238E27FC236}">
                <a16:creationId xmlns:a16="http://schemas.microsoft.com/office/drawing/2014/main" id="{E72B0E87-264A-41BA-B4AA-4A7A1D32225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08980" y="3725183"/>
            <a:ext cx="513421" cy="513421"/>
          </a:xfrm>
          <a:prstGeom prst="rect">
            <a:avLst/>
          </a:prstGeom>
        </p:spPr>
      </p:pic>
      <p:pic>
        <p:nvPicPr>
          <p:cNvPr id="52" name="Graphique 51" descr="Routeur sans fil">
            <a:extLst>
              <a:ext uri="{FF2B5EF4-FFF2-40B4-BE49-F238E27FC236}">
                <a16:creationId xmlns:a16="http://schemas.microsoft.com/office/drawing/2014/main" id="{E8417E3D-2E22-4762-A384-B66EFFA6988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25646" y="4586257"/>
            <a:ext cx="513421" cy="513421"/>
          </a:xfrm>
          <a:prstGeom prst="rect">
            <a:avLst/>
          </a:prstGeom>
        </p:spPr>
      </p:pic>
      <p:pic>
        <p:nvPicPr>
          <p:cNvPr id="53" name="Graphique 52" descr="Routeur sans fil">
            <a:extLst>
              <a:ext uri="{FF2B5EF4-FFF2-40B4-BE49-F238E27FC236}">
                <a16:creationId xmlns:a16="http://schemas.microsoft.com/office/drawing/2014/main" id="{75CD4206-617C-43D2-9C42-808412094A5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24690" y="4418087"/>
            <a:ext cx="513421" cy="513421"/>
          </a:xfrm>
          <a:prstGeom prst="rect">
            <a:avLst/>
          </a:prstGeom>
        </p:spPr>
      </p:pic>
      <p:pic>
        <p:nvPicPr>
          <p:cNvPr id="54" name="Graphique 53" descr="Routeur sans fil">
            <a:extLst>
              <a:ext uri="{FF2B5EF4-FFF2-40B4-BE49-F238E27FC236}">
                <a16:creationId xmlns:a16="http://schemas.microsoft.com/office/drawing/2014/main" id="{2178933E-88BC-41C1-9C79-30E565AB9E4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50142" y="1475381"/>
            <a:ext cx="513421" cy="513421"/>
          </a:xfrm>
          <a:prstGeom prst="rect">
            <a:avLst/>
          </a:prstGeom>
        </p:spPr>
      </p:pic>
      <p:pic>
        <p:nvPicPr>
          <p:cNvPr id="55" name="Graphique 54" descr="Serveur">
            <a:extLst>
              <a:ext uri="{FF2B5EF4-FFF2-40B4-BE49-F238E27FC236}">
                <a16:creationId xmlns:a16="http://schemas.microsoft.com/office/drawing/2014/main" id="{8D534CC0-9AD0-413C-93F5-B0FA7E1F63D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927025" y="5156214"/>
            <a:ext cx="657970" cy="657970"/>
          </a:xfrm>
          <a:prstGeom prst="rect">
            <a:avLst/>
          </a:prstGeom>
        </p:spPr>
      </p:pic>
      <p:cxnSp>
        <p:nvCxnSpPr>
          <p:cNvPr id="2048" name="Connecteur droit 2047">
            <a:extLst>
              <a:ext uri="{FF2B5EF4-FFF2-40B4-BE49-F238E27FC236}">
                <a16:creationId xmlns:a16="http://schemas.microsoft.com/office/drawing/2014/main" id="{3676F706-C0EF-4380-B7E4-C20A6EF5AFB5}"/>
              </a:ext>
            </a:extLst>
          </p:cNvPr>
          <p:cNvCxnSpPr>
            <a:cxnSpLocks/>
          </p:cNvCxnSpPr>
          <p:nvPr/>
        </p:nvCxnSpPr>
        <p:spPr>
          <a:xfrm>
            <a:off x="6474139" y="5708759"/>
            <a:ext cx="226971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C5103F29-DA8A-440C-8D0A-89DB6DCC1E41}"/>
              </a:ext>
            </a:extLst>
          </p:cNvPr>
          <p:cNvCxnSpPr>
            <a:cxnSpLocks/>
          </p:cNvCxnSpPr>
          <p:nvPr/>
        </p:nvCxnSpPr>
        <p:spPr>
          <a:xfrm>
            <a:off x="6155259" y="1893458"/>
            <a:ext cx="59847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2A0FF63B-A29E-4B60-B5AE-C86C2A8D1125}"/>
              </a:ext>
            </a:extLst>
          </p:cNvPr>
          <p:cNvCxnSpPr>
            <a:cxnSpLocks/>
          </p:cNvCxnSpPr>
          <p:nvPr/>
        </p:nvCxnSpPr>
        <p:spPr>
          <a:xfrm>
            <a:off x="6142375" y="2532540"/>
            <a:ext cx="59847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FB68DC49-B8A5-4F3B-B08E-CCAEBB608322}"/>
              </a:ext>
            </a:extLst>
          </p:cNvPr>
          <p:cNvCxnSpPr>
            <a:cxnSpLocks/>
          </p:cNvCxnSpPr>
          <p:nvPr/>
        </p:nvCxnSpPr>
        <p:spPr>
          <a:xfrm>
            <a:off x="5446709" y="2860956"/>
            <a:ext cx="59847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ACB332C6-BD76-4679-9864-2C649DF83131}"/>
              </a:ext>
            </a:extLst>
          </p:cNvPr>
          <p:cNvCxnSpPr>
            <a:cxnSpLocks/>
          </p:cNvCxnSpPr>
          <p:nvPr/>
        </p:nvCxnSpPr>
        <p:spPr>
          <a:xfrm>
            <a:off x="6174899" y="3749529"/>
            <a:ext cx="59847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B044F4BA-0788-461A-9E50-8DB5CBA00178}"/>
              </a:ext>
            </a:extLst>
          </p:cNvPr>
          <p:cNvCxnSpPr>
            <a:cxnSpLocks/>
          </p:cNvCxnSpPr>
          <p:nvPr/>
        </p:nvCxnSpPr>
        <p:spPr>
          <a:xfrm>
            <a:off x="6132724" y="4981835"/>
            <a:ext cx="59847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74352F3E-C8A6-4622-B543-2EED1B9B99E2}"/>
              </a:ext>
            </a:extLst>
          </p:cNvPr>
          <p:cNvCxnSpPr>
            <a:cxnSpLocks/>
          </p:cNvCxnSpPr>
          <p:nvPr/>
        </p:nvCxnSpPr>
        <p:spPr>
          <a:xfrm>
            <a:off x="5576420" y="4079420"/>
            <a:ext cx="59847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48F94F6B-F7FA-49C3-A751-D437FF313130}"/>
              </a:ext>
            </a:extLst>
          </p:cNvPr>
          <p:cNvCxnSpPr>
            <a:cxnSpLocks/>
          </p:cNvCxnSpPr>
          <p:nvPr/>
        </p:nvCxnSpPr>
        <p:spPr>
          <a:xfrm>
            <a:off x="5528000" y="4762278"/>
            <a:ext cx="59847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067" name="Groupe 2066">
            <a:extLst>
              <a:ext uri="{FF2B5EF4-FFF2-40B4-BE49-F238E27FC236}">
                <a16:creationId xmlns:a16="http://schemas.microsoft.com/office/drawing/2014/main" id="{05A752EB-2D0A-472A-A019-A6C20FE607CE}"/>
              </a:ext>
            </a:extLst>
          </p:cNvPr>
          <p:cNvGrpSpPr/>
          <p:nvPr/>
        </p:nvGrpSpPr>
        <p:grpSpPr>
          <a:xfrm>
            <a:off x="8016795" y="1770551"/>
            <a:ext cx="2230291" cy="1678022"/>
            <a:chOff x="6851855" y="1339451"/>
            <a:chExt cx="2230291" cy="1678022"/>
          </a:xfrm>
        </p:grpSpPr>
        <p:pic>
          <p:nvPicPr>
            <p:cNvPr id="67" name="Graphique 66" descr="Routeur sans fil">
              <a:extLst>
                <a:ext uri="{FF2B5EF4-FFF2-40B4-BE49-F238E27FC236}">
                  <a16:creationId xmlns:a16="http://schemas.microsoft.com/office/drawing/2014/main" id="{A2084530-8F6D-461A-BA83-180D195CF7C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870099" y="2218599"/>
              <a:ext cx="513421" cy="513421"/>
            </a:xfrm>
            <a:prstGeom prst="rect">
              <a:avLst/>
            </a:prstGeom>
          </p:spPr>
        </p:pic>
        <p:cxnSp>
          <p:nvCxnSpPr>
            <p:cNvPr id="68" name="Connecteur droit 67">
              <a:extLst>
                <a:ext uri="{FF2B5EF4-FFF2-40B4-BE49-F238E27FC236}">
                  <a16:creationId xmlns:a16="http://schemas.microsoft.com/office/drawing/2014/main" id="{8BA9404C-5E54-4DAF-B4F2-54845F6E5B03}"/>
                </a:ext>
              </a:extLst>
            </p:cNvPr>
            <p:cNvCxnSpPr>
              <a:cxnSpLocks/>
            </p:cNvCxnSpPr>
            <p:nvPr/>
          </p:nvCxnSpPr>
          <p:spPr>
            <a:xfrm>
              <a:off x="7328019" y="2608937"/>
              <a:ext cx="59847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52" name="ZoneTexte 2051">
              <a:extLst>
                <a:ext uri="{FF2B5EF4-FFF2-40B4-BE49-F238E27FC236}">
                  <a16:creationId xmlns:a16="http://schemas.microsoft.com/office/drawing/2014/main" id="{199C0ACA-73C3-465E-BB16-0B6D004FB36A}"/>
                </a:ext>
              </a:extLst>
            </p:cNvPr>
            <p:cNvSpPr txBox="1"/>
            <p:nvPr/>
          </p:nvSpPr>
          <p:spPr>
            <a:xfrm>
              <a:off x="6851855" y="2648141"/>
              <a:ext cx="22302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Smart Home Gateway</a:t>
              </a:r>
            </a:p>
          </p:txBody>
        </p:sp>
        <p:pic>
          <p:nvPicPr>
            <p:cNvPr id="2054" name="Picture 6" descr="RÃ©sultat de recherche d'images pour &quot;icon smart lamp&quot;">
              <a:extLst>
                <a:ext uri="{FF2B5EF4-FFF2-40B4-BE49-F238E27FC236}">
                  <a16:creationId xmlns:a16="http://schemas.microsoft.com/office/drawing/2014/main" id="{24692D12-8E23-431B-BF70-42AA50206E6D}"/>
                </a:ext>
              </a:extLst>
            </p:cNvPr>
            <p:cNvPicPr>
              <a:picLocks noChangeAspect="1" noChangeArrowheads="1"/>
            </p:cNvPicPr>
            <p:nvPr/>
          </p:nvPicPr>
          <p:blipFill>
            <a:blip r:embed="rId1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505266" y="177605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Ã©sultat de recherche d'images pour &quot;icon smart TV&quot;">
              <a:extLst>
                <a:ext uri="{FF2B5EF4-FFF2-40B4-BE49-F238E27FC236}">
                  <a16:creationId xmlns:a16="http://schemas.microsoft.com/office/drawing/2014/main" id="{60BA4EA0-0CAD-4C28-B8B3-864FCA1ABBAD}"/>
                </a:ext>
              </a:extLst>
            </p:cNvPr>
            <p:cNvPicPr>
              <a:picLocks noChangeAspect="1" noChangeArrowheads="1"/>
            </p:cNvPicPr>
            <p:nvPr/>
          </p:nvPicPr>
          <p:blipFill>
            <a:blip r:embed="rId1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814899" y="1674062"/>
              <a:ext cx="608423" cy="6084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Ã©sultat de recherche d'images pour &quot;icon smart camera&quot;">
              <a:extLst>
                <a:ext uri="{FF2B5EF4-FFF2-40B4-BE49-F238E27FC236}">
                  <a16:creationId xmlns:a16="http://schemas.microsoft.com/office/drawing/2014/main" id="{9176B834-5653-45F0-954A-3179826AD087}"/>
                </a:ext>
              </a:extLst>
            </p:cNvPr>
            <p:cNvPicPr>
              <a:picLocks noChangeAspect="1" noChangeArrowheads="1"/>
            </p:cNvPicPr>
            <p:nvPr/>
          </p:nvPicPr>
          <p:blipFill>
            <a:blip r:embed="rId1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V="1">
              <a:off x="7224125" y="1788601"/>
              <a:ext cx="519803" cy="519803"/>
            </a:xfrm>
            <a:prstGeom prst="rect">
              <a:avLst/>
            </a:prstGeom>
            <a:noFill/>
            <a:extLst>
              <a:ext uri="{909E8E84-426E-40DD-AFC4-6F175D3DCCD1}">
                <a14:hiddenFill xmlns:a14="http://schemas.microsoft.com/office/drawing/2010/main">
                  <a:solidFill>
                    <a:srgbClr val="FFFFFF"/>
                  </a:solidFill>
                </a14:hiddenFill>
              </a:ext>
            </a:extLst>
          </p:spPr>
        </p:pic>
        <p:sp>
          <p:nvSpPr>
            <p:cNvPr id="2055" name="ZoneTexte 2054">
              <a:extLst>
                <a:ext uri="{FF2B5EF4-FFF2-40B4-BE49-F238E27FC236}">
                  <a16:creationId xmlns:a16="http://schemas.microsoft.com/office/drawing/2014/main" id="{5878F9AD-20DB-4149-B8C2-F438D0E209D7}"/>
                </a:ext>
              </a:extLst>
            </p:cNvPr>
            <p:cNvSpPr txBox="1"/>
            <p:nvPr/>
          </p:nvSpPr>
          <p:spPr>
            <a:xfrm>
              <a:off x="6926556" y="1339451"/>
              <a:ext cx="2080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Personal IoT devices</a:t>
              </a:r>
            </a:p>
          </p:txBody>
        </p:sp>
      </p:grpSp>
      <p:grpSp>
        <p:nvGrpSpPr>
          <p:cNvPr id="2071" name="Groupe 2070">
            <a:extLst>
              <a:ext uri="{FF2B5EF4-FFF2-40B4-BE49-F238E27FC236}">
                <a16:creationId xmlns:a16="http://schemas.microsoft.com/office/drawing/2014/main" id="{3777406B-724F-4EB7-8F8C-ACA91D4C442B}"/>
              </a:ext>
            </a:extLst>
          </p:cNvPr>
          <p:cNvGrpSpPr/>
          <p:nvPr/>
        </p:nvGrpSpPr>
        <p:grpSpPr>
          <a:xfrm>
            <a:off x="1425680" y="2453206"/>
            <a:ext cx="2689314" cy="2634879"/>
            <a:chOff x="-133469" y="2428515"/>
            <a:chExt cx="2689314" cy="2634879"/>
          </a:xfrm>
        </p:grpSpPr>
        <p:pic>
          <p:nvPicPr>
            <p:cNvPr id="89" name="Graphique 88" descr="Serveur">
              <a:extLst>
                <a:ext uri="{FF2B5EF4-FFF2-40B4-BE49-F238E27FC236}">
                  <a16:creationId xmlns:a16="http://schemas.microsoft.com/office/drawing/2014/main" id="{066994C7-A23A-4900-BE50-80B4871B5F3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2871" y="4146358"/>
              <a:ext cx="657970" cy="657970"/>
            </a:xfrm>
            <a:prstGeom prst="rect">
              <a:avLst/>
            </a:prstGeom>
          </p:spPr>
        </p:pic>
        <p:pic>
          <p:nvPicPr>
            <p:cNvPr id="90" name="Graphique 89" descr="Processeur">
              <a:extLst>
                <a:ext uri="{FF2B5EF4-FFF2-40B4-BE49-F238E27FC236}">
                  <a16:creationId xmlns:a16="http://schemas.microsoft.com/office/drawing/2014/main" id="{02489C4A-431E-4B50-A214-72DE97735F9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8642" y="3690371"/>
              <a:ext cx="395577" cy="395577"/>
            </a:xfrm>
            <a:prstGeom prst="rect">
              <a:avLst/>
            </a:prstGeom>
          </p:spPr>
        </p:pic>
        <p:cxnSp>
          <p:nvCxnSpPr>
            <p:cNvPr id="91" name="Connecteur droit 90">
              <a:extLst>
                <a:ext uri="{FF2B5EF4-FFF2-40B4-BE49-F238E27FC236}">
                  <a16:creationId xmlns:a16="http://schemas.microsoft.com/office/drawing/2014/main" id="{D8916777-483D-4969-B3A5-DFEBF1CD2AEA}"/>
                </a:ext>
              </a:extLst>
            </p:cNvPr>
            <p:cNvCxnSpPr>
              <a:cxnSpLocks/>
            </p:cNvCxnSpPr>
            <p:nvPr/>
          </p:nvCxnSpPr>
          <p:spPr>
            <a:xfrm flipV="1">
              <a:off x="1238018" y="3895576"/>
              <a:ext cx="31309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47462FF0-DBD0-4554-A216-4C00F377404F}"/>
                </a:ext>
              </a:extLst>
            </p:cNvPr>
            <p:cNvCxnSpPr>
              <a:cxnSpLocks/>
            </p:cNvCxnSpPr>
            <p:nvPr/>
          </p:nvCxnSpPr>
          <p:spPr>
            <a:xfrm flipV="1">
              <a:off x="1537858" y="3143527"/>
              <a:ext cx="0" cy="112168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69" name="Rectangle 2068">
              <a:extLst>
                <a:ext uri="{FF2B5EF4-FFF2-40B4-BE49-F238E27FC236}">
                  <a16:creationId xmlns:a16="http://schemas.microsoft.com/office/drawing/2014/main" id="{E4B71FE6-AC5C-4353-B3D7-A2DE413CFE61}"/>
                </a:ext>
              </a:extLst>
            </p:cNvPr>
            <p:cNvSpPr/>
            <p:nvPr/>
          </p:nvSpPr>
          <p:spPr>
            <a:xfrm>
              <a:off x="-133469" y="3573908"/>
              <a:ext cx="12858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Gateway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to Dwelling</a:t>
              </a:r>
            </a:p>
          </p:txBody>
        </p:sp>
        <p:sp>
          <p:nvSpPr>
            <p:cNvPr id="95" name="Rectangle 94">
              <a:extLst>
                <a:ext uri="{FF2B5EF4-FFF2-40B4-BE49-F238E27FC236}">
                  <a16:creationId xmlns:a16="http://schemas.microsoft.com/office/drawing/2014/main" id="{E02A4C03-E5C7-4774-9604-A8A4D7B83E4E}"/>
                </a:ext>
              </a:extLst>
            </p:cNvPr>
            <p:cNvSpPr/>
            <p:nvPr/>
          </p:nvSpPr>
          <p:spPr>
            <a:xfrm>
              <a:off x="-26815" y="4694062"/>
              <a:ext cx="258266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Building Smart Network</a:t>
              </a:r>
            </a:p>
          </p:txBody>
        </p:sp>
        <p:pic>
          <p:nvPicPr>
            <p:cNvPr id="2072" name="Picture 24" descr="RÃ©sultat de recherche d'images pour &quot;icon smart thermostat&quot;">
              <a:extLst>
                <a:ext uri="{FF2B5EF4-FFF2-40B4-BE49-F238E27FC236}">
                  <a16:creationId xmlns:a16="http://schemas.microsoft.com/office/drawing/2014/main" id="{7ED90C74-56BF-47AD-9070-5035CEC5D0DC}"/>
                </a:ext>
              </a:extLst>
            </p:cNvPr>
            <p:cNvPicPr>
              <a:picLocks noChangeAspect="1" noChangeArrowheads="1"/>
            </p:cNvPicPr>
            <p:nvPr/>
          </p:nvPicPr>
          <p:blipFill>
            <a:blip r:embed="rId17"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2712" y="2894457"/>
              <a:ext cx="556405" cy="556405"/>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RÃ©sultat de recherche d'images pour &quot;icon smart plug&quot;">
              <a:extLst>
                <a:ext uri="{FF2B5EF4-FFF2-40B4-BE49-F238E27FC236}">
                  <a16:creationId xmlns:a16="http://schemas.microsoft.com/office/drawing/2014/main" id="{ECC1E9C9-0866-47B6-AAFB-C6128D9416D0}"/>
                </a:ext>
              </a:extLst>
            </p:cNvPr>
            <p:cNvPicPr>
              <a:picLocks noChangeAspect="1" noChangeArrowheads="1"/>
            </p:cNvPicPr>
            <p:nvPr/>
          </p:nvPicPr>
          <p:blipFill>
            <a:blip r:embed="rId18"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45730" y="2864082"/>
              <a:ext cx="617154" cy="617154"/>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Image associÃ©e">
              <a:extLst>
                <a:ext uri="{FF2B5EF4-FFF2-40B4-BE49-F238E27FC236}">
                  <a16:creationId xmlns:a16="http://schemas.microsoft.com/office/drawing/2014/main" id="{8916B30B-DCCF-44CA-A5D4-043DE6F90063}"/>
                </a:ext>
              </a:extLst>
            </p:cNvPr>
            <p:cNvPicPr>
              <a:picLocks noChangeAspect="1" noChangeArrowheads="1"/>
            </p:cNvPicPr>
            <p:nvPr/>
          </p:nvPicPr>
          <p:blipFill>
            <a:blip r:embed="rId19"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20202" y="2849428"/>
              <a:ext cx="763566" cy="763566"/>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a:extLst>
                <a:ext uri="{FF2B5EF4-FFF2-40B4-BE49-F238E27FC236}">
                  <a16:creationId xmlns:a16="http://schemas.microsoft.com/office/drawing/2014/main" id="{DCA06206-DDE1-44EF-AAB5-2F566BF66F67}"/>
                </a:ext>
              </a:extLst>
            </p:cNvPr>
            <p:cNvSpPr/>
            <p:nvPr/>
          </p:nvSpPr>
          <p:spPr>
            <a:xfrm>
              <a:off x="68621" y="2428515"/>
              <a:ext cx="210804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Building IoT </a:t>
              </a:r>
              <a:r>
                <a:rPr lang="en-US" dirty="0">
                  <a:solidFill>
                    <a:prstClr val="black"/>
                  </a:solidFill>
                  <a:latin typeface="Calibri" panose="020F0502020204030204"/>
                </a:rPr>
                <a:t>Devices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73" name="Rectangle : coins arrondis 2072">
            <a:extLst>
              <a:ext uri="{FF2B5EF4-FFF2-40B4-BE49-F238E27FC236}">
                <a16:creationId xmlns:a16="http://schemas.microsoft.com/office/drawing/2014/main" id="{78D4A9D8-C565-4C9F-9C7F-2E96CB0425DB}"/>
              </a:ext>
            </a:extLst>
          </p:cNvPr>
          <p:cNvSpPr/>
          <p:nvPr/>
        </p:nvSpPr>
        <p:spPr>
          <a:xfrm>
            <a:off x="1454711" y="1893458"/>
            <a:ext cx="2539192" cy="3511826"/>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 coins arrondis 101">
            <a:extLst>
              <a:ext uri="{FF2B5EF4-FFF2-40B4-BE49-F238E27FC236}">
                <a16:creationId xmlns:a16="http://schemas.microsoft.com/office/drawing/2014/main" id="{0E63F285-2B2F-4D02-9015-7D4D6B659DAD}"/>
              </a:ext>
            </a:extLst>
          </p:cNvPr>
          <p:cNvSpPr/>
          <p:nvPr/>
        </p:nvSpPr>
        <p:spPr>
          <a:xfrm>
            <a:off x="8109658" y="1656312"/>
            <a:ext cx="2012330" cy="1930991"/>
          </a:xfrm>
          <a:prstGeom prst="round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5" name="ZoneTexte 2074">
            <a:extLst>
              <a:ext uri="{FF2B5EF4-FFF2-40B4-BE49-F238E27FC236}">
                <a16:creationId xmlns:a16="http://schemas.microsoft.com/office/drawing/2014/main" id="{91688C8A-10A0-41A7-BE7E-47F9B21E92AD}"/>
              </a:ext>
            </a:extLst>
          </p:cNvPr>
          <p:cNvSpPr txBox="1"/>
          <p:nvPr/>
        </p:nvSpPr>
        <p:spPr>
          <a:xfrm>
            <a:off x="1359956" y="1008207"/>
            <a:ext cx="280166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a:ln>
                  <a:noFill/>
                </a:ln>
                <a:solidFill>
                  <a:srgbClr val="4472C4"/>
                </a:solidFill>
                <a:effectLst/>
                <a:uLnTx/>
                <a:uFillTx/>
                <a:latin typeface="Calibri" panose="020F0502020204030204"/>
                <a:ea typeface="+mn-ea"/>
                <a:cs typeface="+mn-cs"/>
              </a:rPr>
              <a:t>Smart  Residential Building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a:ln>
                  <a:noFill/>
                </a:ln>
                <a:solidFill>
                  <a:srgbClr val="4472C4"/>
                </a:solidFill>
                <a:effectLst/>
                <a:uLnTx/>
                <a:uFillTx/>
                <a:latin typeface="Calibri" panose="020F0502020204030204"/>
                <a:ea typeface="+mn-ea"/>
                <a:cs typeface="+mn-cs"/>
              </a:rPr>
              <a:t>« attached to building»</a:t>
            </a:r>
          </a:p>
        </p:txBody>
      </p:sp>
      <p:sp>
        <p:nvSpPr>
          <p:cNvPr id="104" name="ZoneTexte 103">
            <a:extLst>
              <a:ext uri="{FF2B5EF4-FFF2-40B4-BE49-F238E27FC236}">
                <a16:creationId xmlns:a16="http://schemas.microsoft.com/office/drawing/2014/main" id="{15C4EB70-507D-4B6D-847C-2D41451B235E}"/>
              </a:ext>
            </a:extLst>
          </p:cNvPr>
          <p:cNvSpPr txBox="1"/>
          <p:nvPr/>
        </p:nvSpPr>
        <p:spPr>
          <a:xfrm>
            <a:off x="8001590" y="967763"/>
            <a:ext cx="256493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a:ln>
                  <a:noFill/>
                </a:ln>
                <a:solidFill>
                  <a:srgbClr val="ED7D31"/>
                </a:solidFill>
                <a:effectLst/>
                <a:uLnTx/>
                <a:uFillTx/>
                <a:latin typeface="Calibri" panose="020F0502020204030204"/>
                <a:ea typeface="+mn-ea"/>
                <a:cs typeface="+mn-cs"/>
              </a:rPr>
              <a:t>Smart Home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a:ln>
                  <a:noFill/>
                </a:ln>
                <a:solidFill>
                  <a:srgbClr val="ED7D31"/>
                </a:solidFill>
                <a:effectLst/>
                <a:uLnTx/>
                <a:uFillTx/>
                <a:latin typeface="Calibri" panose="020F0502020204030204"/>
                <a:ea typeface="+mn-ea"/>
                <a:cs typeface="+mn-cs"/>
              </a:rPr>
              <a:t>« attached </a:t>
            </a:r>
            <a:r>
              <a:rPr lang="en-US" b="1" dirty="0">
                <a:solidFill>
                  <a:srgbClr val="ED7D31"/>
                </a:solidFill>
                <a:latin typeface="Calibri" panose="020F0502020204030204"/>
              </a:rPr>
              <a:t>to </a:t>
            </a:r>
            <a:r>
              <a:rPr kumimoji="0" lang="en-US" sz="1800" b="1" i="0" u="none" strike="noStrike" kern="1200" cap="none" spc="0" normalizeH="0" baseline="0" dirty="0">
                <a:ln>
                  <a:noFill/>
                </a:ln>
                <a:solidFill>
                  <a:srgbClr val="ED7D31"/>
                </a:solidFill>
                <a:effectLst/>
                <a:uLnTx/>
                <a:uFillTx/>
                <a:latin typeface="Calibri" panose="020F0502020204030204"/>
                <a:ea typeface="+mn-ea"/>
                <a:cs typeface="+mn-cs"/>
              </a:rPr>
              <a:t>occupant »</a:t>
            </a:r>
          </a:p>
        </p:txBody>
      </p:sp>
    </p:spTree>
    <p:extLst>
      <p:ext uri="{BB962C8B-B14F-4D97-AF65-F5344CB8AC3E}">
        <p14:creationId xmlns:p14="http://schemas.microsoft.com/office/powerpoint/2010/main" val="4060068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2">
            <a:extLst>
              <a:ext uri="{FF2B5EF4-FFF2-40B4-BE49-F238E27FC236}">
                <a16:creationId xmlns:a16="http://schemas.microsoft.com/office/drawing/2014/main" id="{F97713FD-A053-48C7-AFBB-F5698CF51AD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fld id="{4ACE7CC0-14F5-479A-9B67-61BE3D3FBA50}" type="slidenum">
              <a:rPr lang="fr-FR" altLang="fr-FR" sz="1200">
                <a:latin typeface="Gill Sans Nova" panose="020B0602020104020203" pitchFamily="34" charset="0"/>
              </a:rPr>
              <a:pPr>
                <a:lnSpc>
                  <a:spcPct val="100000"/>
                </a:lnSpc>
                <a:spcBef>
                  <a:spcPct val="0"/>
                </a:spcBef>
                <a:buFontTx/>
                <a:buNone/>
              </a:pPr>
              <a:t>48</a:t>
            </a:fld>
            <a:endParaRPr lang="fr-FR" altLang="fr-FR" sz="1200">
              <a:latin typeface="Gill Sans Nova" panose="020B0602020104020203" pitchFamily="34" charset="0"/>
            </a:endParaRPr>
          </a:p>
        </p:txBody>
      </p:sp>
      <p:sp>
        <p:nvSpPr>
          <p:cNvPr id="7" name="Rectangle 6">
            <a:extLst>
              <a:ext uri="{FF2B5EF4-FFF2-40B4-BE49-F238E27FC236}">
                <a16:creationId xmlns:a16="http://schemas.microsoft.com/office/drawing/2014/main" id="{2BFD7F77-34EF-40EC-8903-710D12A7DF29}"/>
              </a:ext>
            </a:extLst>
          </p:cNvPr>
          <p:cNvSpPr/>
          <p:nvPr/>
        </p:nvSpPr>
        <p:spPr>
          <a:xfrm>
            <a:off x="1079500" y="200025"/>
            <a:ext cx="10579100" cy="436563"/>
          </a:xfrm>
          <a:prstGeom prst="rect">
            <a:avLst/>
          </a:prstGeom>
        </p:spPr>
        <p:txBody>
          <a:bodyPr lIns="0" tIns="13335" rIns="0" bIns="0" anchor="ctr">
            <a:spAutoFit/>
          </a:bodyPr>
          <a:lstStyle/>
          <a:p>
            <a:pPr marL="635" algn="ctr" eaLnBrk="1" fontAlgn="auto" hangingPunct="1">
              <a:lnSpc>
                <a:spcPts val="3329"/>
              </a:lnSpc>
              <a:spcBef>
                <a:spcPts val="105"/>
              </a:spcBef>
              <a:spcAft>
                <a:spcPts val="0"/>
              </a:spcAft>
              <a:defRPr/>
            </a:pPr>
            <a:r>
              <a:rPr lang="en-US" sz="2800" b="1" cap="small" dirty="0">
                <a:latin typeface="Gill Sans Nova" panose="020B0602020104020203" pitchFamily="34" charset="0"/>
                <a:ea typeface="+mj-ea"/>
                <a:cs typeface="Calibri"/>
              </a:rPr>
              <a:t>Ready2Services self evaluation* for residential buildings</a:t>
            </a:r>
            <a:endParaRPr lang="fr-FR" sz="2800" b="1" cap="small" dirty="0">
              <a:latin typeface="Gill Sans Nova" panose="020B0602020104020203" pitchFamily="34" charset="0"/>
              <a:ea typeface="+mj-ea"/>
              <a:cs typeface="Calibri"/>
            </a:endParaRPr>
          </a:p>
        </p:txBody>
      </p:sp>
      <p:pic>
        <p:nvPicPr>
          <p:cNvPr id="41988" name="Image 9">
            <a:extLst>
              <a:ext uri="{FF2B5EF4-FFF2-40B4-BE49-F238E27FC236}">
                <a16:creationId xmlns:a16="http://schemas.microsoft.com/office/drawing/2014/main" id="{F76C4D82-D570-46CE-937D-F3A85CEFA5E6}"/>
              </a:ext>
            </a:extLst>
          </p:cNvPr>
          <p:cNvPicPr>
            <a:picLocks noChangeAspect="1"/>
          </p:cNvPicPr>
          <p:nvPr/>
        </p:nvPicPr>
        <p:blipFill>
          <a:blip r:embed="rId2">
            <a:extLst>
              <a:ext uri="{28A0092B-C50C-407E-A947-70E740481C1C}">
                <a14:useLocalDpi xmlns:a14="http://schemas.microsoft.com/office/drawing/2010/main" val="0"/>
              </a:ext>
            </a:extLst>
          </a:blip>
          <a:srcRect l="70959" b="2332"/>
          <a:stretch>
            <a:fillRect/>
          </a:stretch>
        </p:blipFill>
        <p:spPr bwMode="auto">
          <a:xfrm>
            <a:off x="1414463" y="762000"/>
            <a:ext cx="2860675"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10">
            <a:extLst>
              <a:ext uri="{FF2B5EF4-FFF2-40B4-BE49-F238E27FC236}">
                <a16:creationId xmlns:a16="http://schemas.microsoft.com/office/drawing/2014/main" id="{34B8B537-1F3E-4C62-80AA-4874B0AABC4B}"/>
              </a:ext>
            </a:extLst>
          </p:cNvPr>
          <p:cNvSpPr>
            <a:spLocks noChangeArrowheads="1"/>
          </p:cNvSpPr>
          <p:nvPr/>
        </p:nvSpPr>
        <p:spPr bwMode="auto">
          <a:xfrm>
            <a:off x="6149975" y="1481138"/>
            <a:ext cx="55086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fr-FR" sz="1800"/>
              <a:t>Responding to the same principles as those applicable to business premises the proposed approach for residential buildings is a self-evaluation by project owners based on a self-assessment grid adapted to residential buildings available directly from SBA.</a:t>
            </a:r>
            <a:endParaRPr lang="fr-FR" altLang="fr-FR" sz="1800"/>
          </a:p>
        </p:txBody>
      </p:sp>
      <p:pic>
        <p:nvPicPr>
          <p:cNvPr id="41990" name="Image 11">
            <a:extLst>
              <a:ext uri="{FF2B5EF4-FFF2-40B4-BE49-F238E27FC236}">
                <a16:creationId xmlns:a16="http://schemas.microsoft.com/office/drawing/2014/main" id="{FECDF506-3169-4EE3-AF85-AA1EA3BE4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088" y="3429000"/>
            <a:ext cx="380365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Image 12">
            <a:extLst>
              <a:ext uri="{FF2B5EF4-FFF2-40B4-BE49-F238E27FC236}">
                <a16:creationId xmlns:a16="http://schemas.microsoft.com/office/drawing/2014/main" id="{835FC170-35C2-4FA2-AA18-A145A19C8EED}"/>
              </a:ext>
            </a:extLst>
          </p:cNvPr>
          <p:cNvPicPr>
            <a:picLocks noChangeAspect="1"/>
          </p:cNvPicPr>
          <p:nvPr/>
        </p:nvPicPr>
        <p:blipFill>
          <a:blip r:embed="rId4">
            <a:extLst>
              <a:ext uri="{28A0092B-C50C-407E-A947-70E740481C1C}">
                <a14:useLocalDpi xmlns:a14="http://schemas.microsoft.com/office/drawing/2010/main" val="0"/>
              </a:ext>
            </a:extLst>
          </a:blip>
          <a:srcRect l="60658" t="61775" r="31364" b="33762"/>
          <a:stretch>
            <a:fillRect/>
          </a:stretch>
        </p:blipFill>
        <p:spPr bwMode="auto">
          <a:xfrm>
            <a:off x="4352925" y="3802063"/>
            <a:ext cx="22383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RÃ©sultat de recherche d'images pour &quot;icone residential building&quot;">
            <a:extLst>
              <a:ext uri="{FF2B5EF4-FFF2-40B4-BE49-F238E27FC236}">
                <a16:creationId xmlns:a16="http://schemas.microsoft.com/office/drawing/2014/main" id="{E3CBD10B-0D4E-4B83-A7C3-030DDBA79F54}"/>
              </a:ext>
            </a:extLst>
          </p:cNvPr>
          <p:cNvPicPr>
            <a:picLocks noChangeAspect="1" noChangeArrowheads="1"/>
          </p:cNvPicPr>
          <p:nvPr/>
        </p:nvPicPr>
        <p:blipFill rotWithShape="1">
          <a:blip r:embed="rId5" cstate="email">
            <a:duotone>
              <a:schemeClr val="accent6">
                <a:shade val="45000"/>
                <a:satMod val="135000"/>
              </a:schemeClr>
              <a:prstClr val="white"/>
            </a:duotone>
          </a:blip>
          <a:srcRect/>
          <a:stretch/>
        </p:blipFill>
        <p:spPr bwMode="auto">
          <a:xfrm>
            <a:off x="4722629" y="1715313"/>
            <a:ext cx="1122014" cy="1008021"/>
          </a:xfrm>
          <a:prstGeom prst="ellipse">
            <a:avLst/>
          </a:prstGeom>
          <a:noFill/>
        </p:spPr>
      </p:pic>
      <p:sp>
        <p:nvSpPr>
          <p:cNvPr id="41993" name="ZoneTexte 1">
            <a:extLst>
              <a:ext uri="{FF2B5EF4-FFF2-40B4-BE49-F238E27FC236}">
                <a16:creationId xmlns:a16="http://schemas.microsoft.com/office/drawing/2014/main" id="{6EF90B46-5E5A-4818-AC0B-BD97AE20E407}"/>
              </a:ext>
            </a:extLst>
          </p:cNvPr>
          <p:cNvSpPr txBox="1">
            <a:spLocks noChangeArrowheads="1"/>
          </p:cNvSpPr>
          <p:nvPr/>
        </p:nvSpPr>
        <p:spPr bwMode="auto">
          <a:xfrm>
            <a:off x="7931150" y="5784850"/>
            <a:ext cx="2155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i="1">
                <a:solidFill>
                  <a:schemeClr val="accent1"/>
                </a:solidFill>
                <a:latin typeface="Arial" panose="020B0604020202020204" pitchFamily="34" charset="0"/>
              </a:rPr>
              <a:t>*Available Q4 2018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30967" y="934064"/>
            <a:ext cx="11037781" cy="5295005"/>
          </a:xfrm>
          <a:prstGeom prst="rect">
            <a:avLst/>
          </a:prstGeom>
          <a:blipFill>
            <a:blip r:embed="rId2" cstate="print"/>
            <a:stretch>
              <a:fillRect/>
            </a:stretch>
          </a:blipFill>
        </p:spPr>
        <p:txBody>
          <a:bodyPr wrap="square" lIns="0" tIns="0" rIns="0" bIns="0" rtlCol="0"/>
          <a:lstStyle/>
          <a:p>
            <a:endParaRPr/>
          </a:p>
        </p:txBody>
      </p:sp>
      <p:sp>
        <p:nvSpPr>
          <p:cNvPr id="7" name="Rectangle 6">
            <a:extLst>
              <a:ext uri="{FF2B5EF4-FFF2-40B4-BE49-F238E27FC236}">
                <a16:creationId xmlns:a16="http://schemas.microsoft.com/office/drawing/2014/main" id="{D42BAA0F-846E-442B-88EF-4FEDB95CDE14}"/>
              </a:ext>
            </a:extLst>
          </p:cNvPr>
          <p:cNvSpPr/>
          <p:nvPr/>
        </p:nvSpPr>
        <p:spPr>
          <a:xfrm rot="20282116">
            <a:off x="8738088" y="4222057"/>
            <a:ext cx="3562129" cy="707886"/>
          </a:xfrm>
          <a:prstGeom prst="rect">
            <a:avLst/>
          </a:prstGeom>
          <a:noFill/>
        </p:spPr>
        <p:txBody>
          <a:bodyPr wrap="none" lIns="91440" tIns="45720" rIns="91440" bIns="45720">
            <a:spAutoFit/>
          </a:bodyPr>
          <a:lstStyle/>
          <a:p>
            <a:pPr algn="ctr"/>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to be translated</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5" name="Titre 4">
            <a:extLst>
              <a:ext uri="{FF2B5EF4-FFF2-40B4-BE49-F238E27FC236}">
                <a16:creationId xmlns:a16="http://schemas.microsoft.com/office/drawing/2014/main" id="{5C569CC8-7D59-441E-A5A8-D32C589FAD51}"/>
              </a:ext>
            </a:extLst>
          </p:cNvPr>
          <p:cNvSpPr>
            <a:spLocks noGrp="1"/>
          </p:cNvSpPr>
          <p:nvPr>
            <p:ph type="title"/>
          </p:nvPr>
        </p:nvSpPr>
        <p:spPr/>
        <p:txBody>
          <a:bodyPr/>
          <a:lstStyle/>
          <a:p>
            <a:r>
              <a:rPr lang="fr-FR" dirty="0"/>
              <a:t>Service </a:t>
            </a:r>
            <a:r>
              <a:rPr lang="fr-FR" dirty="0" err="1"/>
              <a:t>families</a:t>
            </a:r>
            <a:r>
              <a:rPr lang="fr-FR" dirty="0"/>
              <a:t> for R2S </a:t>
            </a:r>
            <a:r>
              <a:rPr lang="fr-FR" dirty="0" err="1"/>
              <a:t>Residential</a:t>
            </a:r>
            <a:endParaRPr lang="fr-FR" dirty="0"/>
          </a:p>
        </p:txBody>
      </p:sp>
    </p:spTree>
    <p:extLst>
      <p:ext uri="{BB962C8B-B14F-4D97-AF65-F5344CB8AC3E}">
        <p14:creationId xmlns:p14="http://schemas.microsoft.com/office/powerpoint/2010/main" val="78926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a:extLst>
              <a:ext uri="{FF2B5EF4-FFF2-40B4-BE49-F238E27FC236}">
                <a16:creationId xmlns:a16="http://schemas.microsoft.com/office/drawing/2014/main" id="{802F8DEA-D8FF-45B9-ADB8-5C2EB73D810E}"/>
              </a:ext>
            </a:extLst>
          </p:cNvPr>
          <p:cNvSpPr>
            <a:spLocks noGrp="1"/>
          </p:cNvSpPr>
          <p:nvPr>
            <p:ph type="title"/>
          </p:nvPr>
        </p:nvSpPr>
        <p:spPr>
          <a:xfrm>
            <a:off x="1939925" y="227013"/>
            <a:ext cx="8151813" cy="938212"/>
          </a:xfrm>
        </p:spPr>
        <p:txBody>
          <a:bodyPr rtlCol="0">
            <a:noAutofit/>
          </a:bodyPr>
          <a:lstStyle/>
          <a:p>
            <a:pPr algn="ctr" eaLnBrk="1" fontAlgn="auto" hangingPunct="1">
              <a:spcAft>
                <a:spcPts val="0"/>
              </a:spcAft>
              <a:defRPr/>
            </a:pPr>
            <a:r>
              <a:rPr lang="fr-FR" altLang="fr-FR" sz="2800" cap="small" dirty="0"/>
              <a:t>Smart Buildings Alliance </a:t>
            </a:r>
            <a:r>
              <a:rPr lang="fr-FR" altLang="fr-FR" sz="2800" i="1" cap="small" dirty="0"/>
              <a:t>for </a:t>
            </a:r>
            <a:r>
              <a:rPr lang="fr-FR" altLang="fr-FR" sz="2800" cap="small" dirty="0"/>
              <a:t>Smart Cities</a:t>
            </a:r>
            <a:br>
              <a:rPr lang="fr-FR" altLang="fr-FR" sz="2800" cap="small" dirty="0"/>
            </a:br>
            <a:r>
              <a:rPr lang="en-US" altLang="fr-FR" sz="2400" cap="small" dirty="0">
                <a:solidFill>
                  <a:schemeClr val="accent6">
                    <a:lumMod val="75000"/>
                  </a:schemeClr>
                </a:solidFill>
              </a:rPr>
              <a:t>Accelerating Transformation</a:t>
            </a:r>
            <a:br>
              <a:rPr lang="fr-FR" altLang="fr-FR" sz="2800" cap="small" dirty="0"/>
            </a:br>
            <a:endParaRPr lang="fr-FR" altLang="fr-FR" sz="2800" i="1" cap="small" dirty="0"/>
          </a:p>
        </p:txBody>
      </p:sp>
      <p:sp>
        <p:nvSpPr>
          <p:cNvPr id="5" name="Espace réservé du texte 3">
            <a:extLst>
              <a:ext uri="{FF2B5EF4-FFF2-40B4-BE49-F238E27FC236}">
                <a16:creationId xmlns:a16="http://schemas.microsoft.com/office/drawing/2014/main" id="{7FE8D867-E7D4-4261-B569-EA968FA06CFA}"/>
              </a:ext>
            </a:extLst>
          </p:cNvPr>
          <p:cNvSpPr txBox="1">
            <a:spLocks/>
          </p:cNvSpPr>
          <p:nvPr/>
        </p:nvSpPr>
        <p:spPr>
          <a:xfrm>
            <a:off x="331788" y="1165225"/>
            <a:ext cx="6886575" cy="3786188"/>
          </a:xfrm>
          <a:prstGeom prst="rect">
            <a:avLst/>
          </a:prstGeom>
        </p:spPr>
        <p:txBody>
          <a:bodyPr/>
          <a:lstStyle/>
          <a:p>
            <a:pPr marL="228600" algn="just" eaLnBrk="1" fontAlgn="auto" hangingPunct="1">
              <a:lnSpc>
                <a:spcPct val="90000"/>
              </a:lnSpc>
              <a:spcBef>
                <a:spcPts val="1200"/>
              </a:spcBef>
              <a:spcAft>
                <a:spcPts val="0"/>
              </a:spcAft>
              <a:buClr>
                <a:srgbClr val="70AD47"/>
              </a:buClr>
              <a:defRPr/>
            </a:pPr>
            <a:r>
              <a:rPr lang="en-US" sz="2000" cap="small" dirty="0">
                <a:highlight>
                  <a:srgbClr val="FFFF00"/>
                </a:highlight>
                <a:latin typeface="+mn-lt"/>
                <a:cs typeface="+mn-cs"/>
              </a:rPr>
              <a:t>SBA (Smart Buildings Alliance for Smart Cities) was created in 2012 with the following objectives in mind :</a:t>
            </a:r>
          </a:p>
          <a:p>
            <a:pPr marL="514350" indent="-285750" algn="just" eaLnBrk="1" fontAlgn="auto" hangingPunct="1">
              <a:lnSpc>
                <a:spcPct val="90000"/>
              </a:lnSpc>
              <a:spcBef>
                <a:spcPts val="1200"/>
              </a:spcBef>
              <a:spcAft>
                <a:spcPts val="0"/>
              </a:spcAft>
              <a:buClr>
                <a:srgbClr val="70AD47"/>
              </a:buClr>
              <a:buFont typeface="Symbol" panose="05050102010706020507" pitchFamily="18" charset="2"/>
              <a:buChar char="®"/>
              <a:defRPr/>
            </a:pPr>
            <a:r>
              <a:rPr lang="en-US" sz="1600" b="1" dirty="0">
                <a:highlight>
                  <a:srgbClr val="FFFF00"/>
                </a:highlight>
                <a:latin typeface="+mn-lt"/>
                <a:cs typeface="+mn-cs"/>
              </a:rPr>
              <a:t>imagine</a:t>
            </a:r>
            <a:r>
              <a:rPr lang="en-US" sz="1600" dirty="0">
                <a:highlight>
                  <a:srgbClr val="FFFF00"/>
                </a:highlight>
                <a:latin typeface="+mn-lt"/>
                <a:cs typeface="+mn-cs"/>
              </a:rPr>
              <a:t> &amp; </a:t>
            </a:r>
            <a:r>
              <a:rPr lang="en-US" sz="1600" b="1" dirty="0">
                <a:highlight>
                  <a:srgbClr val="FFFF00"/>
                </a:highlight>
                <a:latin typeface="+mn-lt"/>
                <a:cs typeface="+mn-cs"/>
              </a:rPr>
              <a:t>design</a:t>
            </a:r>
            <a:r>
              <a:rPr lang="en-US" sz="1600" dirty="0">
                <a:highlight>
                  <a:srgbClr val="FFFF00"/>
                </a:highlight>
                <a:latin typeface="+mn-lt"/>
                <a:cs typeface="+mn-cs"/>
              </a:rPr>
              <a:t> the conditions for implementation and development of smart buildings for smart cities, by meeting the challenges of :</a:t>
            </a:r>
          </a:p>
          <a:p>
            <a:pPr marL="1028700" lvl="1" indent="-342900" algn="just" eaLnBrk="1" fontAlgn="auto" hangingPunct="1">
              <a:spcBef>
                <a:spcPts val="600"/>
              </a:spcBef>
              <a:spcAft>
                <a:spcPts val="0"/>
              </a:spcAft>
              <a:buClr>
                <a:srgbClr val="70AD47"/>
              </a:buClr>
              <a:buFont typeface="Calibri" panose="020F0502020204030204" pitchFamily="34" charset="0"/>
              <a:buChar char="–"/>
              <a:defRPr/>
            </a:pPr>
            <a:r>
              <a:rPr lang="en-US" sz="1600" dirty="0">
                <a:solidFill>
                  <a:schemeClr val="accent6">
                    <a:lumMod val="75000"/>
                  </a:schemeClr>
                </a:solidFill>
                <a:highlight>
                  <a:srgbClr val="FFFF00"/>
                </a:highlight>
                <a:latin typeface="+mn-lt"/>
                <a:cs typeface="+mn-cs"/>
              </a:rPr>
              <a:t>Digital transformation</a:t>
            </a:r>
          </a:p>
          <a:p>
            <a:pPr marL="1028700" lvl="1" indent="-342900" algn="just" eaLnBrk="1" fontAlgn="auto" hangingPunct="1">
              <a:spcBef>
                <a:spcPts val="600"/>
              </a:spcBef>
              <a:spcAft>
                <a:spcPts val="0"/>
              </a:spcAft>
              <a:buClr>
                <a:srgbClr val="70AD47"/>
              </a:buClr>
              <a:buFont typeface="Calibri" panose="020F0502020204030204" pitchFamily="34" charset="0"/>
              <a:buChar char="–"/>
              <a:defRPr/>
            </a:pPr>
            <a:r>
              <a:rPr lang="en-US" sz="1600" dirty="0">
                <a:solidFill>
                  <a:schemeClr val="accent6">
                    <a:lumMod val="75000"/>
                  </a:schemeClr>
                </a:solidFill>
                <a:highlight>
                  <a:srgbClr val="FFFF00"/>
                </a:highlight>
                <a:latin typeface="+mn-lt"/>
                <a:cs typeface="+mn-cs"/>
              </a:rPr>
              <a:t>Sustainable development</a:t>
            </a:r>
          </a:p>
          <a:p>
            <a:pPr marL="1028700" lvl="1" indent="-342900" algn="just" eaLnBrk="1" fontAlgn="auto" hangingPunct="1">
              <a:spcBef>
                <a:spcPts val="600"/>
              </a:spcBef>
              <a:spcAft>
                <a:spcPts val="0"/>
              </a:spcAft>
              <a:buClr>
                <a:srgbClr val="70AD47"/>
              </a:buClr>
              <a:buFont typeface="Calibri" panose="020F0502020204030204" pitchFamily="34" charset="0"/>
              <a:buChar char="–"/>
              <a:defRPr/>
            </a:pPr>
            <a:r>
              <a:rPr lang="en-US" sz="1600" dirty="0">
                <a:solidFill>
                  <a:schemeClr val="accent6">
                    <a:lumMod val="75000"/>
                  </a:schemeClr>
                </a:solidFill>
                <a:highlight>
                  <a:srgbClr val="FFFF00"/>
                </a:highlight>
                <a:latin typeface="+mn-lt"/>
                <a:cs typeface="+mn-cs"/>
              </a:rPr>
              <a:t>Emergence of new business models</a:t>
            </a:r>
          </a:p>
          <a:p>
            <a:pPr marL="1028700" lvl="1" indent="-342900" algn="just" eaLnBrk="1" fontAlgn="auto" hangingPunct="1">
              <a:spcBef>
                <a:spcPts val="600"/>
              </a:spcBef>
              <a:spcAft>
                <a:spcPts val="0"/>
              </a:spcAft>
              <a:buClr>
                <a:srgbClr val="70AD47"/>
              </a:buClr>
              <a:buFont typeface="Calibri" panose="020F0502020204030204" pitchFamily="34" charset="0"/>
              <a:buChar char="–"/>
              <a:defRPr/>
            </a:pPr>
            <a:r>
              <a:rPr lang="en-US" sz="1600" dirty="0">
                <a:solidFill>
                  <a:schemeClr val="accent6">
                    <a:lumMod val="75000"/>
                  </a:schemeClr>
                </a:solidFill>
                <a:highlight>
                  <a:srgbClr val="FFFF00"/>
                </a:highlight>
                <a:latin typeface="+mn-lt"/>
                <a:cs typeface="+mn-cs"/>
              </a:rPr>
              <a:t>Developing a service orientated, user centric approach for smart buildings &amp; smart cities</a:t>
            </a:r>
          </a:p>
          <a:p>
            <a:pPr marL="514350" indent="-285750" algn="just" eaLnBrk="1" fontAlgn="auto" hangingPunct="1">
              <a:lnSpc>
                <a:spcPct val="90000"/>
              </a:lnSpc>
              <a:spcBef>
                <a:spcPts val="1200"/>
              </a:spcBef>
              <a:spcAft>
                <a:spcPts val="0"/>
              </a:spcAft>
              <a:buClr>
                <a:srgbClr val="70AD47"/>
              </a:buClr>
              <a:buFont typeface="Symbol" panose="05050102010706020507" pitchFamily="18" charset="2"/>
              <a:buChar char="®"/>
              <a:defRPr/>
            </a:pPr>
            <a:r>
              <a:rPr lang="en-US" sz="1600" b="1" dirty="0">
                <a:highlight>
                  <a:srgbClr val="FFFF00"/>
                </a:highlight>
                <a:latin typeface="+mn-lt"/>
                <a:cs typeface="+mn-cs"/>
              </a:rPr>
              <a:t>support</a:t>
            </a:r>
            <a:r>
              <a:rPr lang="en-US" sz="1600" dirty="0">
                <a:highlight>
                  <a:srgbClr val="FFFF00"/>
                </a:highlight>
                <a:latin typeface="+mn-lt"/>
                <a:cs typeface="+mn-cs"/>
              </a:rPr>
              <a:t> </a:t>
            </a:r>
            <a:r>
              <a:rPr lang="en-US" sz="1600" b="1" dirty="0">
                <a:highlight>
                  <a:srgbClr val="FFFF00"/>
                </a:highlight>
                <a:latin typeface="+mn-lt"/>
                <a:cs typeface="+mn-cs"/>
              </a:rPr>
              <a:t>stakeholders</a:t>
            </a:r>
            <a:r>
              <a:rPr lang="en-US" sz="1600" dirty="0">
                <a:highlight>
                  <a:srgbClr val="FFFF00"/>
                </a:highlight>
                <a:latin typeface="+mn-lt"/>
                <a:cs typeface="+mn-cs"/>
              </a:rPr>
              <a:t> involved in these transitions</a:t>
            </a:r>
            <a:endParaRPr lang="en-US" sz="1600" b="1" dirty="0">
              <a:highlight>
                <a:srgbClr val="FFFF00"/>
              </a:highlight>
              <a:latin typeface="+mn-lt"/>
              <a:cs typeface="+mn-cs"/>
            </a:endParaRPr>
          </a:p>
          <a:p>
            <a:pPr marL="514350" indent="-285750" algn="just" eaLnBrk="1" fontAlgn="auto" hangingPunct="1">
              <a:lnSpc>
                <a:spcPct val="90000"/>
              </a:lnSpc>
              <a:spcBef>
                <a:spcPts val="1200"/>
              </a:spcBef>
              <a:spcAft>
                <a:spcPts val="0"/>
              </a:spcAft>
              <a:buClr>
                <a:srgbClr val="70AD47"/>
              </a:buClr>
              <a:buFont typeface="Symbol" panose="05050102010706020507" pitchFamily="18" charset="2"/>
              <a:buChar char="®"/>
              <a:defRPr/>
            </a:pPr>
            <a:r>
              <a:rPr lang="en-US" sz="1600" b="1" dirty="0">
                <a:highlight>
                  <a:srgbClr val="FFFF00"/>
                </a:highlight>
                <a:latin typeface="+mn-lt"/>
                <a:cs typeface="+mn-cs"/>
              </a:rPr>
              <a:t>foster the development of new ecosystems</a:t>
            </a:r>
            <a:r>
              <a:rPr lang="en-US" sz="1600" dirty="0">
                <a:highlight>
                  <a:srgbClr val="FFFF00"/>
                </a:highlight>
                <a:latin typeface="+mn-lt"/>
                <a:cs typeface="+mn-cs"/>
              </a:rPr>
              <a:t> leveraging innovation and new services in the context of sustainable development business models.</a:t>
            </a:r>
          </a:p>
          <a:p>
            <a:pPr marL="514350" indent="-285750" algn="just" eaLnBrk="1" fontAlgn="auto" hangingPunct="1">
              <a:lnSpc>
                <a:spcPct val="90000"/>
              </a:lnSpc>
              <a:spcBef>
                <a:spcPts val="1200"/>
              </a:spcBef>
              <a:spcAft>
                <a:spcPts val="0"/>
              </a:spcAft>
              <a:buClr>
                <a:srgbClr val="70AD47"/>
              </a:buClr>
              <a:buFont typeface="Symbol" panose="05050102010706020507" pitchFamily="18" charset="2"/>
              <a:buChar char="®"/>
              <a:defRPr/>
            </a:pPr>
            <a:r>
              <a:rPr lang="en-US" sz="1600" b="1" dirty="0">
                <a:highlight>
                  <a:srgbClr val="FFFF00"/>
                </a:highlight>
                <a:latin typeface="+mn-lt"/>
                <a:cs typeface="+mn-cs"/>
              </a:rPr>
              <a:t>help to establish a Smart building &amp; Smart City sector of excellence </a:t>
            </a:r>
            <a:r>
              <a:rPr lang="en-US" sz="1600" dirty="0">
                <a:highlight>
                  <a:srgbClr val="FFFF00"/>
                </a:highlight>
                <a:latin typeface="+mn-lt"/>
                <a:cs typeface="+mn-cs"/>
              </a:rPr>
              <a:t>capable of disseminating all around the world</a:t>
            </a:r>
          </a:p>
          <a:p>
            <a:pPr marL="514350" indent="-285750" algn="just" eaLnBrk="1" fontAlgn="auto" hangingPunct="1">
              <a:lnSpc>
                <a:spcPct val="90000"/>
              </a:lnSpc>
              <a:spcBef>
                <a:spcPts val="1200"/>
              </a:spcBef>
              <a:spcAft>
                <a:spcPts val="0"/>
              </a:spcAft>
              <a:buClr>
                <a:srgbClr val="70AD47"/>
              </a:buClr>
              <a:buFont typeface="Symbol" panose="05050102010706020507" pitchFamily="18" charset="2"/>
              <a:buChar char="®"/>
              <a:defRPr/>
            </a:pPr>
            <a:endParaRPr lang="fr-FR" sz="1600" dirty="0">
              <a:latin typeface="+mn-lt"/>
              <a:cs typeface="+mn-cs"/>
            </a:endParaRPr>
          </a:p>
        </p:txBody>
      </p:sp>
      <p:sp>
        <p:nvSpPr>
          <p:cNvPr id="12292" name="Espace réservé du numéro de diapositive 1">
            <a:extLst>
              <a:ext uri="{FF2B5EF4-FFF2-40B4-BE49-F238E27FC236}">
                <a16:creationId xmlns:a16="http://schemas.microsoft.com/office/drawing/2014/main" id="{E5C20F6F-ACB0-42E0-9991-989D486A30CC}"/>
              </a:ext>
            </a:extLst>
          </p:cNvPr>
          <p:cNvSpPr>
            <a:spLocks noGrp="1" noChangeArrowheads="1"/>
          </p:cNvSpPr>
          <p:nvPr>
            <p:ph type="sldNum" sz="quarter" idx="10"/>
          </p:nvPr>
        </p:nvSpPr>
        <p:spPr bwMode="auto">
          <a:xfrm>
            <a:off x="11331575" y="6484938"/>
            <a:ext cx="8604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fr-FR"/>
            </a:defPPr>
            <a:lvl1pPr algn="r" rtl="0" eaLnBrk="1" fontAlgn="base" hangingPunct="1">
              <a:spcBef>
                <a:spcPct val="0"/>
              </a:spcBef>
              <a:spcAft>
                <a:spcPct val="0"/>
              </a:spcAft>
              <a:defRPr sz="1200" b="1" kern="1200">
                <a:solidFill>
                  <a:schemeClr val="tx1"/>
                </a:solidFill>
                <a:latin typeface="Gill Sans Nova" panose="020B0602020104020203"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nSpc>
                <a:spcPct val="100000"/>
              </a:lnSpc>
              <a:spcBef>
                <a:spcPct val="0"/>
              </a:spcBef>
              <a:buFontTx/>
              <a:buNone/>
            </a:pPr>
            <a:fld id="{27241F44-C7D3-448F-8F93-EC1EEE1D949D}" type="slidenum">
              <a:rPr lang="fr-FR" altLang="fr-FR" smtClean="0"/>
              <a:pPr>
                <a:lnSpc>
                  <a:spcPct val="100000"/>
                </a:lnSpc>
                <a:spcBef>
                  <a:spcPct val="0"/>
                </a:spcBef>
                <a:buFontTx/>
                <a:buNone/>
              </a:pPr>
              <a:t>5</a:t>
            </a:fld>
            <a:endParaRPr lang="fr-FR" altLang="fr-FR" sz="1200">
              <a:latin typeface="Gill Sans Nova" panose="020B0602020104020203" pitchFamily="34" charset="0"/>
            </a:endParaRPr>
          </a:p>
        </p:txBody>
      </p:sp>
      <p:pic>
        <p:nvPicPr>
          <p:cNvPr id="12293" name="Picture 8">
            <a:extLst>
              <a:ext uri="{FF2B5EF4-FFF2-40B4-BE49-F238E27FC236}">
                <a16:creationId xmlns:a16="http://schemas.microsoft.com/office/drawing/2014/main" id="{5F3F9918-D58B-4C42-B968-7679ED204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200025"/>
            <a:ext cx="10382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Image 3">
            <a:extLst>
              <a:ext uri="{FF2B5EF4-FFF2-40B4-BE49-F238E27FC236}">
                <a16:creationId xmlns:a16="http://schemas.microsoft.com/office/drawing/2014/main" id="{4EDBA049-E225-4B84-96A0-8207A94D8C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1500" y="1165225"/>
            <a:ext cx="32131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RÃ©sultat de recherche d'images pour &quot;smart buiilding&quot;">
            <a:extLst>
              <a:ext uri="{FF2B5EF4-FFF2-40B4-BE49-F238E27FC236}">
                <a16:creationId xmlns:a16="http://schemas.microsoft.com/office/drawing/2014/main" id="{91706913-3EBA-4E5B-BA60-056BFEF06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Down Arrow 7">
            <a:extLst>
              <a:ext uri="{FF2B5EF4-FFF2-40B4-BE49-F238E27FC236}">
                <a16:creationId xmlns:a16="http://schemas.microsoft.com/office/drawing/2014/main" id="{3CB998A1-A334-43AD-A94F-BA4CC87E2B0C}"/>
              </a:ext>
            </a:extLst>
          </p:cNvPr>
          <p:cNvSpPr>
            <a:spLocks noGrp="1" noRot="1" noChangeAspect="1" noMove="1" noResize="1" noEditPoints="1" noAdjustHandles="1" noChangeArrowheads="1" noChangeShapeType="1" noTextEdit="1"/>
          </p:cNvSpPr>
          <p:nvPr/>
        </p:nvSpPr>
        <p:spPr>
          <a:xfrm>
            <a:off x="800100" y="-4763"/>
            <a:ext cx="3333750" cy="3338513"/>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re 1">
            <a:extLst>
              <a:ext uri="{FF2B5EF4-FFF2-40B4-BE49-F238E27FC236}">
                <a16:creationId xmlns:a16="http://schemas.microsoft.com/office/drawing/2014/main" id="{3602DCDB-6D19-4566-B220-710A7007BBE0}"/>
              </a:ext>
            </a:extLst>
          </p:cNvPr>
          <p:cNvSpPr>
            <a:spLocks noGrp="1"/>
          </p:cNvSpPr>
          <p:nvPr>
            <p:ph type="title"/>
          </p:nvPr>
        </p:nvSpPr>
        <p:spPr>
          <a:xfrm>
            <a:off x="1028700" y="190500"/>
            <a:ext cx="2933700" cy="2486025"/>
          </a:xfrm>
        </p:spPr>
        <p:txBody>
          <a:bodyPr rtlCol="0">
            <a:normAutofit/>
          </a:bodyPr>
          <a:lstStyle/>
          <a:p>
            <a:pPr algn="ctr" eaLnBrk="1" fontAlgn="auto" hangingPunct="1">
              <a:spcAft>
                <a:spcPts val="0"/>
              </a:spcAft>
              <a:defRPr/>
            </a:pPr>
            <a:r>
              <a:rPr lang="fr-FR" sz="2800" cap="small" dirty="0">
                <a:solidFill>
                  <a:schemeClr val="bg1"/>
                </a:solidFill>
              </a:rPr>
              <a:t>R2S FOR </a:t>
            </a:r>
            <a:br>
              <a:rPr lang="fr-FR" sz="2800" cap="small" dirty="0">
                <a:solidFill>
                  <a:schemeClr val="bg1"/>
                </a:solidFill>
              </a:rPr>
            </a:br>
            <a:r>
              <a:rPr lang="fr-FR" sz="2800" cap="small" dirty="0">
                <a:solidFill>
                  <a:schemeClr val="bg1"/>
                </a:solidFill>
              </a:rPr>
              <a:t>Reference Framework</a:t>
            </a:r>
          </a:p>
        </p:txBody>
      </p:sp>
      <p:sp>
        <p:nvSpPr>
          <p:cNvPr id="43013" name="Espace réservé du numéro de diapositive 3">
            <a:extLst>
              <a:ext uri="{FF2B5EF4-FFF2-40B4-BE49-F238E27FC236}">
                <a16:creationId xmlns:a16="http://schemas.microsoft.com/office/drawing/2014/main" id="{B0965A0F-F5BF-464B-8F86-AB5274EEF025}"/>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spcAft>
                <a:spcPts val="600"/>
              </a:spcAft>
              <a:buFontTx/>
              <a:buNone/>
            </a:pPr>
            <a:fld id="{77F4AB1C-DA7B-4A60-B258-C8FBF34716AE}" type="slidenum">
              <a:rPr lang="fr-FR" altLang="fr-FR" sz="1200">
                <a:solidFill>
                  <a:srgbClr val="FFFFFF"/>
                </a:solidFill>
                <a:latin typeface="Gill Sans Nova" panose="020B0602020104020203" pitchFamily="34" charset="0"/>
              </a:rPr>
              <a:pPr>
                <a:lnSpc>
                  <a:spcPct val="100000"/>
                </a:lnSpc>
                <a:spcBef>
                  <a:spcPct val="0"/>
                </a:spcBef>
                <a:spcAft>
                  <a:spcPts val="600"/>
                </a:spcAft>
                <a:buFontTx/>
                <a:buNone/>
              </a:pPr>
              <a:t>50</a:t>
            </a:fld>
            <a:endParaRPr lang="fr-FR" altLang="fr-FR" sz="1200">
              <a:solidFill>
                <a:srgbClr val="FFFFFF"/>
              </a:solidFill>
              <a:latin typeface="Gill Sans Nova" panose="020B0602020104020203"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Bent Arrow 35">
            <a:extLst>
              <a:ext uri="{FF2B5EF4-FFF2-40B4-BE49-F238E27FC236}">
                <a16:creationId xmlns:a16="http://schemas.microsoft.com/office/drawing/2014/main" id="{866DB66B-E1D9-F847-BACC-2EE4275D579B}"/>
              </a:ext>
            </a:extLst>
          </p:cNvPr>
          <p:cNvSpPr/>
          <p:nvPr/>
        </p:nvSpPr>
        <p:spPr>
          <a:xfrm flipH="1">
            <a:off x="4245849" y="2987751"/>
            <a:ext cx="1993894" cy="1800182"/>
          </a:xfrm>
          <a:prstGeom prst="bentArrow">
            <a:avLst>
              <a:gd name="adj1" fmla="val 21434"/>
              <a:gd name="adj2" fmla="val 25000"/>
              <a:gd name="adj3" fmla="val 26783"/>
              <a:gd name="adj4" fmla="val 84051"/>
            </a:avLst>
          </a:prstGeom>
          <a:solidFill>
            <a:srgbClr val="639F1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37" name="Up Arrow 36">
            <a:extLst>
              <a:ext uri="{FF2B5EF4-FFF2-40B4-BE49-F238E27FC236}">
                <a16:creationId xmlns:a16="http://schemas.microsoft.com/office/drawing/2014/main" id="{A149D7CE-F73E-EB44-BABA-E4DEBDCB7AB4}"/>
              </a:ext>
            </a:extLst>
          </p:cNvPr>
          <p:cNvSpPr/>
          <p:nvPr/>
        </p:nvSpPr>
        <p:spPr>
          <a:xfrm>
            <a:off x="5681610" y="2384969"/>
            <a:ext cx="731775" cy="2402964"/>
          </a:xfrm>
          <a:prstGeom prst="upArrow">
            <a:avLst/>
          </a:prstGeom>
          <a:solidFill>
            <a:srgbClr val="71B723">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p:nvSpPr>
          <p:cNvPr id="35" name="Bent Arrow 34">
            <a:extLst>
              <a:ext uri="{FF2B5EF4-FFF2-40B4-BE49-F238E27FC236}">
                <a16:creationId xmlns:a16="http://schemas.microsoft.com/office/drawing/2014/main" id="{E1390687-E5B2-4F4C-BDC2-717926E50A40}"/>
              </a:ext>
            </a:extLst>
          </p:cNvPr>
          <p:cNvSpPr/>
          <p:nvPr/>
        </p:nvSpPr>
        <p:spPr>
          <a:xfrm>
            <a:off x="5856321" y="2987751"/>
            <a:ext cx="1995210" cy="1800182"/>
          </a:xfrm>
          <a:prstGeom prst="bentArrow">
            <a:avLst>
              <a:gd name="adj1" fmla="val 21434"/>
              <a:gd name="adj2" fmla="val 25000"/>
              <a:gd name="adj3" fmla="val 26783"/>
              <a:gd name="adj4" fmla="val 84051"/>
            </a:avLst>
          </a:prstGeom>
          <a:solidFill>
            <a:srgbClr val="94D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41" name="TextBox 40">
            <a:extLst>
              <a:ext uri="{FF2B5EF4-FFF2-40B4-BE49-F238E27FC236}">
                <a16:creationId xmlns:a16="http://schemas.microsoft.com/office/drawing/2014/main" id="{1EAA6BC1-B588-9649-ADD8-6D41F3E4BBE4}"/>
              </a:ext>
            </a:extLst>
          </p:cNvPr>
          <p:cNvSpPr txBox="1"/>
          <p:nvPr/>
        </p:nvSpPr>
        <p:spPr>
          <a:xfrm>
            <a:off x="8087719" y="2739882"/>
            <a:ext cx="3262432" cy="400110"/>
          </a:xfrm>
          <a:prstGeom prst="rect">
            <a:avLst/>
          </a:prstGeom>
          <a:noFill/>
        </p:spPr>
        <p:txBody>
          <a:bodyPr wrap="none" rtlCol="0" anchor="ctr" anchorCtr="0">
            <a:spAutoFit/>
          </a:bodyPr>
          <a:lstStyle>
            <a:defPPr>
              <a:defRPr lang="fr-FR"/>
            </a:defPPr>
            <a:lvl1pPr marR="0" lvl="0" indent="0" algn="r" fontAlgn="auto">
              <a:lnSpc>
                <a:spcPct val="100000"/>
              </a:lnSpc>
              <a:spcBef>
                <a:spcPts val="0"/>
              </a:spcBef>
              <a:spcAft>
                <a:spcPts val="0"/>
              </a:spcAft>
              <a:buClrTx/>
              <a:buSzTx/>
              <a:buFontTx/>
              <a:buNone/>
              <a:tabLst/>
              <a:defRPr kumimoji="0" sz="2000" b="1" i="0" u="none" strike="noStrike" cap="small" spc="0" normalizeH="0">
                <a:ln>
                  <a:noFill/>
                </a:ln>
                <a:solidFill>
                  <a:srgbClr val="44546A"/>
                </a:solidFill>
                <a:effectLst/>
                <a:uLnTx/>
                <a:uFillTx/>
                <a:latin typeface="Poppins" pitchFamily="2" charset="77"/>
                <a:ea typeface="League Spartan" charset="0"/>
                <a:cs typeface="Poppins" pitchFamily="2" charset="77"/>
              </a:defRPr>
            </a:lvl1pPr>
          </a:lstStyle>
          <a:p>
            <a:r>
              <a:rPr lang="en-US" dirty="0"/>
              <a:t>R2S for District Development</a:t>
            </a:r>
          </a:p>
        </p:txBody>
      </p:sp>
      <p:sp>
        <p:nvSpPr>
          <p:cNvPr id="45" name="TextBox 44">
            <a:extLst>
              <a:ext uri="{FF2B5EF4-FFF2-40B4-BE49-F238E27FC236}">
                <a16:creationId xmlns:a16="http://schemas.microsoft.com/office/drawing/2014/main" id="{2F92ED0A-C1D0-674C-97F7-6D1B2697A2AF}"/>
              </a:ext>
            </a:extLst>
          </p:cNvPr>
          <p:cNvSpPr txBox="1"/>
          <p:nvPr/>
        </p:nvSpPr>
        <p:spPr>
          <a:xfrm>
            <a:off x="841849" y="2768956"/>
            <a:ext cx="3209085" cy="400110"/>
          </a:xfrm>
          <a:prstGeom prst="rect">
            <a:avLst/>
          </a:prstGeom>
          <a:noFill/>
        </p:spPr>
        <p:txBody>
          <a:bodyPr wrap="none" rtlCol="0" anchor="ctr" anchorCtr="0">
            <a:spAutoFit/>
          </a:bodyPr>
          <a:lstStyle/>
          <a:p>
            <a:pPr lvl="0" algn="r">
              <a:defRPr/>
            </a:pPr>
            <a:r>
              <a:rPr lang="en-US" sz="2000" b="1" cap="small" dirty="0">
                <a:solidFill>
                  <a:schemeClr val="bg1">
                    <a:lumMod val="75000"/>
                  </a:schemeClr>
                </a:solidFill>
                <a:latin typeface="Poppins" pitchFamily="2" charset="77"/>
              </a:rPr>
              <a:t>R2S for Residential Buildings</a:t>
            </a:r>
          </a:p>
        </p:txBody>
      </p:sp>
      <p:sp>
        <p:nvSpPr>
          <p:cNvPr id="48" name="TextBox 47">
            <a:extLst>
              <a:ext uri="{FF2B5EF4-FFF2-40B4-BE49-F238E27FC236}">
                <a16:creationId xmlns:a16="http://schemas.microsoft.com/office/drawing/2014/main" id="{4430AFF4-8754-F448-BEC1-655161D7E917}"/>
              </a:ext>
            </a:extLst>
          </p:cNvPr>
          <p:cNvSpPr txBox="1"/>
          <p:nvPr/>
        </p:nvSpPr>
        <p:spPr>
          <a:xfrm>
            <a:off x="4452181" y="1009040"/>
            <a:ext cx="3360664" cy="400110"/>
          </a:xfrm>
          <a:prstGeom prst="rect">
            <a:avLst/>
          </a:prstGeom>
          <a:noFill/>
        </p:spPr>
        <p:txBody>
          <a:bodyPr wrap="none" rtlCol="0" anchor="ctr" anchorCtr="0">
            <a:spAutoFit/>
          </a:bodyPr>
          <a:lstStyle>
            <a:defPPr>
              <a:defRPr lang="fr-FR"/>
            </a:defPPr>
            <a:lvl1pPr marR="0" lvl="0" indent="0" algn="r" fontAlgn="auto">
              <a:lnSpc>
                <a:spcPct val="100000"/>
              </a:lnSpc>
              <a:spcBef>
                <a:spcPts val="0"/>
              </a:spcBef>
              <a:spcAft>
                <a:spcPts val="0"/>
              </a:spcAft>
              <a:buClrTx/>
              <a:buSzTx/>
              <a:buFontTx/>
              <a:buNone/>
              <a:tabLst/>
              <a:defRPr kumimoji="0" sz="2000" b="1" i="0" u="none" strike="noStrike" cap="small" spc="0" normalizeH="0">
                <a:ln>
                  <a:noFill/>
                </a:ln>
                <a:solidFill>
                  <a:srgbClr val="44546A"/>
                </a:solidFill>
                <a:effectLst/>
                <a:uLnTx/>
                <a:uFillTx/>
                <a:latin typeface="Poppins" pitchFamily="2" charset="77"/>
                <a:ea typeface="League Spartan" charset="0"/>
                <a:cs typeface="Poppins" pitchFamily="2" charset="77"/>
              </a:defRPr>
            </a:lvl1pPr>
          </a:lstStyle>
          <a:p>
            <a:pPr>
              <a:defRPr/>
            </a:pPr>
            <a:r>
              <a:rPr lang="en-US" dirty="0">
                <a:solidFill>
                  <a:schemeClr val="bg1">
                    <a:lumMod val="75000"/>
                  </a:schemeClr>
                </a:solidFill>
                <a:ea typeface="+mn-ea"/>
                <a:cs typeface="+mn-cs"/>
              </a:rPr>
              <a:t>R2S for Commercial Buildings</a:t>
            </a:r>
          </a:p>
        </p:txBody>
      </p:sp>
      <p:pic>
        <p:nvPicPr>
          <p:cNvPr id="17410" name="Picture 2" descr="R2S-Ready2Services, faites de votre bâtiment une plateforme de ...">
            <a:extLst>
              <a:ext uri="{FF2B5EF4-FFF2-40B4-BE49-F238E27FC236}">
                <a16:creationId xmlns:a16="http://schemas.microsoft.com/office/drawing/2014/main" id="{607714D4-C4E9-4AFE-AD52-FC6B0D21D6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361"/>
          <a:stretch/>
        </p:blipFill>
        <p:spPr bwMode="auto">
          <a:xfrm>
            <a:off x="5255166" y="4716943"/>
            <a:ext cx="1683136" cy="110842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Buidling Icon #74195 - Free Icons Library">
            <a:extLst>
              <a:ext uri="{FF2B5EF4-FFF2-40B4-BE49-F238E27FC236}">
                <a16:creationId xmlns:a16="http://schemas.microsoft.com/office/drawing/2014/main" id="{F9BF5D3D-5B3D-4333-BD4B-309D3518A83C}"/>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1957979" y="3143154"/>
            <a:ext cx="1204372" cy="12043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Download City Buildings Silhouette for free | Building silhouette ...">
            <a:extLst>
              <a:ext uri="{FF2B5EF4-FFF2-40B4-BE49-F238E27FC236}">
                <a16:creationId xmlns:a16="http://schemas.microsoft.com/office/drawing/2014/main" id="{983B9954-9A11-430C-BE4C-ECF24285DD0E}"/>
              </a:ext>
            </a:extLst>
          </p:cNvPr>
          <p:cNvPicPr>
            <a:picLocks noChangeAspect="1" noChangeArrowheads="1"/>
          </p:cNvPicPr>
          <p:nvPr/>
        </p:nvPicPr>
        <p:blipFill>
          <a:blip r:embed="rId4">
            <a:alphaModFix amt="19000"/>
            <a:extLst>
              <a:ext uri="{28A0092B-C50C-407E-A947-70E740481C1C}">
                <a14:useLocalDpi xmlns:a14="http://schemas.microsoft.com/office/drawing/2010/main" val="0"/>
              </a:ext>
            </a:extLst>
          </a:blip>
          <a:srcRect/>
          <a:stretch>
            <a:fillRect/>
          </a:stretch>
        </p:blipFill>
        <p:spPr bwMode="auto">
          <a:xfrm>
            <a:off x="5514821" y="1313475"/>
            <a:ext cx="1071494" cy="1071494"/>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3BCEBB05-1702-469F-8D37-9A60A531F579}"/>
              </a:ext>
            </a:extLst>
          </p:cNvPr>
          <p:cNvPicPr>
            <a:picLocks noChangeAspect="1"/>
          </p:cNvPicPr>
          <p:nvPr/>
        </p:nvPicPr>
        <p:blipFill>
          <a:blip r:embed="rId5">
            <a:biLevel thresh="75000"/>
            <a:alphaModFix/>
          </a:blip>
          <a:stretch>
            <a:fillRect/>
          </a:stretch>
        </p:blipFill>
        <p:spPr>
          <a:xfrm>
            <a:off x="8457705" y="3139992"/>
            <a:ext cx="2231279" cy="1210694"/>
          </a:xfrm>
          <a:prstGeom prst="rect">
            <a:avLst/>
          </a:prstGeom>
        </p:spPr>
      </p:pic>
      <p:sp>
        <p:nvSpPr>
          <p:cNvPr id="2" name="Titre 1">
            <a:extLst>
              <a:ext uri="{FF2B5EF4-FFF2-40B4-BE49-F238E27FC236}">
                <a16:creationId xmlns:a16="http://schemas.microsoft.com/office/drawing/2014/main" id="{2A832D37-9116-4C02-8584-4F4486F17055}"/>
              </a:ext>
            </a:extLst>
          </p:cNvPr>
          <p:cNvSpPr>
            <a:spLocks noGrp="1"/>
          </p:cNvSpPr>
          <p:nvPr>
            <p:ph type="title"/>
          </p:nvPr>
        </p:nvSpPr>
        <p:spPr/>
        <p:txBody>
          <a:bodyPr/>
          <a:lstStyle/>
          <a:p>
            <a:r>
              <a:rPr lang="fr-FR" dirty="0"/>
              <a:t>Districts</a:t>
            </a:r>
          </a:p>
        </p:txBody>
      </p:sp>
    </p:spTree>
    <p:extLst>
      <p:ext uri="{BB962C8B-B14F-4D97-AF65-F5344CB8AC3E}">
        <p14:creationId xmlns:p14="http://schemas.microsoft.com/office/powerpoint/2010/main" val="3586203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Google Shape;331;p27">
            <a:extLst>
              <a:ext uri="{FF2B5EF4-FFF2-40B4-BE49-F238E27FC236}">
                <a16:creationId xmlns:a16="http://schemas.microsoft.com/office/drawing/2014/main" id="{BB52D8FB-80C0-4BFE-9989-2C71C814FA83}"/>
              </a:ext>
            </a:extLst>
          </p:cNvPr>
          <p:cNvSpPr>
            <a:spLocks noGrp="1"/>
          </p:cNvSpPr>
          <p:nvPr>
            <p:ph type="title"/>
          </p:nvPr>
        </p:nvSpPr>
        <p:spPr/>
        <p:txBody>
          <a:bodyPr lIns="104238" tIns="52105" rIns="104238" bIns="52105"/>
          <a:lstStyle/>
          <a:p>
            <a:r>
              <a:rPr lang="fr-FR" altLang="fr-FR" dirty="0">
                <a:highlight>
                  <a:srgbClr val="FFFF00"/>
                </a:highlight>
              </a:rPr>
              <a:t>Data </a:t>
            </a:r>
            <a:r>
              <a:rPr lang="fr-FR" altLang="fr-FR" dirty="0" err="1">
                <a:highlight>
                  <a:srgbClr val="FFFF00"/>
                </a:highlight>
              </a:rPr>
              <a:t>communicated</a:t>
            </a:r>
            <a:r>
              <a:rPr lang="fr-FR" altLang="fr-FR" dirty="0">
                <a:highlight>
                  <a:srgbClr val="FFFF00"/>
                </a:highlight>
              </a:rPr>
              <a:t> by a « R2G » building</a:t>
            </a:r>
          </a:p>
        </p:txBody>
      </p:sp>
      <p:sp>
        <p:nvSpPr>
          <p:cNvPr id="330" name="Google Shape;330;p27">
            <a:extLst>
              <a:ext uri="{FF2B5EF4-FFF2-40B4-BE49-F238E27FC236}">
                <a16:creationId xmlns:a16="http://schemas.microsoft.com/office/drawing/2014/main" id="{04880015-C53B-40EF-8FF7-401E381C6B51}"/>
              </a:ext>
            </a:extLst>
          </p:cNvPr>
          <p:cNvSpPr txBox="1">
            <a:spLocks noGrp="1"/>
          </p:cNvSpPr>
          <p:nvPr>
            <p:ph type="body" idx="4294967295"/>
          </p:nvPr>
        </p:nvSpPr>
        <p:spPr>
          <a:xfrm>
            <a:off x="523875" y="1858963"/>
            <a:ext cx="8423275" cy="3567112"/>
          </a:xfrm>
        </p:spPr>
        <p:txBody>
          <a:bodyPr spcFirstLastPara="1" lIns="104238" tIns="52105" rIns="104238" bIns="52105">
            <a:noAutofit/>
          </a:bodyPr>
          <a:lstStyle/>
          <a:p>
            <a:pPr>
              <a:spcBef>
                <a:spcPts val="0"/>
              </a:spcBef>
              <a:buSzPts val="1600"/>
              <a:buFont typeface="Wingdings" panose="05000000000000000000" pitchFamily="2" charset="2"/>
              <a:buChar char="§"/>
              <a:defRPr/>
            </a:pPr>
            <a:r>
              <a:rPr lang="en-US" dirty="0"/>
              <a:t>An R2G building is able to communicate a set of key energy data</a:t>
            </a:r>
          </a:p>
          <a:p>
            <a:pPr marL="0" indent="0">
              <a:spcBef>
                <a:spcPts val="0"/>
              </a:spcBef>
              <a:buSzPts val="1600"/>
              <a:buFont typeface="Arial" panose="020B0604020202020204" pitchFamily="34" charset="0"/>
              <a:buNone/>
              <a:defRPr/>
            </a:pPr>
            <a:endParaRPr lang="en-US" dirty="0"/>
          </a:p>
          <a:p>
            <a:pPr lvl="1">
              <a:spcBef>
                <a:spcPts val="0"/>
              </a:spcBef>
              <a:buSzPts val="1600"/>
              <a:buFont typeface="Wingdings" panose="05000000000000000000" pitchFamily="2" charset="2"/>
              <a:buChar char="§"/>
              <a:defRPr/>
            </a:pPr>
            <a:r>
              <a:rPr lang="en-US" dirty="0"/>
              <a:t>The identity card of the building</a:t>
            </a:r>
          </a:p>
          <a:p>
            <a:pPr lvl="1">
              <a:spcBef>
                <a:spcPts val="0"/>
              </a:spcBef>
              <a:buSzPts val="1600"/>
              <a:buFont typeface="Wingdings" panose="05000000000000000000" pitchFamily="2" charset="2"/>
              <a:buChar char="§"/>
              <a:defRPr/>
            </a:pPr>
            <a:r>
              <a:rPr lang="en-US" dirty="0"/>
              <a:t>Energy data</a:t>
            </a:r>
          </a:p>
          <a:p>
            <a:pPr lvl="1">
              <a:spcBef>
                <a:spcPts val="0"/>
              </a:spcBef>
              <a:buSzPts val="1600"/>
              <a:buFont typeface="Wingdings" panose="05000000000000000000" pitchFamily="2" charset="2"/>
              <a:buChar char="§"/>
              <a:defRPr/>
            </a:pPr>
            <a:r>
              <a:rPr lang="en-US" dirty="0"/>
              <a:t>Influencing factors</a:t>
            </a:r>
          </a:p>
          <a:p>
            <a:pPr lvl="1">
              <a:spcBef>
                <a:spcPts val="0"/>
              </a:spcBef>
              <a:buSzPts val="1600"/>
              <a:buFont typeface="Wingdings" panose="05000000000000000000" pitchFamily="2" charset="2"/>
              <a:buChar char="§"/>
              <a:defRPr/>
            </a:pPr>
            <a:r>
              <a:rPr lang="en-US" dirty="0"/>
              <a:t>Receive flexibility orders</a:t>
            </a:r>
          </a:p>
          <a:p>
            <a:pPr>
              <a:spcBef>
                <a:spcPts val="0"/>
              </a:spcBef>
              <a:buSzPts val="1600"/>
              <a:buFont typeface="Wingdings" panose="05000000000000000000" pitchFamily="2" charset="2"/>
              <a:buChar char="§"/>
              <a:defRPr/>
            </a:pPr>
            <a:endParaRPr lang="en-US" dirty="0"/>
          </a:p>
          <a:p>
            <a:pPr>
              <a:spcBef>
                <a:spcPts val="0"/>
              </a:spcBef>
              <a:buSzPts val="1600"/>
              <a:buFont typeface="Wingdings" panose="05000000000000000000" pitchFamily="2" charset="2"/>
              <a:buChar char="§"/>
              <a:defRPr/>
            </a:pPr>
            <a:endParaRPr lang="en-US" dirty="0"/>
          </a:p>
          <a:p>
            <a:pPr>
              <a:spcBef>
                <a:spcPts val="0"/>
              </a:spcBef>
              <a:buSzPts val="1600"/>
              <a:buFont typeface="Wingdings" panose="05000000000000000000" pitchFamily="2" charset="2"/>
              <a:buChar char="§"/>
              <a:defRPr/>
            </a:pPr>
            <a:endParaRPr lang="en-US" dirty="0"/>
          </a:p>
          <a:p>
            <a:pPr>
              <a:spcBef>
                <a:spcPts val="0"/>
              </a:spcBef>
              <a:buSzPts val="1600"/>
              <a:buFont typeface="Wingdings" panose="05000000000000000000" pitchFamily="2" charset="2"/>
              <a:buChar char="§"/>
              <a:defRPr/>
            </a:pPr>
            <a:r>
              <a:rPr lang="en-US" dirty="0"/>
              <a:t>An R2G building is able to communicate this data in an open, interoperable and secure way</a:t>
            </a:r>
          </a:p>
          <a:p>
            <a:pPr marL="0" indent="0">
              <a:spcBef>
                <a:spcPts val="0"/>
              </a:spcBef>
              <a:buSzPts val="1600"/>
              <a:buFont typeface="Arial" panose="020B0604020202020204" pitchFamily="34" charset="0"/>
              <a:buNone/>
              <a:defRPr/>
            </a:pPr>
            <a:endParaRPr lang="en-US" dirty="0"/>
          </a:p>
          <a:p>
            <a:pPr marL="0" indent="0">
              <a:spcBef>
                <a:spcPts val="1231"/>
              </a:spcBef>
              <a:buFont typeface="Arial" panose="020B0604020202020204" pitchFamily="34" charset="0"/>
              <a:buNone/>
              <a:defRPr/>
            </a:pPr>
            <a:endParaRPr dirty="0"/>
          </a:p>
        </p:txBody>
      </p:sp>
      <p:grpSp>
        <p:nvGrpSpPr>
          <p:cNvPr id="50180" name="Groupe 1">
            <a:extLst>
              <a:ext uri="{FF2B5EF4-FFF2-40B4-BE49-F238E27FC236}">
                <a16:creationId xmlns:a16="http://schemas.microsoft.com/office/drawing/2014/main" id="{67213B39-EBC2-44EB-8782-68AC06EAAFF9}"/>
              </a:ext>
            </a:extLst>
          </p:cNvPr>
          <p:cNvGrpSpPr>
            <a:grpSpLocks/>
          </p:cNvGrpSpPr>
          <p:nvPr/>
        </p:nvGrpSpPr>
        <p:grpSpPr bwMode="auto">
          <a:xfrm>
            <a:off x="8043863" y="2365375"/>
            <a:ext cx="3371850" cy="2276475"/>
            <a:chOff x="8043700" y="2309111"/>
            <a:chExt cx="3372669" cy="2277533"/>
          </a:xfrm>
        </p:grpSpPr>
        <p:pic>
          <p:nvPicPr>
            <p:cNvPr id="50181" name="Google Shape;334;p27" descr="Une image contenant objet&#10;&#10;Description générée avec un niveau de confiance élevé">
              <a:extLst>
                <a:ext uri="{FF2B5EF4-FFF2-40B4-BE49-F238E27FC236}">
                  <a16:creationId xmlns:a16="http://schemas.microsoft.com/office/drawing/2014/main" id="{4420AAAE-C9E0-4C13-A9B3-934AED6B627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700" y="3558340"/>
              <a:ext cx="904232" cy="90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Google Shape;335;p27" descr="Une image contenant graphiques vectoriels&#10;&#10;Description générée avec un niveau de confiance élevé">
              <a:extLst>
                <a:ext uri="{FF2B5EF4-FFF2-40B4-BE49-F238E27FC236}">
                  <a16:creationId xmlns:a16="http://schemas.microsoft.com/office/drawing/2014/main" id="{FAFC0A43-C8F7-4A05-AB12-3E0D212A5FF4}"/>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712" y="2309111"/>
              <a:ext cx="904219" cy="90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Google Shape;336;p27">
              <a:extLst>
                <a:ext uri="{FF2B5EF4-FFF2-40B4-BE49-F238E27FC236}">
                  <a16:creationId xmlns:a16="http://schemas.microsoft.com/office/drawing/2014/main" id="{90D32ABB-3BA1-4C5C-BD86-F2CBE0D6E30E}"/>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1656" y="3434288"/>
              <a:ext cx="2304713" cy="115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4" name="Google Shape;337;p27">
              <a:extLst>
                <a:ext uri="{FF2B5EF4-FFF2-40B4-BE49-F238E27FC236}">
                  <a16:creationId xmlns:a16="http://schemas.microsoft.com/office/drawing/2014/main" id="{A356053A-7E66-4BD4-9223-114ABAEE2EDD}"/>
                </a:ext>
              </a:extLst>
            </p:cNvPr>
            <p:cNvGrpSpPr>
              <a:grpSpLocks/>
            </p:cNvGrpSpPr>
            <p:nvPr/>
          </p:nvGrpSpPr>
          <p:grpSpPr bwMode="auto">
            <a:xfrm>
              <a:off x="9292909" y="2745515"/>
              <a:ext cx="1942203" cy="467821"/>
              <a:chOff x="5308640" y="2117527"/>
              <a:chExt cx="1703474" cy="410318"/>
            </a:xfrm>
          </p:grpSpPr>
          <p:pic>
            <p:nvPicPr>
              <p:cNvPr id="50185" name="Google Shape;338;p27" descr="Une image contenant clipart&#10;&#10;Description générée avec un niveau de confiance élevé">
                <a:extLst>
                  <a:ext uri="{FF2B5EF4-FFF2-40B4-BE49-F238E27FC236}">
                    <a16:creationId xmlns:a16="http://schemas.microsoft.com/office/drawing/2014/main" id="{FA3DDD2E-1A43-4421-814C-7826CDC117F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8640" y="2126214"/>
                <a:ext cx="326006" cy="37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Google Shape;339;p27">
                <a:extLst>
                  <a:ext uri="{FF2B5EF4-FFF2-40B4-BE49-F238E27FC236}">
                    <a16:creationId xmlns:a16="http://schemas.microsoft.com/office/drawing/2014/main" id="{6DEACECB-BB80-4B23-97B1-5BDA55DF0453}"/>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921" y="2117527"/>
                <a:ext cx="288193" cy="39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Google Shape;340;p27" descr="Une image contenant afficher, équipement électronique&#10;&#10;Description générée avec un niveau de confiance très élevé">
                <a:extLst>
                  <a:ext uri="{FF2B5EF4-FFF2-40B4-BE49-F238E27FC236}">
                    <a16:creationId xmlns:a16="http://schemas.microsoft.com/office/drawing/2014/main" id="{64F2409C-BC7C-4DA5-BA69-FC0663889885}"/>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6634" y="2126214"/>
                <a:ext cx="380170" cy="40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Google Shape;341;p27">
                <a:extLst>
                  <a:ext uri="{FF2B5EF4-FFF2-40B4-BE49-F238E27FC236}">
                    <a16:creationId xmlns:a16="http://schemas.microsoft.com/office/drawing/2014/main" id="{82310ECB-4854-47F6-A077-2542E9890EC2}"/>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4904" y="2117527"/>
                <a:ext cx="341335" cy="40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B0E7C1C-7823-40BD-9C8E-DA67618C6848}"/>
              </a:ext>
            </a:extLst>
          </p:cNvPr>
          <p:cNvSpPr txBox="1">
            <a:spLocks/>
          </p:cNvSpPr>
          <p:nvPr/>
        </p:nvSpPr>
        <p:spPr>
          <a:xfrm>
            <a:off x="608013" y="922338"/>
            <a:ext cx="6062662" cy="5453062"/>
          </a:xfrm>
          <a:prstGeom prst="rect">
            <a:avLst/>
          </a:prstGeom>
        </p:spPr>
        <p:txBody>
          <a:bodyPr>
            <a:normAutofit fontScale="55000" lnSpcReduction="20000"/>
          </a:bodyPr>
          <a:lstStyle/>
          <a:p>
            <a:pPr marL="2577" lvl="2">
              <a:lnSpc>
                <a:spcPct val="120000"/>
              </a:lnSpc>
              <a:spcBef>
                <a:spcPct val="20000"/>
              </a:spcBef>
              <a:buClr>
                <a:srgbClr val="639F1F"/>
              </a:buClr>
              <a:buSzPct val="85000"/>
              <a:buFont typeface="Courier New" pitchFamily="49" charset="0"/>
              <a:buNone/>
              <a:defRPr/>
            </a:pPr>
            <a:r>
              <a:rPr lang="en-US" altLang="fr-FR" sz="3600" b="1" cap="small" dirty="0">
                <a:solidFill>
                  <a:schemeClr val="accent6">
                    <a:lumMod val="75000"/>
                  </a:schemeClr>
                </a:solidFill>
                <a:latin typeface="Gill Sans Nova" panose="020B0602020104020203" pitchFamily="34" charset="0"/>
                <a:ea typeface="+mj-ea"/>
                <a:cs typeface="+mj-cs"/>
              </a:rPr>
              <a:t>Smart Cities strive to catch up with digital transition, requiring new collaboration strategies</a:t>
            </a:r>
          </a:p>
          <a:p>
            <a:pPr marL="556826" lvl="1" indent="-291302">
              <a:lnSpc>
                <a:spcPct val="120000"/>
              </a:lnSpc>
              <a:spcBef>
                <a:spcPts val="1000"/>
              </a:spcBef>
              <a:buClr>
                <a:srgbClr val="2F5597"/>
              </a:buClr>
              <a:buSzPct val="100000"/>
              <a:buFont typeface="Wingdings" panose="05000000000000000000" pitchFamily="2" charset="2"/>
              <a:buChar char="§"/>
              <a:defRPr/>
            </a:pPr>
            <a:r>
              <a:rPr lang="en-US" altLang="fr-FR" sz="2900" cap="small" dirty="0">
                <a:solidFill>
                  <a:schemeClr val="tx1">
                    <a:lumMod val="65000"/>
                    <a:lumOff val="35000"/>
                  </a:schemeClr>
                </a:solidFill>
                <a:latin typeface="+mn-lt"/>
              </a:rPr>
              <a:t>Promote positive externalities by involving all actors of the value chain</a:t>
            </a:r>
          </a:p>
          <a:p>
            <a:pPr marL="556826" lvl="1" indent="-291302">
              <a:lnSpc>
                <a:spcPct val="120000"/>
              </a:lnSpc>
              <a:spcBef>
                <a:spcPts val="1000"/>
              </a:spcBef>
              <a:buClr>
                <a:srgbClr val="2F5597"/>
              </a:buClr>
              <a:buSzPct val="100000"/>
              <a:buFont typeface="Wingdings" panose="05000000000000000000" pitchFamily="2" charset="2"/>
              <a:buChar char="§"/>
              <a:defRPr/>
            </a:pPr>
            <a:r>
              <a:rPr lang="en-US" altLang="fr-FR" sz="2900" cap="small" dirty="0">
                <a:solidFill>
                  <a:schemeClr val="tx1">
                    <a:lumMod val="65000"/>
                    <a:lumOff val="35000"/>
                  </a:schemeClr>
                </a:solidFill>
                <a:latin typeface="+mn-lt"/>
              </a:rPr>
              <a:t>Develop a global &amp; holistic vision vs current silo approach</a:t>
            </a:r>
          </a:p>
          <a:p>
            <a:pPr marL="556826" lvl="1" indent="-291302">
              <a:lnSpc>
                <a:spcPct val="120000"/>
              </a:lnSpc>
              <a:spcBef>
                <a:spcPts val="1000"/>
              </a:spcBef>
              <a:buClr>
                <a:srgbClr val="2F5597"/>
              </a:buClr>
              <a:buSzPct val="100000"/>
              <a:buFont typeface="Wingdings" panose="05000000000000000000" pitchFamily="2" charset="2"/>
              <a:buChar char="§"/>
              <a:defRPr/>
            </a:pPr>
            <a:r>
              <a:rPr lang="en-US" altLang="fr-FR" sz="2900" cap="small" dirty="0">
                <a:solidFill>
                  <a:schemeClr val="tx1">
                    <a:lumMod val="65000"/>
                    <a:lumOff val="35000"/>
                  </a:schemeClr>
                </a:solidFill>
                <a:latin typeface="+mn-lt"/>
              </a:rPr>
              <a:t>Foster a collaborative and inclusive economy</a:t>
            </a:r>
          </a:p>
          <a:p>
            <a:pPr marL="556826" lvl="1" indent="-291302">
              <a:lnSpc>
                <a:spcPct val="120000"/>
              </a:lnSpc>
              <a:spcBef>
                <a:spcPts val="1000"/>
              </a:spcBef>
              <a:buClr>
                <a:srgbClr val="2F5597"/>
              </a:buClr>
              <a:buSzPct val="100000"/>
              <a:buFont typeface="Wingdings" panose="05000000000000000000" pitchFamily="2" charset="2"/>
              <a:buChar char="§"/>
              <a:defRPr/>
            </a:pPr>
            <a:r>
              <a:rPr lang="en-US" altLang="fr-FR" sz="2900" cap="small" dirty="0">
                <a:solidFill>
                  <a:schemeClr val="tx1">
                    <a:lumMod val="65000"/>
                    <a:lumOff val="35000"/>
                  </a:schemeClr>
                </a:solidFill>
                <a:latin typeface="+mn-lt"/>
              </a:rPr>
              <a:t>Involve &amp; empower the different stakeholders</a:t>
            </a:r>
          </a:p>
          <a:p>
            <a:pPr marL="265524" lvl="1">
              <a:lnSpc>
                <a:spcPct val="130000"/>
              </a:lnSpc>
              <a:spcBef>
                <a:spcPts val="1000"/>
              </a:spcBef>
              <a:buClr>
                <a:srgbClr val="2F5597"/>
              </a:buClr>
              <a:buSzPct val="100000"/>
              <a:defRPr/>
            </a:pPr>
            <a:endParaRPr lang="en-US" altLang="fr-FR" sz="2300" cap="small" dirty="0">
              <a:solidFill>
                <a:schemeClr val="tx1">
                  <a:lumMod val="65000"/>
                  <a:lumOff val="35000"/>
                </a:schemeClr>
              </a:solidFill>
            </a:endParaRPr>
          </a:p>
          <a:p>
            <a:pPr marL="2577" lvl="2">
              <a:lnSpc>
                <a:spcPct val="120000"/>
              </a:lnSpc>
              <a:spcBef>
                <a:spcPct val="20000"/>
              </a:spcBef>
              <a:buClr>
                <a:srgbClr val="639F1F"/>
              </a:buClr>
              <a:buSzPct val="85000"/>
              <a:defRPr/>
            </a:pPr>
            <a:r>
              <a:rPr lang="en-US" altLang="fr-FR" sz="3600" b="1" cap="small" dirty="0">
                <a:solidFill>
                  <a:schemeClr val="accent6">
                    <a:lumMod val="75000"/>
                  </a:schemeClr>
                </a:solidFill>
                <a:latin typeface="Gill Sans Nova" panose="020B0602020104020203" pitchFamily="34" charset="0"/>
                <a:ea typeface="+mj-ea"/>
                <a:cs typeface="+mj-cs"/>
              </a:rPr>
              <a:t>New Business models based on</a:t>
            </a:r>
          </a:p>
          <a:p>
            <a:pPr marL="556826" lvl="1" indent="-291302">
              <a:lnSpc>
                <a:spcPct val="120000"/>
              </a:lnSpc>
              <a:spcBef>
                <a:spcPts val="1000"/>
              </a:spcBef>
              <a:buClr>
                <a:srgbClr val="2F5597"/>
              </a:buClr>
              <a:buSzPct val="100000"/>
              <a:buFont typeface="Wingdings" panose="05000000000000000000" pitchFamily="2" charset="2"/>
              <a:buChar char="§"/>
              <a:defRPr/>
            </a:pPr>
            <a:r>
              <a:rPr lang="en-US" altLang="fr-FR" sz="2900" cap="small" dirty="0">
                <a:solidFill>
                  <a:schemeClr val="tx1">
                    <a:lumMod val="65000"/>
                    <a:lumOff val="35000"/>
                  </a:schemeClr>
                </a:solidFill>
                <a:latin typeface="+mn-lt"/>
              </a:rPr>
              <a:t>“Everything” as a Service </a:t>
            </a:r>
          </a:p>
          <a:p>
            <a:pPr marL="556826" lvl="1" indent="-291302">
              <a:lnSpc>
                <a:spcPct val="120000"/>
              </a:lnSpc>
              <a:spcBef>
                <a:spcPts val="1000"/>
              </a:spcBef>
              <a:buClr>
                <a:srgbClr val="2F5597"/>
              </a:buClr>
              <a:buSzPct val="100000"/>
              <a:buFont typeface="Wingdings" panose="05000000000000000000" pitchFamily="2" charset="2"/>
              <a:buChar char="§"/>
              <a:defRPr/>
            </a:pPr>
            <a:r>
              <a:rPr lang="en-US" altLang="fr-FR" sz="2900" cap="small" dirty="0">
                <a:solidFill>
                  <a:schemeClr val="tx1">
                    <a:lumMod val="65000"/>
                    <a:lumOff val="35000"/>
                  </a:schemeClr>
                </a:solidFill>
                <a:latin typeface="+mn-lt"/>
              </a:rPr>
              <a:t>Share economy</a:t>
            </a:r>
          </a:p>
          <a:p>
            <a:pPr marL="556826" lvl="1" indent="-291302">
              <a:lnSpc>
                <a:spcPct val="120000"/>
              </a:lnSpc>
              <a:spcBef>
                <a:spcPts val="1000"/>
              </a:spcBef>
              <a:buClr>
                <a:srgbClr val="2F5597"/>
              </a:buClr>
              <a:buSzPct val="100000"/>
              <a:buFont typeface="Wingdings" panose="05000000000000000000" pitchFamily="2" charset="2"/>
              <a:buChar char="§"/>
              <a:defRPr/>
            </a:pPr>
            <a:r>
              <a:rPr lang="en-US" altLang="fr-FR" sz="2900" cap="small" dirty="0">
                <a:solidFill>
                  <a:schemeClr val="tx1">
                    <a:lumMod val="65000"/>
                    <a:lumOff val="35000"/>
                  </a:schemeClr>
                </a:solidFill>
                <a:latin typeface="+mn-lt"/>
              </a:rPr>
              <a:t>Crowdfunding</a:t>
            </a:r>
          </a:p>
          <a:p>
            <a:pPr marL="556826" lvl="1" indent="-291302">
              <a:lnSpc>
                <a:spcPct val="120000"/>
              </a:lnSpc>
              <a:spcBef>
                <a:spcPts val="1000"/>
              </a:spcBef>
              <a:buClr>
                <a:srgbClr val="2F5597"/>
              </a:buClr>
              <a:buSzPct val="100000"/>
              <a:buFont typeface="Wingdings" panose="05000000000000000000" pitchFamily="2" charset="2"/>
              <a:buChar char="§"/>
              <a:defRPr/>
            </a:pPr>
            <a:r>
              <a:rPr lang="en-US" altLang="fr-FR" sz="2900" cap="small" dirty="0">
                <a:solidFill>
                  <a:schemeClr val="tx1">
                    <a:lumMod val="65000"/>
                    <a:lumOff val="35000"/>
                  </a:schemeClr>
                </a:solidFill>
                <a:latin typeface="+mn-lt"/>
              </a:rPr>
              <a:t>Blockchain / Virtual local currencies</a:t>
            </a:r>
          </a:p>
          <a:p>
            <a:pPr marL="556826" lvl="1" indent="-291302">
              <a:lnSpc>
                <a:spcPct val="120000"/>
              </a:lnSpc>
              <a:spcBef>
                <a:spcPts val="1000"/>
              </a:spcBef>
              <a:buClr>
                <a:srgbClr val="2F5597"/>
              </a:buClr>
              <a:buSzPct val="100000"/>
              <a:buFont typeface="Wingdings" panose="05000000000000000000" pitchFamily="2" charset="2"/>
              <a:buChar char="§"/>
              <a:defRPr/>
            </a:pPr>
            <a:r>
              <a:rPr lang="en-US" altLang="fr-FR" sz="2900" cap="small" dirty="0">
                <a:solidFill>
                  <a:schemeClr val="tx1">
                    <a:lumMod val="65000"/>
                    <a:lumOff val="35000"/>
                  </a:schemeClr>
                </a:solidFill>
                <a:latin typeface="+mn-lt"/>
              </a:rPr>
              <a:t>…</a:t>
            </a:r>
          </a:p>
        </p:txBody>
      </p:sp>
      <p:graphicFrame>
        <p:nvGraphicFramePr>
          <p:cNvPr id="4" name="Diagramme 3">
            <a:extLst>
              <a:ext uri="{FF2B5EF4-FFF2-40B4-BE49-F238E27FC236}">
                <a16:creationId xmlns:a16="http://schemas.microsoft.com/office/drawing/2014/main" id="{3C30AA77-4EA6-4B18-94E3-02F77DA10699}"/>
              </a:ext>
            </a:extLst>
          </p:cNvPr>
          <p:cNvGraphicFramePr/>
          <p:nvPr>
            <p:extLst>
              <p:ext uri="{D42A27DB-BD31-4B8C-83A1-F6EECF244321}">
                <p14:modId xmlns:p14="http://schemas.microsoft.com/office/powerpoint/2010/main" val="3880757345"/>
              </p:ext>
            </p:extLst>
          </p:nvPr>
        </p:nvGraphicFramePr>
        <p:xfrm>
          <a:off x="6185787" y="1609060"/>
          <a:ext cx="6062920" cy="3887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57CC4DB-B320-4CAA-9557-7D58DEA76552}"/>
              </a:ext>
            </a:extLst>
          </p:cNvPr>
          <p:cNvSpPr/>
          <p:nvPr/>
        </p:nvSpPr>
        <p:spPr>
          <a:xfrm>
            <a:off x="8302625" y="5410200"/>
            <a:ext cx="2354263" cy="579438"/>
          </a:xfrm>
          <a:prstGeom prst="rect">
            <a:avLst/>
          </a:prstGeom>
        </p:spPr>
        <p:txBody>
          <a:bodyPr wrap="none">
            <a:spAutoFit/>
          </a:bodyPr>
          <a:lstStyle/>
          <a:p>
            <a:pPr marL="3172" lvl="2">
              <a:lnSpc>
                <a:spcPct val="120000"/>
              </a:lnSpc>
              <a:spcBef>
                <a:spcPct val="20000"/>
              </a:spcBef>
              <a:buClr>
                <a:srgbClr val="639F1F"/>
              </a:buClr>
              <a:buSzPct val="85000"/>
              <a:defRPr/>
            </a:pPr>
            <a:r>
              <a:rPr lang="en-US" altLang="fr-FR" sz="2800" b="1" cap="small" dirty="0">
                <a:latin typeface="Gill Sans Nova" panose="020B0602020104020203" pitchFamily="34" charset="0"/>
              </a:rPr>
              <a:t>Prerequisite</a:t>
            </a:r>
          </a:p>
        </p:txBody>
      </p:sp>
      <p:sp>
        <p:nvSpPr>
          <p:cNvPr id="6" name="ZoneTexte 5">
            <a:extLst>
              <a:ext uri="{FF2B5EF4-FFF2-40B4-BE49-F238E27FC236}">
                <a16:creationId xmlns:a16="http://schemas.microsoft.com/office/drawing/2014/main" id="{52353E7C-10B6-48EC-ACD8-2547820FD5ED}"/>
              </a:ext>
            </a:extLst>
          </p:cNvPr>
          <p:cNvSpPr txBox="1"/>
          <p:nvPr/>
        </p:nvSpPr>
        <p:spPr>
          <a:xfrm>
            <a:off x="6132513" y="8412480"/>
            <a:ext cx="2047211" cy="646331"/>
          </a:xfrm>
          <a:prstGeom prst="rect">
            <a:avLst/>
          </a:prstGeom>
          <a:noFill/>
        </p:spPr>
        <p:txBody>
          <a:bodyPr wrap="square" rtlCol="0">
            <a:spAutoFit/>
          </a:bodyPr>
          <a:lstStyle/>
          <a:p>
            <a:r>
              <a:rPr lang="en-US" sz="1800" b="1" cap="small" dirty="0">
                <a:latin typeface="Gill Sans Nova" panose="020B0602020104020203" pitchFamily="34" charset="0"/>
              </a:rPr>
              <a:t>Challenge of the Smart City</a:t>
            </a:r>
            <a:endParaRPr lang="fr-FR" dirty="0"/>
          </a:p>
        </p:txBody>
      </p:sp>
      <p:sp>
        <p:nvSpPr>
          <p:cNvPr id="7" name="Titre 6">
            <a:extLst>
              <a:ext uri="{FF2B5EF4-FFF2-40B4-BE49-F238E27FC236}">
                <a16:creationId xmlns:a16="http://schemas.microsoft.com/office/drawing/2014/main" id="{DECAD91A-6E64-481C-995C-4EC8054853FE}"/>
              </a:ext>
            </a:extLst>
          </p:cNvPr>
          <p:cNvSpPr>
            <a:spLocks noGrp="1"/>
          </p:cNvSpPr>
          <p:nvPr>
            <p:ph type="title"/>
          </p:nvPr>
        </p:nvSpPr>
        <p:spPr/>
        <p:txBody>
          <a:bodyPr/>
          <a:lstStyle/>
          <a:p>
            <a:r>
              <a:rPr lang="fr-FR" dirty="0"/>
              <a:t>Challenge of the smart city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170E58-7C60-4BE9-9ED8-17EABF9DD231}"/>
              </a:ext>
            </a:extLst>
          </p:cNvPr>
          <p:cNvSpPr>
            <a:spLocks noGrp="1"/>
          </p:cNvSpPr>
          <p:nvPr>
            <p:ph type="title"/>
          </p:nvPr>
        </p:nvSpPr>
        <p:spPr/>
        <p:txBody>
          <a:bodyPr/>
          <a:lstStyle/>
          <a:p>
            <a:r>
              <a:rPr lang="en-US" dirty="0"/>
              <a:t>Emergence of new players &amp; business models</a:t>
            </a:r>
            <a:endParaRPr lang="fr-FR" dirty="0"/>
          </a:p>
        </p:txBody>
      </p:sp>
      <p:pic>
        <p:nvPicPr>
          <p:cNvPr id="82948" name="Image 2">
            <a:extLst>
              <a:ext uri="{FF2B5EF4-FFF2-40B4-BE49-F238E27FC236}">
                <a16:creationId xmlns:a16="http://schemas.microsoft.com/office/drawing/2014/main" id="{3430698F-4B1C-4552-98F7-DDE2B9AECAC6}"/>
              </a:ext>
            </a:extLst>
          </p:cNvPr>
          <p:cNvPicPr>
            <a:picLocks noChangeAspect="1"/>
          </p:cNvPicPr>
          <p:nvPr/>
        </p:nvPicPr>
        <p:blipFill rotWithShape="1">
          <a:blip r:embed="rId2">
            <a:extLst>
              <a:ext uri="{28A0092B-C50C-407E-A947-70E740481C1C}">
                <a14:useLocalDpi xmlns:a14="http://schemas.microsoft.com/office/drawing/2010/main" val="0"/>
              </a:ext>
            </a:extLst>
          </a:blip>
          <a:srcRect l="5169"/>
          <a:stretch/>
        </p:blipFill>
        <p:spPr bwMode="auto">
          <a:xfrm>
            <a:off x="6567055" y="1712422"/>
            <a:ext cx="5624945" cy="394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Espace réservé du contenu 2">
            <a:extLst>
              <a:ext uri="{FF2B5EF4-FFF2-40B4-BE49-F238E27FC236}">
                <a16:creationId xmlns:a16="http://schemas.microsoft.com/office/drawing/2014/main" id="{4CF04793-BFCB-4588-ABF2-9E6E2D4211F6}"/>
              </a:ext>
            </a:extLst>
          </p:cNvPr>
          <p:cNvSpPr>
            <a:spLocks noGrp="1"/>
          </p:cNvSpPr>
          <p:nvPr>
            <p:ph idx="4294967295"/>
          </p:nvPr>
        </p:nvSpPr>
        <p:spPr>
          <a:xfrm>
            <a:off x="339806" y="1430337"/>
            <a:ext cx="6251171" cy="4222317"/>
          </a:xfrm>
        </p:spPr>
        <p:txBody>
          <a:bodyPr>
            <a:noAutofit/>
          </a:bodyPr>
          <a:lstStyle/>
          <a:p>
            <a:pPr marL="3172" lvl="2" indent="0">
              <a:lnSpc>
                <a:spcPct val="120000"/>
              </a:lnSpc>
              <a:spcBef>
                <a:spcPct val="20000"/>
              </a:spcBef>
              <a:buClr>
                <a:srgbClr val="639F1F"/>
              </a:buClr>
              <a:buSzPct val="85000"/>
              <a:buFont typeface="Arial" panose="020B0604020202020204" pitchFamily="34" charset="0"/>
              <a:buNone/>
              <a:defRPr/>
            </a:pPr>
            <a:r>
              <a:rPr lang="en-US" altLang="fr-FR" sz="2300" b="1" i="0" cap="small" dirty="0">
                <a:solidFill>
                  <a:schemeClr val="accent6">
                    <a:lumMod val="75000"/>
                  </a:schemeClr>
                </a:solidFill>
                <a:latin typeface="+mn-lt"/>
                <a:ea typeface="+mj-ea"/>
                <a:cs typeface="+mj-cs"/>
              </a:rPr>
              <a:t>Service Operators</a:t>
            </a:r>
          </a:p>
          <a:p>
            <a:pPr marL="685324" lvl="1" indent="-358526">
              <a:buClr>
                <a:srgbClr val="639F1F"/>
              </a:buClr>
              <a:buFont typeface="Wingdings" panose="05000000000000000000" pitchFamily="2" charset="2"/>
              <a:buChar char="è"/>
              <a:defRPr/>
            </a:pPr>
            <a:r>
              <a:rPr lang="en-US" altLang="fr-FR" sz="1800" dirty="0">
                <a:solidFill>
                  <a:schemeClr val="tx1">
                    <a:lumMod val="65000"/>
                    <a:lumOff val="35000"/>
                  </a:schemeClr>
                </a:solidFill>
                <a:latin typeface="+mn-lt"/>
              </a:rPr>
              <a:t>Smart Buildings &amp; Smart City local service aggregation</a:t>
            </a:r>
          </a:p>
          <a:p>
            <a:pPr marL="685324" lvl="1" indent="-358526">
              <a:spcAft>
                <a:spcPts val="1200"/>
              </a:spcAft>
              <a:buClr>
                <a:srgbClr val="639F1F"/>
              </a:buClr>
              <a:buFont typeface="Wingdings" panose="05000000000000000000" pitchFamily="2" charset="2"/>
              <a:buChar char="è"/>
              <a:defRPr/>
            </a:pPr>
            <a:r>
              <a:rPr lang="en-US" altLang="fr-FR" sz="1800" dirty="0">
                <a:solidFill>
                  <a:schemeClr val="tx1">
                    <a:lumMod val="65000"/>
                    <a:lumOff val="35000"/>
                  </a:schemeClr>
                </a:solidFill>
                <a:latin typeface="+mn-lt"/>
              </a:rPr>
              <a:t>New innovative Business Models enabling interaction </a:t>
            </a:r>
            <a:br>
              <a:rPr lang="en-US" altLang="fr-FR" sz="1800" dirty="0">
                <a:solidFill>
                  <a:schemeClr val="tx1">
                    <a:lumMod val="65000"/>
                    <a:lumOff val="35000"/>
                  </a:schemeClr>
                </a:solidFill>
                <a:latin typeface="+mn-lt"/>
              </a:rPr>
            </a:br>
            <a:r>
              <a:rPr lang="en-US" altLang="fr-FR" sz="1800" dirty="0">
                <a:solidFill>
                  <a:schemeClr val="tx1">
                    <a:lumMod val="65000"/>
                    <a:lumOff val="35000"/>
                  </a:schemeClr>
                </a:solidFill>
                <a:latin typeface="+mn-lt"/>
              </a:rPr>
              <a:t>between heterogeneous players (create value </a:t>
            </a:r>
            <a:br>
              <a:rPr lang="en-US" altLang="fr-FR" sz="1800" dirty="0">
                <a:solidFill>
                  <a:schemeClr val="tx1">
                    <a:lumMod val="65000"/>
                    <a:lumOff val="35000"/>
                  </a:schemeClr>
                </a:solidFill>
                <a:latin typeface="+mn-lt"/>
              </a:rPr>
            </a:br>
            <a:r>
              <a:rPr lang="en-US" altLang="fr-FR" sz="1800" dirty="0">
                <a:solidFill>
                  <a:schemeClr val="tx1">
                    <a:lumMod val="65000"/>
                    <a:lumOff val="35000"/>
                  </a:schemeClr>
                </a:solidFill>
                <a:latin typeface="+mn-lt"/>
              </a:rPr>
              <a:t>from positive externalities)</a:t>
            </a:r>
            <a:endParaRPr lang="fr-FR" altLang="fr-FR" sz="2100" dirty="0">
              <a:solidFill>
                <a:schemeClr val="tx1">
                  <a:lumMod val="65000"/>
                  <a:lumOff val="35000"/>
                </a:schemeClr>
              </a:solidFill>
              <a:latin typeface="+mn-lt"/>
            </a:endParaRPr>
          </a:p>
          <a:p>
            <a:pPr marL="3172" lvl="2" indent="0">
              <a:lnSpc>
                <a:spcPct val="120000"/>
              </a:lnSpc>
              <a:spcBef>
                <a:spcPct val="20000"/>
              </a:spcBef>
              <a:buClr>
                <a:srgbClr val="639F1F"/>
              </a:buClr>
              <a:buSzPct val="85000"/>
              <a:buFont typeface="Arial" panose="020B0604020202020204" pitchFamily="34" charset="0"/>
              <a:buNone/>
              <a:defRPr/>
            </a:pPr>
            <a:r>
              <a:rPr lang="en-US" altLang="fr-FR" sz="2300" b="1" i="0" cap="small" dirty="0">
                <a:solidFill>
                  <a:schemeClr val="accent6">
                    <a:lumMod val="75000"/>
                  </a:schemeClr>
                </a:solidFill>
                <a:latin typeface="+mn-lt"/>
                <a:ea typeface="+mj-ea"/>
                <a:cs typeface="+mj-cs"/>
              </a:rPr>
              <a:t>Trusted Third Parties for Urban Data Management</a:t>
            </a:r>
          </a:p>
          <a:p>
            <a:pPr marL="685324" lvl="1" indent="-358526">
              <a:buClr>
                <a:srgbClr val="639F1F"/>
              </a:buClr>
              <a:buFont typeface="Wingdings" panose="05000000000000000000" pitchFamily="2" charset="2"/>
              <a:buChar char="è"/>
              <a:defRPr/>
            </a:pPr>
            <a:r>
              <a:rPr lang="en-US" altLang="fr-FR" sz="1800" dirty="0">
                <a:solidFill>
                  <a:schemeClr val="tx1">
                    <a:lumMod val="65000"/>
                    <a:lumOff val="35000"/>
                  </a:schemeClr>
                </a:solidFill>
                <a:latin typeface="+mn-lt"/>
              </a:rPr>
              <a:t>Provides a consolidated Urban Data Platform</a:t>
            </a:r>
          </a:p>
          <a:p>
            <a:pPr marL="685324" lvl="1" indent="-358526">
              <a:buClr>
                <a:srgbClr val="639F1F"/>
              </a:buClr>
              <a:buFont typeface="Wingdings" panose="05000000000000000000" pitchFamily="2" charset="2"/>
              <a:buChar char="è"/>
              <a:defRPr/>
            </a:pPr>
            <a:r>
              <a:rPr lang="en-US" altLang="fr-FR" sz="1800" dirty="0">
                <a:solidFill>
                  <a:schemeClr val="tx1">
                    <a:lumMod val="65000"/>
                    <a:lumOff val="35000"/>
                  </a:schemeClr>
                </a:solidFill>
                <a:latin typeface="+mn-lt"/>
              </a:rPr>
              <a:t>Warrant for security and confidentiality of Data</a:t>
            </a:r>
          </a:p>
          <a:p>
            <a:pPr marL="685324" lvl="1" indent="-358526">
              <a:buClr>
                <a:srgbClr val="639F1F"/>
              </a:buClr>
              <a:buFont typeface="Wingdings" panose="05000000000000000000" pitchFamily="2" charset="2"/>
              <a:buChar char="è"/>
              <a:defRPr/>
            </a:pPr>
            <a:r>
              <a:rPr lang="en-US" altLang="fr-FR" sz="1800" dirty="0">
                <a:solidFill>
                  <a:schemeClr val="tx1">
                    <a:lumMod val="65000"/>
                    <a:lumOff val="35000"/>
                  </a:schemeClr>
                </a:solidFill>
                <a:latin typeface="+mn-lt"/>
              </a:rPr>
              <a:t>Warrant of the contractual terms of data distribution</a:t>
            </a:r>
          </a:p>
          <a:p>
            <a:pPr marL="685324" lvl="1" indent="-358526">
              <a:buFont typeface="Arial" panose="020B0604020202020204" pitchFamily="34" charset="0"/>
              <a:buNone/>
              <a:defRPr/>
            </a:pPr>
            <a:endParaRPr lang="fr-FR" altLang="fr-FR" sz="800" dirty="0">
              <a:solidFill>
                <a:schemeClr val="tx1">
                  <a:lumMod val="65000"/>
                  <a:lumOff val="35000"/>
                </a:schemeClr>
              </a:solidFill>
            </a:endParaRPr>
          </a:p>
          <a:p>
            <a:pPr marL="456885" indent="-456885">
              <a:spcBef>
                <a:spcPts val="1199"/>
              </a:spcBef>
              <a:buFontTx/>
              <a:buChar char="-"/>
              <a:defRPr/>
            </a:pPr>
            <a:endParaRPr lang="fr-FR" altLang="fr-FR" sz="1600" dirty="0">
              <a:solidFill>
                <a:schemeClr val="tx1">
                  <a:lumMod val="50000"/>
                  <a:lumOff val="50000"/>
                </a:schemeClr>
              </a:solidFill>
              <a:latin typeface="+mn-l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EDD406A3-5504-4056-A29F-6653CCB569BE}"/>
              </a:ext>
            </a:extLst>
          </p:cNvPr>
          <p:cNvSpPr/>
          <p:nvPr/>
        </p:nvSpPr>
        <p:spPr>
          <a:xfrm>
            <a:off x="0" y="6332982"/>
            <a:ext cx="12192000" cy="0"/>
          </a:xfrm>
          <a:custGeom>
            <a:avLst/>
            <a:gdLst/>
            <a:ahLst/>
            <a:cxnLst/>
            <a:rect l="l" t="t" r="r" b="b"/>
            <a:pathLst>
              <a:path w="12192000">
                <a:moveTo>
                  <a:pt x="0" y="0"/>
                </a:moveTo>
                <a:lnTo>
                  <a:pt x="12191999" y="0"/>
                </a:lnTo>
              </a:path>
            </a:pathLst>
          </a:custGeom>
          <a:ln w="38100">
            <a:solidFill>
              <a:srgbClr val="56913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3">
            <a:extLst>
              <a:ext uri="{FF2B5EF4-FFF2-40B4-BE49-F238E27FC236}">
                <a16:creationId xmlns:a16="http://schemas.microsoft.com/office/drawing/2014/main" id="{3DF5E1AC-91CD-479A-BFF1-901D1B64E8ED}"/>
              </a:ext>
            </a:extLst>
          </p:cNvPr>
          <p:cNvSpPr/>
          <p:nvPr/>
        </p:nvSpPr>
        <p:spPr>
          <a:xfrm>
            <a:off x="11708892" y="278891"/>
            <a:ext cx="143510" cy="433070"/>
          </a:xfrm>
          <a:custGeom>
            <a:avLst/>
            <a:gdLst/>
            <a:ahLst/>
            <a:cxnLst/>
            <a:rect l="l" t="t" r="r" b="b"/>
            <a:pathLst>
              <a:path w="143509" h="433070">
                <a:moveTo>
                  <a:pt x="0" y="432815"/>
                </a:moveTo>
                <a:lnTo>
                  <a:pt x="143255" y="432815"/>
                </a:lnTo>
                <a:lnTo>
                  <a:pt x="143255" y="0"/>
                </a:lnTo>
                <a:lnTo>
                  <a:pt x="0" y="0"/>
                </a:lnTo>
                <a:lnTo>
                  <a:pt x="0" y="432815"/>
                </a:lnTo>
                <a:close/>
              </a:path>
            </a:pathLst>
          </a:custGeom>
          <a:solidFill>
            <a:srgbClr val="629F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4">
            <a:extLst>
              <a:ext uri="{FF2B5EF4-FFF2-40B4-BE49-F238E27FC236}">
                <a16:creationId xmlns:a16="http://schemas.microsoft.com/office/drawing/2014/main" id="{F13E27A5-B990-436A-A246-50E3125BFC64}"/>
              </a:ext>
            </a:extLst>
          </p:cNvPr>
          <p:cNvSpPr/>
          <p:nvPr/>
        </p:nvSpPr>
        <p:spPr>
          <a:xfrm>
            <a:off x="339852" y="146478"/>
            <a:ext cx="1264963" cy="73413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itre 24">
            <a:extLst>
              <a:ext uri="{FF2B5EF4-FFF2-40B4-BE49-F238E27FC236}">
                <a16:creationId xmlns:a16="http://schemas.microsoft.com/office/drawing/2014/main" id="{22D53E62-B10E-4776-8882-3FE820CDA67B}"/>
              </a:ext>
            </a:extLst>
          </p:cNvPr>
          <p:cNvSpPr txBox="1">
            <a:spLocks/>
          </p:cNvSpPr>
          <p:nvPr/>
        </p:nvSpPr>
        <p:spPr bwMode="auto">
          <a:xfrm>
            <a:off x="2016125" y="153988"/>
            <a:ext cx="95456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lnSpc>
                <a:spcPct val="90000"/>
              </a:lnSpc>
              <a:spcBef>
                <a:spcPct val="0"/>
              </a:spcBef>
              <a:spcAft>
                <a:spcPct val="0"/>
              </a:spcAft>
              <a:defRPr lang="en-US" altLang="fr-FR" sz="2600" b="1" dirty="0">
                <a:solidFill>
                  <a:srgbClr val="59656D"/>
                </a:solidFill>
                <a:latin typeface="Calibri"/>
                <a:ea typeface="+mj-ea"/>
                <a:cs typeface="Calibri"/>
              </a:defRPr>
            </a:lvl1pPr>
            <a:lvl2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rtl="0"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rtl="0"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rtl="0"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rtl="0" fontAlgn="base">
              <a:lnSpc>
                <a:spcPct val="90000"/>
              </a:lnSpc>
              <a:spcBef>
                <a:spcPct val="0"/>
              </a:spcBef>
              <a:spcAft>
                <a:spcPct val="0"/>
              </a:spcAft>
              <a:defRPr sz="4000">
                <a:solidFill>
                  <a:schemeClr val="accent1"/>
                </a:solidFill>
                <a:latin typeface="Franklin Gothic Book" panose="020B0503020102020204" pitchFamily="34" charset="0"/>
              </a:defRPr>
            </a:lvl9pPr>
          </a:lstStyle>
          <a:p>
            <a:r>
              <a:rPr lang="fr-FR" kern="0"/>
              <a:t>R2S for district developpement</a:t>
            </a:r>
          </a:p>
        </p:txBody>
      </p:sp>
      <p:sp>
        <p:nvSpPr>
          <p:cNvPr id="9" name="object 6">
            <a:extLst>
              <a:ext uri="{FF2B5EF4-FFF2-40B4-BE49-F238E27FC236}">
                <a16:creationId xmlns:a16="http://schemas.microsoft.com/office/drawing/2014/main" id="{189FC527-D375-4C50-BB08-F8F07144C03F}"/>
              </a:ext>
            </a:extLst>
          </p:cNvPr>
          <p:cNvSpPr/>
          <p:nvPr/>
        </p:nvSpPr>
        <p:spPr>
          <a:xfrm>
            <a:off x="251128" y="1158239"/>
            <a:ext cx="8303050" cy="466537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7">
            <a:extLst>
              <a:ext uri="{FF2B5EF4-FFF2-40B4-BE49-F238E27FC236}">
                <a16:creationId xmlns:a16="http://schemas.microsoft.com/office/drawing/2014/main" id="{72B5433D-63BC-416D-926F-FFF96F65CBA1}"/>
              </a:ext>
            </a:extLst>
          </p:cNvPr>
          <p:cNvSpPr/>
          <p:nvPr/>
        </p:nvSpPr>
        <p:spPr>
          <a:xfrm>
            <a:off x="9024366" y="974597"/>
            <a:ext cx="1001394" cy="1001394"/>
          </a:xfrm>
          <a:custGeom>
            <a:avLst/>
            <a:gdLst/>
            <a:ahLst/>
            <a:cxnLst/>
            <a:rect l="l" t="t" r="r" b="b"/>
            <a:pathLst>
              <a:path w="1001395" h="1001394">
                <a:moveTo>
                  <a:pt x="500633" y="0"/>
                </a:moveTo>
                <a:lnTo>
                  <a:pt x="452421" y="2291"/>
                </a:lnTo>
                <a:lnTo>
                  <a:pt x="405505" y="9027"/>
                </a:lnTo>
                <a:lnTo>
                  <a:pt x="360095" y="19997"/>
                </a:lnTo>
                <a:lnTo>
                  <a:pt x="316401" y="34991"/>
                </a:lnTo>
                <a:lnTo>
                  <a:pt x="274632" y="53799"/>
                </a:lnTo>
                <a:lnTo>
                  <a:pt x="234999" y="76212"/>
                </a:lnTo>
                <a:lnTo>
                  <a:pt x="197712" y="102020"/>
                </a:lnTo>
                <a:lnTo>
                  <a:pt x="162979" y="131012"/>
                </a:lnTo>
                <a:lnTo>
                  <a:pt x="131012" y="162979"/>
                </a:lnTo>
                <a:lnTo>
                  <a:pt x="102020" y="197712"/>
                </a:lnTo>
                <a:lnTo>
                  <a:pt x="76212" y="234999"/>
                </a:lnTo>
                <a:lnTo>
                  <a:pt x="53799" y="274632"/>
                </a:lnTo>
                <a:lnTo>
                  <a:pt x="34991" y="316401"/>
                </a:lnTo>
                <a:lnTo>
                  <a:pt x="19997" y="360095"/>
                </a:lnTo>
                <a:lnTo>
                  <a:pt x="9027" y="405505"/>
                </a:lnTo>
                <a:lnTo>
                  <a:pt x="2291" y="452421"/>
                </a:lnTo>
                <a:lnTo>
                  <a:pt x="0" y="500634"/>
                </a:lnTo>
                <a:lnTo>
                  <a:pt x="2291" y="548846"/>
                </a:lnTo>
                <a:lnTo>
                  <a:pt x="9027" y="595762"/>
                </a:lnTo>
                <a:lnTo>
                  <a:pt x="19997" y="641172"/>
                </a:lnTo>
                <a:lnTo>
                  <a:pt x="34991" y="684866"/>
                </a:lnTo>
                <a:lnTo>
                  <a:pt x="53799" y="726635"/>
                </a:lnTo>
                <a:lnTo>
                  <a:pt x="76212" y="766268"/>
                </a:lnTo>
                <a:lnTo>
                  <a:pt x="102020" y="803555"/>
                </a:lnTo>
                <a:lnTo>
                  <a:pt x="131012" y="838288"/>
                </a:lnTo>
                <a:lnTo>
                  <a:pt x="162979" y="870255"/>
                </a:lnTo>
                <a:lnTo>
                  <a:pt x="197712" y="899247"/>
                </a:lnTo>
                <a:lnTo>
                  <a:pt x="234999" y="925055"/>
                </a:lnTo>
                <a:lnTo>
                  <a:pt x="274632" y="947468"/>
                </a:lnTo>
                <a:lnTo>
                  <a:pt x="316401" y="966276"/>
                </a:lnTo>
                <a:lnTo>
                  <a:pt x="360095" y="981270"/>
                </a:lnTo>
                <a:lnTo>
                  <a:pt x="405505" y="992240"/>
                </a:lnTo>
                <a:lnTo>
                  <a:pt x="452421" y="998976"/>
                </a:lnTo>
                <a:lnTo>
                  <a:pt x="500633" y="1001267"/>
                </a:lnTo>
                <a:lnTo>
                  <a:pt x="548846" y="998976"/>
                </a:lnTo>
                <a:lnTo>
                  <a:pt x="595762" y="992240"/>
                </a:lnTo>
                <a:lnTo>
                  <a:pt x="641172" y="981270"/>
                </a:lnTo>
                <a:lnTo>
                  <a:pt x="684866" y="966276"/>
                </a:lnTo>
                <a:lnTo>
                  <a:pt x="726635" y="947468"/>
                </a:lnTo>
                <a:lnTo>
                  <a:pt x="766268" y="925055"/>
                </a:lnTo>
                <a:lnTo>
                  <a:pt x="803555" y="899247"/>
                </a:lnTo>
                <a:lnTo>
                  <a:pt x="838288" y="870255"/>
                </a:lnTo>
                <a:lnTo>
                  <a:pt x="870255" y="838288"/>
                </a:lnTo>
                <a:lnTo>
                  <a:pt x="899247" y="803555"/>
                </a:lnTo>
                <a:lnTo>
                  <a:pt x="925055" y="766268"/>
                </a:lnTo>
                <a:lnTo>
                  <a:pt x="947468" y="726635"/>
                </a:lnTo>
                <a:lnTo>
                  <a:pt x="966276" y="684866"/>
                </a:lnTo>
                <a:lnTo>
                  <a:pt x="981270" y="641172"/>
                </a:lnTo>
                <a:lnTo>
                  <a:pt x="992240" y="595762"/>
                </a:lnTo>
                <a:lnTo>
                  <a:pt x="998976" y="548846"/>
                </a:lnTo>
                <a:lnTo>
                  <a:pt x="1001267" y="500634"/>
                </a:lnTo>
                <a:lnTo>
                  <a:pt x="998976" y="452421"/>
                </a:lnTo>
                <a:lnTo>
                  <a:pt x="992240" y="405505"/>
                </a:lnTo>
                <a:lnTo>
                  <a:pt x="981270" y="360095"/>
                </a:lnTo>
                <a:lnTo>
                  <a:pt x="966276" y="316401"/>
                </a:lnTo>
                <a:lnTo>
                  <a:pt x="947468" y="274632"/>
                </a:lnTo>
                <a:lnTo>
                  <a:pt x="925055" y="234999"/>
                </a:lnTo>
                <a:lnTo>
                  <a:pt x="899247" y="197712"/>
                </a:lnTo>
                <a:lnTo>
                  <a:pt x="870255" y="162979"/>
                </a:lnTo>
                <a:lnTo>
                  <a:pt x="838288" y="131012"/>
                </a:lnTo>
                <a:lnTo>
                  <a:pt x="803555" y="102020"/>
                </a:lnTo>
                <a:lnTo>
                  <a:pt x="766268" y="76212"/>
                </a:lnTo>
                <a:lnTo>
                  <a:pt x="726635" y="53799"/>
                </a:lnTo>
                <a:lnTo>
                  <a:pt x="684866" y="34991"/>
                </a:lnTo>
                <a:lnTo>
                  <a:pt x="641172" y="19997"/>
                </a:lnTo>
                <a:lnTo>
                  <a:pt x="595762" y="9027"/>
                </a:lnTo>
                <a:lnTo>
                  <a:pt x="548846" y="2291"/>
                </a:lnTo>
                <a:lnTo>
                  <a:pt x="500633" y="0"/>
                </a:lnTo>
                <a:close/>
              </a:path>
            </a:pathLst>
          </a:custGeom>
          <a:solidFill>
            <a:srgbClr val="165A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8">
            <a:extLst>
              <a:ext uri="{FF2B5EF4-FFF2-40B4-BE49-F238E27FC236}">
                <a16:creationId xmlns:a16="http://schemas.microsoft.com/office/drawing/2014/main" id="{F988B08D-608E-4DC2-BF3A-92B77B957C73}"/>
              </a:ext>
            </a:extLst>
          </p:cNvPr>
          <p:cNvSpPr/>
          <p:nvPr/>
        </p:nvSpPr>
        <p:spPr>
          <a:xfrm>
            <a:off x="9024366" y="974597"/>
            <a:ext cx="1001394" cy="1001394"/>
          </a:xfrm>
          <a:custGeom>
            <a:avLst/>
            <a:gdLst/>
            <a:ahLst/>
            <a:cxnLst/>
            <a:rect l="l" t="t" r="r" b="b"/>
            <a:pathLst>
              <a:path w="1001395" h="1001394">
                <a:moveTo>
                  <a:pt x="0" y="500634"/>
                </a:moveTo>
                <a:lnTo>
                  <a:pt x="2291" y="452421"/>
                </a:lnTo>
                <a:lnTo>
                  <a:pt x="9027" y="405505"/>
                </a:lnTo>
                <a:lnTo>
                  <a:pt x="19997" y="360095"/>
                </a:lnTo>
                <a:lnTo>
                  <a:pt x="34991" y="316401"/>
                </a:lnTo>
                <a:lnTo>
                  <a:pt x="53799" y="274632"/>
                </a:lnTo>
                <a:lnTo>
                  <a:pt x="76212" y="234999"/>
                </a:lnTo>
                <a:lnTo>
                  <a:pt x="102020" y="197712"/>
                </a:lnTo>
                <a:lnTo>
                  <a:pt x="131012" y="162979"/>
                </a:lnTo>
                <a:lnTo>
                  <a:pt x="162979" y="131012"/>
                </a:lnTo>
                <a:lnTo>
                  <a:pt x="197712" y="102020"/>
                </a:lnTo>
                <a:lnTo>
                  <a:pt x="234999" y="76212"/>
                </a:lnTo>
                <a:lnTo>
                  <a:pt x="274632" y="53799"/>
                </a:lnTo>
                <a:lnTo>
                  <a:pt x="316401" y="34991"/>
                </a:lnTo>
                <a:lnTo>
                  <a:pt x="360095" y="19997"/>
                </a:lnTo>
                <a:lnTo>
                  <a:pt x="405505" y="9027"/>
                </a:lnTo>
                <a:lnTo>
                  <a:pt x="452421" y="2291"/>
                </a:lnTo>
                <a:lnTo>
                  <a:pt x="500633" y="0"/>
                </a:lnTo>
                <a:lnTo>
                  <a:pt x="548846" y="2291"/>
                </a:lnTo>
                <a:lnTo>
                  <a:pt x="595762" y="9027"/>
                </a:lnTo>
                <a:lnTo>
                  <a:pt x="641172" y="19997"/>
                </a:lnTo>
                <a:lnTo>
                  <a:pt x="684866" y="34991"/>
                </a:lnTo>
                <a:lnTo>
                  <a:pt x="726635" y="53799"/>
                </a:lnTo>
                <a:lnTo>
                  <a:pt x="766268" y="76212"/>
                </a:lnTo>
                <a:lnTo>
                  <a:pt x="803555" y="102020"/>
                </a:lnTo>
                <a:lnTo>
                  <a:pt x="838288" y="131012"/>
                </a:lnTo>
                <a:lnTo>
                  <a:pt x="870255" y="162979"/>
                </a:lnTo>
                <a:lnTo>
                  <a:pt x="899247" y="197712"/>
                </a:lnTo>
                <a:lnTo>
                  <a:pt x="925055" y="234999"/>
                </a:lnTo>
                <a:lnTo>
                  <a:pt x="947468" y="274632"/>
                </a:lnTo>
                <a:lnTo>
                  <a:pt x="966276" y="316401"/>
                </a:lnTo>
                <a:lnTo>
                  <a:pt x="981270" y="360095"/>
                </a:lnTo>
                <a:lnTo>
                  <a:pt x="992240" y="405505"/>
                </a:lnTo>
                <a:lnTo>
                  <a:pt x="998976" y="452421"/>
                </a:lnTo>
                <a:lnTo>
                  <a:pt x="1001267" y="500634"/>
                </a:lnTo>
                <a:lnTo>
                  <a:pt x="998976" y="548846"/>
                </a:lnTo>
                <a:lnTo>
                  <a:pt x="992240" y="595762"/>
                </a:lnTo>
                <a:lnTo>
                  <a:pt x="981270" y="641172"/>
                </a:lnTo>
                <a:lnTo>
                  <a:pt x="966276" y="684866"/>
                </a:lnTo>
                <a:lnTo>
                  <a:pt x="947468" y="726635"/>
                </a:lnTo>
                <a:lnTo>
                  <a:pt x="925055" y="766268"/>
                </a:lnTo>
                <a:lnTo>
                  <a:pt x="899247" y="803555"/>
                </a:lnTo>
                <a:lnTo>
                  <a:pt x="870255" y="838288"/>
                </a:lnTo>
                <a:lnTo>
                  <a:pt x="838288" y="870255"/>
                </a:lnTo>
                <a:lnTo>
                  <a:pt x="803555" y="899247"/>
                </a:lnTo>
                <a:lnTo>
                  <a:pt x="766268" y="925055"/>
                </a:lnTo>
                <a:lnTo>
                  <a:pt x="726635" y="947468"/>
                </a:lnTo>
                <a:lnTo>
                  <a:pt x="684866" y="966276"/>
                </a:lnTo>
                <a:lnTo>
                  <a:pt x="641172" y="981270"/>
                </a:lnTo>
                <a:lnTo>
                  <a:pt x="595762" y="992240"/>
                </a:lnTo>
                <a:lnTo>
                  <a:pt x="548846" y="998976"/>
                </a:lnTo>
                <a:lnTo>
                  <a:pt x="500633" y="1001267"/>
                </a:lnTo>
                <a:lnTo>
                  <a:pt x="452421" y="998976"/>
                </a:lnTo>
                <a:lnTo>
                  <a:pt x="405505" y="992240"/>
                </a:lnTo>
                <a:lnTo>
                  <a:pt x="360095" y="981270"/>
                </a:lnTo>
                <a:lnTo>
                  <a:pt x="316401" y="966276"/>
                </a:lnTo>
                <a:lnTo>
                  <a:pt x="274632" y="947468"/>
                </a:lnTo>
                <a:lnTo>
                  <a:pt x="234999" y="925055"/>
                </a:lnTo>
                <a:lnTo>
                  <a:pt x="197712" y="899247"/>
                </a:lnTo>
                <a:lnTo>
                  <a:pt x="162979" y="870255"/>
                </a:lnTo>
                <a:lnTo>
                  <a:pt x="131012" y="838288"/>
                </a:lnTo>
                <a:lnTo>
                  <a:pt x="102020" y="803555"/>
                </a:lnTo>
                <a:lnTo>
                  <a:pt x="76212" y="766268"/>
                </a:lnTo>
                <a:lnTo>
                  <a:pt x="53799" y="726635"/>
                </a:lnTo>
                <a:lnTo>
                  <a:pt x="34991" y="684866"/>
                </a:lnTo>
                <a:lnTo>
                  <a:pt x="19997" y="641172"/>
                </a:lnTo>
                <a:lnTo>
                  <a:pt x="9027" y="595762"/>
                </a:lnTo>
                <a:lnTo>
                  <a:pt x="2291" y="548846"/>
                </a:lnTo>
                <a:lnTo>
                  <a:pt x="0" y="500634"/>
                </a:lnTo>
                <a:close/>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9">
            <a:extLst>
              <a:ext uri="{FF2B5EF4-FFF2-40B4-BE49-F238E27FC236}">
                <a16:creationId xmlns:a16="http://schemas.microsoft.com/office/drawing/2014/main" id="{8E51C376-B084-4198-81CB-9E3DBCDCB2E1}"/>
              </a:ext>
            </a:extLst>
          </p:cNvPr>
          <p:cNvSpPr/>
          <p:nvPr/>
        </p:nvSpPr>
        <p:spPr>
          <a:xfrm>
            <a:off x="9024366" y="2020061"/>
            <a:ext cx="1001394" cy="1001394"/>
          </a:xfrm>
          <a:custGeom>
            <a:avLst/>
            <a:gdLst/>
            <a:ahLst/>
            <a:cxnLst/>
            <a:rect l="l" t="t" r="r" b="b"/>
            <a:pathLst>
              <a:path w="1001395" h="1001394">
                <a:moveTo>
                  <a:pt x="500633" y="0"/>
                </a:moveTo>
                <a:lnTo>
                  <a:pt x="452421" y="2291"/>
                </a:lnTo>
                <a:lnTo>
                  <a:pt x="405505" y="9027"/>
                </a:lnTo>
                <a:lnTo>
                  <a:pt x="360095" y="19997"/>
                </a:lnTo>
                <a:lnTo>
                  <a:pt x="316401" y="34991"/>
                </a:lnTo>
                <a:lnTo>
                  <a:pt x="274632" y="53799"/>
                </a:lnTo>
                <a:lnTo>
                  <a:pt x="234999" y="76212"/>
                </a:lnTo>
                <a:lnTo>
                  <a:pt x="197712" y="102020"/>
                </a:lnTo>
                <a:lnTo>
                  <a:pt x="162979" y="131012"/>
                </a:lnTo>
                <a:lnTo>
                  <a:pt x="131012" y="162979"/>
                </a:lnTo>
                <a:lnTo>
                  <a:pt x="102020" y="197712"/>
                </a:lnTo>
                <a:lnTo>
                  <a:pt x="76212" y="234999"/>
                </a:lnTo>
                <a:lnTo>
                  <a:pt x="53799" y="274632"/>
                </a:lnTo>
                <a:lnTo>
                  <a:pt x="34991" y="316401"/>
                </a:lnTo>
                <a:lnTo>
                  <a:pt x="19997" y="360095"/>
                </a:lnTo>
                <a:lnTo>
                  <a:pt x="9027" y="405505"/>
                </a:lnTo>
                <a:lnTo>
                  <a:pt x="2291" y="452421"/>
                </a:lnTo>
                <a:lnTo>
                  <a:pt x="0" y="500634"/>
                </a:lnTo>
                <a:lnTo>
                  <a:pt x="2291" y="548846"/>
                </a:lnTo>
                <a:lnTo>
                  <a:pt x="9027" y="595762"/>
                </a:lnTo>
                <a:lnTo>
                  <a:pt x="19997" y="641172"/>
                </a:lnTo>
                <a:lnTo>
                  <a:pt x="34991" y="684866"/>
                </a:lnTo>
                <a:lnTo>
                  <a:pt x="53799" y="726635"/>
                </a:lnTo>
                <a:lnTo>
                  <a:pt x="76212" y="766268"/>
                </a:lnTo>
                <a:lnTo>
                  <a:pt x="102020" y="803555"/>
                </a:lnTo>
                <a:lnTo>
                  <a:pt x="131012" y="838288"/>
                </a:lnTo>
                <a:lnTo>
                  <a:pt x="162979" y="870255"/>
                </a:lnTo>
                <a:lnTo>
                  <a:pt x="197712" y="899247"/>
                </a:lnTo>
                <a:lnTo>
                  <a:pt x="234999" y="925055"/>
                </a:lnTo>
                <a:lnTo>
                  <a:pt x="274632" y="947468"/>
                </a:lnTo>
                <a:lnTo>
                  <a:pt x="316401" y="966276"/>
                </a:lnTo>
                <a:lnTo>
                  <a:pt x="360095" y="981270"/>
                </a:lnTo>
                <a:lnTo>
                  <a:pt x="405505" y="992240"/>
                </a:lnTo>
                <a:lnTo>
                  <a:pt x="452421" y="998976"/>
                </a:lnTo>
                <a:lnTo>
                  <a:pt x="500633" y="1001267"/>
                </a:lnTo>
                <a:lnTo>
                  <a:pt x="548846" y="998976"/>
                </a:lnTo>
                <a:lnTo>
                  <a:pt x="595762" y="992240"/>
                </a:lnTo>
                <a:lnTo>
                  <a:pt x="641172" y="981270"/>
                </a:lnTo>
                <a:lnTo>
                  <a:pt x="684866" y="966276"/>
                </a:lnTo>
                <a:lnTo>
                  <a:pt x="726635" y="947468"/>
                </a:lnTo>
                <a:lnTo>
                  <a:pt x="766268" y="925055"/>
                </a:lnTo>
                <a:lnTo>
                  <a:pt x="803555" y="899247"/>
                </a:lnTo>
                <a:lnTo>
                  <a:pt x="838288" y="870255"/>
                </a:lnTo>
                <a:lnTo>
                  <a:pt x="870255" y="838288"/>
                </a:lnTo>
                <a:lnTo>
                  <a:pt x="899247" y="803555"/>
                </a:lnTo>
                <a:lnTo>
                  <a:pt x="925055" y="766268"/>
                </a:lnTo>
                <a:lnTo>
                  <a:pt x="947468" y="726635"/>
                </a:lnTo>
                <a:lnTo>
                  <a:pt x="966276" y="684866"/>
                </a:lnTo>
                <a:lnTo>
                  <a:pt x="981270" y="641172"/>
                </a:lnTo>
                <a:lnTo>
                  <a:pt x="992240" y="595762"/>
                </a:lnTo>
                <a:lnTo>
                  <a:pt x="998976" y="548846"/>
                </a:lnTo>
                <a:lnTo>
                  <a:pt x="1001267" y="500634"/>
                </a:lnTo>
                <a:lnTo>
                  <a:pt x="998976" y="452421"/>
                </a:lnTo>
                <a:lnTo>
                  <a:pt x="992240" y="405505"/>
                </a:lnTo>
                <a:lnTo>
                  <a:pt x="981270" y="360095"/>
                </a:lnTo>
                <a:lnTo>
                  <a:pt x="966276" y="316401"/>
                </a:lnTo>
                <a:lnTo>
                  <a:pt x="947468" y="274632"/>
                </a:lnTo>
                <a:lnTo>
                  <a:pt x="925055" y="234999"/>
                </a:lnTo>
                <a:lnTo>
                  <a:pt x="899247" y="197712"/>
                </a:lnTo>
                <a:lnTo>
                  <a:pt x="870255" y="162979"/>
                </a:lnTo>
                <a:lnTo>
                  <a:pt x="838288" y="131012"/>
                </a:lnTo>
                <a:lnTo>
                  <a:pt x="803555" y="102020"/>
                </a:lnTo>
                <a:lnTo>
                  <a:pt x="766268" y="76212"/>
                </a:lnTo>
                <a:lnTo>
                  <a:pt x="726635" y="53799"/>
                </a:lnTo>
                <a:lnTo>
                  <a:pt x="684866" y="34991"/>
                </a:lnTo>
                <a:lnTo>
                  <a:pt x="641172" y="19997"/>
                </a:lnTo>
                <a:lnTo>
                  <a:pt x="595762" y="9027"/>
                </a:lnTo>
                <a:lnTo>
                  <a:pt x="548846" y="2291"/>
                </a:lnTo>
                <a:lnTo>
                  <a:pt x="500633" y="0"/>
                </a:lnTo>
                <a:close/>
              </a:path>
            </a:pathLst>
          </a:custGeom>
          <a:solidFill>
            <a:srgbClr val="1B8A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0">
            <a:extLst>
              <a:ext uri="{FF2B5EF4-FFF2-40B4-BE49-F238E27FC236}">
                <a16:creationId xmlns:a16="http://schemas.microsoft.com/office/drawing/2014/main" id="{6FD8F4EF-418B-4270-9DF5-BA197D442FE2}"/>
              </a:ext>
            </a:extLst>
          </p:cNvPr>
          <p:cNvSpPr/>
          <p:nvPr/>
        </p:nvSpPr>
        <p:spPr>
          <a:xfrm>
            <a:off x="9024366" y="2020061"/>
            <a:ext cx="1001394" cy="1001394"/>
          </a:xfrm>
          <a:custGeom>
            <a:avLst/>
            <a:gdLst/>
            <a:ahLst/>
            <a:cxnLst/>
            <a:rect l="l" t="t" r="r" b="b"/>
            <a:pathLst>
              <a:path w="1001395" h="1001394">
                <a:moveTo>
                  <a:pt x="0" y="500634"/>
                </a:moveTo>
                <a:lnTo>
                  <a:pt x="2291" y="452421"/>
                </a:lnTo>
                <a:lnTo>
                  <a:pt x="9027" y="405505"/>
                </a:lnTo>
                <a:lnTo>
                  <a:pt x="19997" y="360095"/>
                </a:lnTo>
                <a:lnTo>
                  <a:pt x="34991" y="316401"/>
                </a:lnTo>
                <a:lnTo>
                  <a:pt x="53799" y="274632"/>
                </a:lnTo>
                <a:lnTo>
                  <a:pt x="76212" y="234999"/>
                </a:lnTo>
                <a:lnTo>
                  <a:pt x="102020" y="197712"/>
                </a:lnTo>
                <a:lnTo>
                  <a:pt x="131012" y="162979"/>
                </a:lnTo>
                <a:lnTo>
                  <a:pt x="162979" y="131012"/>
                </a:lnTo>
                <a:lnTo>
                  <a:pt x="197712" y="102020"/>
                </a:lnTo>
                <a:lnTo>
                  <a:pt x="234999" y="76212"/>
                </a:lnTo>
                <a:lnTo>
                  <a:pt x="274632" y="53799"/>
                </a:lnTo>
                <a:lnTo>
                  <a:pt x="316401" y="34991"/>
                </a:lnTo>
                <a:lnTo>
                  <a:pt x="360095" y="19997"/>
                </a:lnTo>
                <a:lnTo>
                  <a:pt x="405505" y="9027"/>
                </a:lnTo>
                <a:lnTo>
                  <a:pt x="452421" y="2291"/>
                </a:lnTo>
                <a:lnTo>
                  <a:pt x="500633" y="0"/>
                </a:lnTo>
                <a:lnTo>
                  <a:pt x="548846" y="2291"/>
                </a:lnTo>
                <a:lnTo>
                  <a:pt x="595762" y="9027"/>
                </a:lnTo>
                <a:lnTo>
                  <a:pt x="641172" y="19997"/>
                </a:lnTo>
                <a:lnTo>
                  <a:pt x="684866" y="34991"/>
                </a:lnTo>
                <a:lnTo>
                  <a:pt x="726635" y="53799"/>
                </a:lnTo>
                <a:lnTo>
                  <a:pt x="766268" y="76212"/>
                </a:lnTo>
                <a:lnTo>
                  <a:pt x="803555" y="102020"/>
                </a:lnTo>
                <a:lnTo>
                  <a:pt x="838288" y="131012"/>
                </a:lnTo>
                <a:lnTo>
                  <a:pt x="870255" y="162979"/>
                </a:lnTo>
                <a:lnTo>
                  <a:pt x="899247" y="197712"/>
                </a:lnTo>
                <a:lnTo>
                  <a:pt x="925055" y="234999"/>
                </a:lnTo>
                <a:lnTo>
                  <a:pt x="947468" y="274632"/>
                </a:lnTo>
                <a:lnTo>
                  <a:pt x="966276" y="316401"/>
                </a:lnTo>
                <a:lnTo>
                  <a:pt x="981270" y="360095"/>
                </a:lnTo>
                <a:lnTo>
                  <a:pt x="992240" y="405505"/>
                </a:lnTo>
                <a:lnTo>
                  <a:pt x="998976" y="452421"/>
                </a:lnTo>
                <a:lnTo>
                  <a:pt x="1001267" y="500634"/>
                </a:lnTo>
                <a:lnTo>
                  <a:pt x="998976" y="548846"/>
                </a:lnTo>
                <a:lnTo>
                  <a:pt x="992240" y="595762"/>
                </a:lnTo>
                <a:lnTo>
                  <a:pt x="981270" y="641172"/>
                </a:lnTo>
                <a:lnTo>
                  <a:pt x="966276" y="684866"/>
                </a:lnTo>
                <a:lnTo>
                  <a:pt x="947468" y="726635"/>
                </a:lnTo>
                <a:lnTo>
                  <a:pt x="925055" y="766268"/>
                </a:lnTo>
                <a:lnTo>
                  <a:pt x="899247" y="803555"/>
                </a:lnTo>
                <a:lnTo>
                  <a:pt x="870255" y="838288"/>
                </a:lnTo>
                <a:lnTo>
                  <a:pt x="838288" y="870255"/>
                </a:lnTo>
                <a:lnTo>
                  <a:pt x="803555" y="899247"/>
                </a:lnTo>
                <a:lnTo>
                  <a:pt x="766268" y="925055"/>
                </a:lnTo>
                <a:lnTo>
                  <a:pt x="726635" y="947468"/>
                </a:lnTo>
                <a:lnTo>
                  <a:pt x="684866" y="966276"/>
                </a:lnTo>
                <a:lnTo>
                  <a:pt x="641172" y="981270"/>
                </a:lnTo>
                <a:lnTo>
                  <a:pt x="595762" y="992240"/>
                </a:lnTo>
                <a:lnTo>
                  <a:pt x="548846" y="998976"/>
                </a:lnTo>
                <a:lnTo>
                  <a:pt x="500633" y="1001267"/>
                </a:lnTo>
                <a:lnTo>
                  <a:pt x="452421" y="998976"/>
                </a:lnTo>
                <a:lnTo>
                  <a:pt x="405505" y="992240"/>
                </a:lnTo>
                <a:lnTo>
                  <a:pt x="360095" y="981270"/>
                </a:lnTo>
                <a:lnTo>
                  <a:pt x="316401" y="966276"/>
                </a:lnTo>
                <a:lnTo>
                  <a:pt x="274632" y="947468"/>
                </a:lnTo>
                <a:lnTo>
                  <a:pt x="234999" y="925055"/>
                </a:lnTo>
                <a:lnTo>
                  <a:pt x="197712" y="899247"/>
                </a:lnTo>
                <a:lnTo>
                  <a:pt x="162979" y="870255"/>
                </a:lnTo>
                <a:lnTo>
                  <a:pt x="131012" y="838288"/>
                </a:lnTo>
                <a:lnTo>
                  <a:pt x="102020" y="803555"/>
                </a:lnTo>
                <a:lnTo>
                  <a:pt x="76212" y="766268"/>
                </a:lnTo>
                <a:lnTo>
                  <a:pt x="53799" y="726635"/>
                </a:lnTo>
                <a:lnTo>
                  <a:pt x="34991" y="684866"/>
                </a:lnTo>
                <a:lnTo>
                  <a:pt x="19997" y="641172"/>
                </a:lnTo>
                <a:lnTo>
                  <a:pt x="9027" y="595762"/>
                </a:lnTo>
                <a:lnTo>
                  <a:pt x="2291" y="548846"/>
                </a:lnTo>
                <a:lnTo>
                  <a:pt x="0" y="500634"/>
                </a:lnTo>
                <a:close/>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1">
            <a:extLst>
              <a:ext uri="{FF2B5EF4-FFF2-40B4-BE49-F238E27FC236}">
                <a16:creationId xmlns:a16="http://schemas.microsoft.com/office/drawing/2014/main" id="{2F651EA4-82A5-441B-9CEA-49ABB065C339}"/>
              </a:ext>
            </a:extLst>
          </p:cNvPr>
          <p:cNvSpPr/>
          <p:nvPr/>
        </p:nvSpPr>
        <p:spPr>
          <a:xfrm>
            <a:off x="9024366" y="3065526"/>
            <a:ext cx="1001394" cy="1001394"/>
          </a:xfrm>
          <a:custGeom>
            <a:avLst/>
            <a:gdLst/>
            <a:ahLst/>
            <a:cxnLst/>
            <a:rect l="l" t="t" r="r" b="b"/>
            <a:pathLst>
              <a:path w="1001395" h="1001395">
                <a:moveTo>
                  <a:pt x="500633" y="0"/>
                </a:moveTo>
                <a:lnTo>
                  <a:pt x="452421" y="2291"/>
                </a:lnTo>
                <a:lnTo>
                  <a:pt x="405505" y="9027"/>
                </a:lnTo>
                <a:lnTo>
                  <a:pt x="360095" y="19997"/>
                </a:lnTo>
                <a:lnTo>
                  <a:pt x="316401" y="34991"/>
                </a:lnTo>
                <a:lnTo>
                  <a:pt x="274632" y="53799"/>
                </a:lnTo>
                <a:lnTo>
                  <a:pt x="234999" y="76212"/>
                </a:lnTo>
                <a:lnTo>
                  <a:pt x="197712" y="102020"/>
                </a:lnTo>
                <a:lnTo>
                  <a:pt x="162979" y="131012"/>
                </a:lnTo>
                <a:lnTo>
                  <a:pt x="131012" y="162979"/>
                </a:lnTo>
                <a:lnTo>
                  <a:pt x="102020" y="197712"/>
                </a:lnTo>
                <a:lnTo>
                  <a:pt x="76212" y="234999"/>
                </a:lnTo>
                <a:lnTo>
                  <a:pt x="53799" y="274632"/>
                </a:lnTo>
                <a:lnTo>
                  <a:pt x="34991" y="316401"/>
                </a:lnTo>
                <a:lnTo>
                  <a:pt x="19997" y="360095"/>
                </a:lnTo>
                <a:lnTo>
                  <a:pt x="9027" y="405505"/>
                </a:lnTo>
                <a:lnTo>
                  <a:pt x="2291" y="452421"/>
                </a:lnTo>
                <a:lnTo>
                  <a:pt x="0" y="500634"/>
                </a:lnTo>
                <a:lnTo>
                  <a:pt x="2291" y="548846"/>
                </a:lnTo>
                <a:lnTo>
                  <a:pt x="9027" y="595762"/>
                </a:lnTo>
                <a:lnTo>
                  <a:pt x="19997" y="641172"/>
                </a:lnTo>
                <a:lnTo>
                  <a:pt x="34991" y="684866"/>
                </a:lnTo>
                <a:lnTo>
                  <a:pt x="53799" y="726635"/>
                </a:lnTo>
                <a:lnTo>
                  <a:pt x="76212" y="766268"/>
                </a:lnTo>
                <a:lnTo>
                  <a:pt x="102020" y="803555"/>
                </a:lnTo>
                <a:lnTo>
                  <a:pt x="131012" y="838288"/>
                </a:lnTo>
                <a:lnTo>
                  <a:pt x="162979" y="870255"/>
                </a:lnTo>
                <a:lnTo>
                  <a:pt x="197712" y="899247"/>
                </a:lnTo>
                <a:lnTo>
                  <a:pt x="234999" y="925055"/>
                </a:lnTo>
                <a:lnTo>
                  <a:pt x="274632" y="947468"/>
                </a:lnTo>
                <a:lnTo>
                  <a:pt x="316401" y="966276"/>
                </a:lnTo>
                <a:lnTo>
                  <a:pt x="360095" y="981270"/>
                </a:lnTo>
                <a:lnTo>
                  <a:pt x="405505" y="992240"/>
                </a:lnTo>
                <a:lnTo>
                  <a:pt x="452421" y="998976"/>
                </a:lnTo>
                <a:lnTo>
                  <a:pt x="500633" y="1001268"/>
                </a:lnTo>
                <a:lnTo>
                  <a:pt x="548846" y="998976"/>
                </a:lnTo>
                <a:lnTo>
                  <a:pt x="595762" y="992240"/>
                </a:lnTo>
                <a:lnTo>
                  <a:pt x="641172" y="981270"/>
                </a:lnTo>
                <a:lnTo>
                  <a:pt x="684866" y="966276"/>
                </a:lnTo>
                <a:lnTo>
                  <a:pt x="726635" y="947468"/>
                </a:lnTo>
                <a:lnTo>
                  <a:pt x="766268" y="925055"/>
                </a:lnTo>
                <a:lnTo>
                  <a:pt x="803555" y="899247"/>
                </a:lnTo>
                <a:lnTo>
                  <a:pt x="838288" y="870255"/>
                </a:lnTo>
                <a:lnTo>
                  <a:pt x="870255" y="838288"/>
                </a:lnTo>
                <a:lnTo>
                  <a:pt x="899247" y="803555"/>
                </a:lnTo>
                <a:lnTo>
                  <a:pt x="925055" y="766268"/>
                </a:lnTo>
                <a:lnTo>
                  <a:pt x="947468" y="726635"/>
                </a:lnTo>
                <a:lnTo>
                  <a:pt x="966276" y="684866"/>
                </a:lnTo>
                <a:lnTo>
                  <a:pt x="981270" y="641172"/>
                </a:lnTo>
                <a:lnTo>
                  <a:pt x="992240" y="595762"/>
                </a:lnTo>
                <a:lnTo>
                  <a:pt x="998976" y="548846"/>
                </a:lnTo>
                <a:lnTo>
                  <a:pt x="1001267" y="500634"/>
                </a:lnTo>
                <a:lnTo>
                  <a:pt x="998976" y="452421"/>
                </a:lnTo>
                <a:lnTo>
                  <a:pt x="992240" y="405505"/>
                </a:lnTo>
                <a:lnTo>
                  <a:pt x="981270" y="360095"/>
                </a:lnTo>
                <a:lnTo>
                  <a:pt x="966276" y="316401"/>
                </a:lnTo>
                <a:lnTo>
                  <a:pt x="947468" y="274632"/>
                </a:lnTo>
                <a:lnTo>
                  <a:pt x="925055" y="234999"/>
                </a:lnTo>
                <a:lnTo>
                  <a:pt x="899247" y="197712"/>
                </a:lnTo>
                <a:lnTo>
                  <a:pt x="870255" y="162979"/>
                </a:lnTo>
                <a:lnTo>
                  <a:pt x="838288" y="131012"/>
                </a:lnTo>
                <a:lnTo>
                  <a:pt x="803555" y="102020"/>
                </a:lnTo>
                <a:lnTo>
                  <a:pt x="766268" y="76212"/>
                </a:lnTo>
                <a:lnTo>
                  <a:pt x="726635" y="53799"/>
                </a:lnTo>
                <a:lnTo>
                  <a:pt x="684866" y="34991"/>
                </a:lnTo>
                <a:lnTo>
                  <a:pt x="641172" y="19997"/>
                </a:lnTo>
                <a:lnTo>
                  <a:pt x="595762" y="9027"/>
                </a:lnTo>
                <a:lnTo>
                  <a:pt x="548846" y="2291"/>
                </a:lnTo>
                <a:lnTo>
                  <a:pt x="500633" y="0"/>
                </a:lnTo>
                <a:close/>
              </a:path>
            </a:pathLst>
          </a:custGeom>
          <a:solidFill>
            <a:srgbClr val="0517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2">
            <a:extLst>
              <a:ext uri="{FF2B5EF4-FFF2-40B4-BE49-F238E27FC236}">
                <a16:creationId xmlns:a16="http://schemas.microsoft.com/office/drawing/2014/main" id="{DD0A373B-207B-4253-BE18-C133A063F437}"/>
              </a:ext>
            </a:extLst>
          </p:cNvPr>
          <p:cNvSpPr/>
          <p:nvPr/>
        </p:nvSpPr>
        <p:spPr>
          <a:xfrm>
            <a:off x="9024366" y="3065526"/>
            <a:ext cx="1001394" cy="1001394"/>
          </a:xfrm>
          <a:custGeom>
            <a:avLst/>
            <a:gdLst/>
            <a:ahLst/>
            <a:cxnLst/>
            <a:rect l="l" t="t" r="r" b="b"/>
            <a:pathLst>
              <a:path w="1001395" h="1001395">
                <a:moveTo>
                  <a:pt x="0" y="500634"/>
                </a:moveTo>
                <a:lnTo>
                  <a:pt x="2291" y="452421"/>
                </a:lnTo>
                <a:lnTo>
                  <a:pt x="9027" y="405505"/>
                </a:lnTo>
                <a:lnTo>
                  <a:pt x="19997" y="360095"/>
                </a:lnTo>
                <a:lnTo>
                  <a:pt x="34991" y="316401"/>
                </a:lnTo>
                <a:lnTo>
                  <a:pt x="53799" y="274632"/>
                </a:lnTo>
                <a:lnTo>
                  <a:pt x="76212" y="234999"/>
                </a:lnTo>
                <a:lnTo>
                  <a:pt x="102020" y="197712"/>
                </a:lnTo>
                <a:lnTo>
                  <a:pt x="131012" y="162979"/>
                </a:lnTo>
                <a:lnTo>
                  <a:pt x="162979" y="131012"/>
                </a:lnTo>
                <a:lnTo>
                  <a:pt x="197712" y="102020"/>
                </a:lnTo>
                <a:lnTo>
                  <a:pt x="234999" y="76212"/>
                </a:lnTo>
                <a:lnTo>
                  <a:pt x="274632" y="53799"/>
                </a:lnTo>
                <a:lnTo>
                  <a:pt x="316401" y="34991"/>
                </a:lnTo>
                <a:lnTo>
                  <a:pt x="360095" y="19997"/>
                </a:lnTo>
                <a:lnTo>
                  <a:pt x="405505" y="9027"/>
                </a:lnTo>
                <a:lnTo>
                  <a:pt x="452421" y="2291"/>
                </a:lnTo>
                <a:lnTo>
                  <a:pt x="500633" y="0"/>
                </a:lnTo>
                <a:lnTo>
                  <a:pt x="548846" y="2291"/>
                </a:lnTo>
                <a:lnTo>
                  <a:pt x="595762" y="9027"/>
                </a:lnTo>
                <a:lnTo>
                  <a:pt x="641172" y="19997"/>
                </a:lnTo>
                <a:lnTo>
                  <a:pt x="684866" y="34991"/>
                </a:lnTo>
                <a:lnTo>
                  <a:pt x="726635" y="53799"/>
                </a:lnTo>
                <a:lnTo>
                  <a:pt x="766268" y="76212"/>
                </a:lnTo>
                <a:lnTo>
                  <a:pt x="803555" y="102020"/>
                </a:lnTo>
                <a:lnTo>
                  <a:pt x="838288" y="131012"/>
                </a:lnTo>
                <a:lnTo>
                  <a:pt x="870255" y="162979"/>
                </a:lnTo>
                <a:lnTo>
                  <a:pt x="899247" y="197712"/>
                </a:lnTo>
                <a:lnTo>
                  <a:pt x="925055" y="234999"/>
                </a:lnTo>
                <a:lnTo>
                  <a:pt x="947468" y="274632"/>
                </a:lnTo>
                <a:lnTo>
                  <a:pt x="966276" y="316401"/>
                </a:lnTo>
                <a:lnTo>
                  <a:pt x="981270" y="360095"/>
                </a:lnTo>
                <a:lnTo>
                  <a:pt x="992240" y="405505"/>
                </a:lnTo>
                <a:lnTo>
                  <a:pt x="998976" y="452421"/>
                </a:lnTo>
                <a:lnTo>
                  <a:pt x="1001267" y="500634"/>
                </a:lnTo>
                <a:lnTo>
                  <a:pt x="998976" y="548846"/>
                </a:lnTo>
                <a:lnTo>
                  <a:pt x="992240" y="595762"/>
                </a:lnTo>
                <a:lnTo>
                  <a:pt x="981270" y="641172"/>
                </a:lnTo>
                <a:lnTo>
                  <a:pt x="966276" y="684866"/>
                </a:lnTo>
                <a:lnTo>
                  <a:pt x="947468" y="726635"/>
                </a:lnTo>
                <a:lnTo>
                  <a:pt x="925055" y="766268"/>
                </a:lnTo>
                <a:lnTo>
                  <a:pt x="899247" y="803555"/>
                </a:lnTo>
                <a:lnTo>
                  <a:pt x="870255" y="838288"/>
                </a:lnTo>
                <a:lnTo>
                  <a:pt x="838288" y="870255"/>
                </a:lnTo>
                <a:lnTo>
                  <a:pt x="803555" y="899247"/>
                </a:lnTo>
                <a:lnTo>
                  <a:pt x="766268" y="925055"/>
                </a:lnTo>
                <a:lnTo>
                  <a:pt x="726635" y="947468"/>
                </a:lnTo>
                <a:lnTo>
                  <a:pt x="684866" y="966276"/>
                </a:lnTo>
                <a:lnTo>
                  <a:pt x="641172" y="981270"/>
                </a:lnTo>
                <a:lnTo>
                  <a:pt x="595762" y="992240"/>
                </a:lnTo>
                <a:lnTo>
                  <a:pt x="548846" y="998976"/>
                </a:lnTo>
                <a:lnTo>
                  <a:pt x="500633" y="1001268"/>
                </a:lnTo>
                <a:lnTo>
                  <a:pt x="452421" y="998976"/>
                </a:lnTo>
                <a:lnTo>
                  <a:pt x="405505" y="992240"/>
                </a:lnTo>
                <a:lnTo>
                  <a:pt x="360095" y="981270"/>
                </a:lnTo>
                <a:lnTo>
                  <a:pt x="316401" y="966276"/>
                </a:lnTo>
                <a:lnTo>
                  <a:pt x="274632" y="947468"/>
                </a:lnTo>
                <a:lnTo>
                  <a:pt x="234999" y="925055"/>
                </a:lnTo>
                <a:lnTo>
                  <a:pt x="197712" y="899247"/>
                </a:lnTo>
                <a:lnTo>
                  <a:pt x="162979" y="870255"/>
                </a:lnTo>
                <a:lnTo>
                  <a:pt x="131012" y="838288"/>
                </a:lnTo>
                <a:lnTo>
                  <a:pt x="102020" y="803555"/>
                </a:lnTo>
                <a:lnTo>
                  <a:pt x="76212" y="766268"/>
                </a:lnTo>
                <a:lnTo>
                  <a:pt x="53799" y="726635"/>
                </a:lnTo>
                <a:lnTo>
                  <a:pt x="34991" y="684866"/>
                </a:lnTo>
                <a:lnTo>
                  <a:pt x="19997" y="641172"/>
                </a:lnTo>
                <a:lnTo>
                  <a:pt x="9027" y="595762"/>
                </a:lnTo>
                <a:lnTo>
                  <a:pt x="2291" y="548846"/>
                </a:lnTo>
                <a:lnTo>
                  <a:pt x="0" y="500634"/>
                </a:lnTo>
                <a:close/>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3">
            <a:extLst>
              <a:ext uri="{FF2B5EF4-FFF2-40B4-BE49-F238E27FC236}">
                <a16:creationId xmlns:a16="http://schemas.microsoft.com/office/drawing/2014/main" id="{63E4C0C8-E148-4141-870D-A719A75E7935}"/>
              </a:ext>
            </a:extLst>
          </p:cNvPr>
          <p:cNvSpPr/>
          <p:nvPr/>
        </p:nvSpPr>
        <p:spPr>
          <a:xfrm>
            <a:off x="9024366" y="4110990"/>
            <a:ext cx="1001394" cy="1001394"/>
          </a:xfrm>
          <a:custGeom>
            <a:avLst/>
            <a:gdLst/>
            <a:ahLst/>
            <a:cxnLst/>
            <a:rect l="l" t="t" r="r" b="b"/>
            <a:pathLst>
              <a:path w="1001395" h="1001395">
                <a:moveTo>
                  <a:pt x="500633" y="0"/>
                </a:moveTo>
                <a:lnTo>
                  <a:pt x="452421" y="2291"/>
                </a:lnTo>
                <a:lnTo>
                  <a:pt x="405505" y="9027"/>
                </a:lnTo>
                <a:lnTo>
                  <a:pt x="360095" y="19997"/>
                </a:lnTo>
                <a:lnTo>
                  <a:pt x="316401" y="34991"/>
                </a:lnTo>
                <a:lnTo>
                  <a:pt x="274632" y="53799"/>
                </a:lnTo>
                <a:lnTo>
                  <a:pt x="234999" y="76212"/>
                </a:lnTo>
                <a:lnTo>
                  <a:pt x="197712" y="102020"/>
                </a:lnTo>
                <a:lnTo>
                  <a:pt x="162979" y="131012"/>
                </a:lnTo>
                <a:lnTo>
                  <a:pt x="131012" y="162979"/>
                </a:lnTo>
                <a:lnTo>
                  <a:pt x="102020" y="197712"/>
                </a:lnTo>
                <a:lnTo>
                  <a:pt x="76212" y="234999"/>
                </a:lnTo>
                <a:lnTo>
                  <a:pt x="53799" y="274632"/>
                </a:lnTo>
                <a:lnTo>
                  <a:pt x="34991" y="316401"/>
                </a:lnTo>
                <a:lnTo>
                  <a:pt x="19997" y="360095"/>
                </a:lnTo>
                <a:lnTo>
                  <a:pt x="9027" y="405505"/>
                </a:lnTo>
                <a:lnTo>
                  <a:pt x="2291" y="452421"/>
                </a:lnTo>
                <a:lnTo>
                  <a:pt x="0" y="500634"/>
                </a:lnTo>
                <a:lnTo>
                  <a:pt x="2291" y="548846"/>
                </a:lnTo>
                <a:lnTo>
                  <a:pt x="9027" y="595762"/>
                </a:lnTo>
                <a:lnTo>
                  <a:pt x="19997" y="641172"/>
                </a:lnTo>
                <a:lnTo>
                  <a:pt x="34991" y="684866"/>
                </a:lnTo>
                <a:lnTo>
                  <a:pt x="53799" y="726635"/>
                </a:lnTo>
                <a:lnTo>
                  <a:pt x="76212" y="766268"/>
                </a:lnTo>
                <a:lnTo>
                  <a:pt x="102020" y="803555"/>
                </a:lnTo>
                <a:lnTo>
                  <a:pt x="131012" y="838288"/>
                </a:lnTo>
                <a:lnTo>
                  <a:pt x="162979" y="870255"/>
                </a:lnTo>
                <a:lnTo>
                  <a:pt x="197712" y="899247"/>
                </a:lnTo>
                <a:lnTo>
                  <a:pt x="234999" y="925055"/>
                </a:lnTo>
                <a:lnTo>
                  <a:pt x="274632" y="947468"/>
                </a:lnTo>
                <a:lnTo>
                  <a:pt x="316401" y="966276"/>
                </a:lnTo>
                <a:lnTo>
                  <a:pt x="360095" y="981270"/>
                </a:lnTo>
                <a:lnTo>
                  <a:pt x="405505" y="992240"/>
                </a:lnTo>
                <a:lnTo>
                  <a:pt x="452421" y="998976"/>
                </a:lnTo>
                <a:lnTo>
                  <a:pt x="500633" y="1001268"/>
                </a:lnTo>
                <a:lnTo>
                  <a:pt x="548846" y="998976"/>
                </a:lnTo>
                <a:lnTo>
                  <a:pt x="595762" y="992240"/>
                </a:lnTo>
                <a:lnTo>
                  <a:pt x="641172" y="981270"/>
                </a:lnTo>
                <a:lnTo>
                  <a:pt x="684866" y="966276"/>
                </a:lnTo>
                <a:lnTo>
                  <a:pt x="726635" y="947468"/>
                </a:lnTo>
                <a:lnTo>
                  <a:pt x="766268" y="925055"/>
                </a:lnTo>
                <a:lnTo>
                  <a:pt x="803555" y="899247"/>
                </a:lnTo>
                <a:lnTo>
                  <a:pt x="838288" y="870255"/>
                </a:lnTo>
                <a:lnTo>
                  <a:pt x="870255" y="838288"/>
                </a:lnTo>
                <a:lnTo>
                  <a:pt x="899247" y="803555"/>
                </a:lnTo>
                <a:lnTo>
                  <a:pt x="925055" y="766268"/>
                </a:lnTo>
                <a:lnTo>
                  <a:pt x="947468" y="726635"/>
                </a:lnTo>
                <a:lnTo>
                  <a:pt x="966276" y="684866"/>
                </a:lnTo>
                <a:lnTo>
                  <a:pt x="981270" y="641172"/>
                </a:lnTo>
                <a:lnTo>
                  <a:pt x="992240" y="595762"/>
                </a:lnTo>
                <a:lnTo>
                  <a:pt x="998976" y="548846"/>
                </a:lnTo>
                <a:lnTo>
                  <a:pt x="1001267" y="500634"/>
                </a:lnTo>
                <a:lnTo>
                  <a:pt x="998976" y="452421"/>
                </a:lnTo>
                <a:lnTo>
                  <a:pt x="992240" y="405505"/>
                </a:lnTo>
                <a:lnTo>
                  <a:pt x="981270" y="360095"/>
                </a:lnTo>
                <a:lnTo>
                  <a:pt x="966276" y="316401"/>
                </a:lnTo>
                <a:lnTo>
                  <a:pt x="947468" y="274632"/>
                </a:lnTo>
                <a:lnTo>
                  <a:pt x="925055" y="234999"/>
                </a:lnTo>
                <a:lnTo>
                  <a:pt x="899247" y="197712"/>
                </a:lnTo>
                <a:lnTo>
                  <a:pt x="870255" y="162979"/>
                </a:lnTo>
                <a:lnTo>
                  <a:pt x="838288" y="131012"/>
                </a:lnTo>
                <a:lnTo>
                  <a:pt x="803555" y="102020"/>
                </a:lnTo>
                <a:lnTo>
                  <a:pt x="766268" y="76212"/>
                </a:lnTo>
                <a:lnTo>
                  <a:pt x="726635" y="53799"/>
                </a:lnTo>
                <a:lnTo>
                  <a:pt x="684866" y="34991"/>
                </a:lnTo>
                <a:lnTo>
                  <a:pt x="641172" y="19997"/>
                </a:lnTo>
                <a:lnTo>
                  <a:pt x="595762" y="9027"/>
                </a:lnTo>
                <a:lnTo>
                  <a:pt x="548846" y="2291"/>
                </a:lnTo>
                <a:lnTo>
                  <a:pt x="500633" y="0"/>
                </a:lnTo>
                <a:close/>
              </a:path>
            </a:pathLst>
          </a:custGeom>
          <a:solidFill>
            <a:srgbClr val="27C68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4">
            <a:extLst>
              <a:ext uri="{FF2B5EF4-FFF2-40B4-BE49-F238E27FC236}">
                <a16:creationId xmlns:a16="http://schemas.microsoft.com/office/drawing/2014/main" id="{F4662BCB-1A3B-41D2-88E2-90C32F1E6572}"/>
              </a:ext>
            </a:extLst>
          </p:cNvPr>
          <p:cNvSpPr/>
          <p:nvPr/>
        </p:nvSpPr>
        <p:spPr>
          <a:xfrm>
            <a:off x="9024366" y="4110990"/>
            <a:ext cx="1001394" cy="1001394"/>
          </a:xfrm>
          <a:custGeom>
            <a:avLst/>
            <a:gdLst/>
            <a:ahLst/>
            <a:cxnLst/>
            <a:rect l="l" t="t" r="r" b="b"/>
            <a:pathLst>
              <a:path w="1001395" h="1001395">
                <a:moveTo>
                  <a:pt x="0" y="500634"/>
                </a:moveTo>
                <a:lnTo>
                  <a:pt x="2291" y="452421"/>
                </a:lnTo>
                <a:lnTo>
                  <a:pt x="9027" y="405505"/>
                </a:lnTo>
                <a:lnTo>
                  <a:pt x="19997" y="360095"/>
                </a:lnTo>
                <a:lnTo>
                  <a:pt x="34991" y="316401"/>
                </a:lnTo>
                <a:lnTo>
                  <a:pt x="53799" y="274632"/>
                </a:lnTo>
                <a:lnTo>
                  <a:pt x="76212" y="234999"/>
                </a:lnTo>
                <a:lnTo>
                  <a:pt x="102020" y="197712"/>
                </a:lnTo>
                <a:lnTo>
                  <a:pt x="131012" y="162979"/>
                </a:lnTo>
                <a:lnTo>
                  <a:pt x="162979" y="131012"/>
                </a:lnTo>
                <a:lnTo>
                  <a:pt x="197712" y="102020"/>
                </a:lnTo>
                <a:lnTo>
                  <a:pt x="234999" y="76212"/>
                </a:lnTo>
                <a:lnTo>
                  <a:pt x="274632" y="53799"/>
                </a:lnTo>
                <a:lnTo>
                  <a:pt x="316401" y="34991"/>
                </a:lnTo>
                <a:lnTo>
                  <a:pt x="360095" y="19997"/>
                </a:lnTo>
                <a:lnTo>
                  <a:pt x="405505" y="9027"/>
                </a:lnTo>
                <a:lnTo>
                  <a:pt x="452421" y="2291"/>
                </a:lnTo>
                <a:lnTo>
                  <a:pt x="500633" y="0"/>
                </a:lnTo>
                <a:lnTo>
                  <a:pt x="548846" y="2291"/>
                </a:lnTo>
                <a:lnTo>
                  <a:pt x="595762" y="9027"/>
                </a:lnTo>
                <a:lnTo>
                  <a:pt x="641172" y="19997"/>
                </a:lnTo>
                <a:lnTo>
                  <a:pt x="684866" y="34991"/>
                </a:lnTo>
                <a:lnTo>
                  <a:pt x="726635" y="53799"/>
                </a:lnTo>
                <a:lnTo>
                  <a:pt x="766268" y="76212"/>
                </a:lnTo>
                <a:lnTo>
                  <a:pt x="803555" y="102020"/>
                </a:lnTo>
                <a:lnTo>
                  <a:pt x="838288" y="131012"/>
                </a:lnTo>
                <a:lnTo>
                  <a:pt x="870255" y="162979"/>
                </a:lnTo>
                <a:lnTo>
                  <a:pt x="899247" y="197712"/>
                </a:lnTo>
                <a:lnTo>
                  <a:pt x="925055" y="234999"/>
                </a:lnTo>
                <a:lnTo>
                  <a:pt x="947468" y="274632"/>
                </a:lnTo>
                <a:lnTo>
                  <a:pt x="966276" y="316401"/>
                </a:lnTo>
                <a:lnTo>
                  <a:pt x="981270" y="360095"/>
                </a:lnTo>
                <a:lnTo>
                  <a:pt x="992240" y="405505"/>
                </a:lnTo>
                <a:lnTo>
                  <a:pt x="998976" y="452421"/>
                </a:lnTo>
                <a:lnTo>
                  <a:pt x="1001267" y="500634"/>
                </a:lnTo>
                <a:lnTo>
                  <a:pt x="998976" y="548846"/>
                </a:lnTo>
                <a:lnTo>
                  <a:pt x="992240" y="595762"/>
                </a:lnTo>
                <a:lnTo>
                  <a:pt x="981270" y="641172"/>
                </a:lnTo>
                <a:lnTo>
                  <a:pt x="966276" y="684866"/>
                </a:lnTo>
                <a:lnTo>
                  <a:pt x="947468" y="726635"/>
                </a:lnTo>
                <a:lnTo>
                  <a:pt x="925055" y="766268"/>
                </a:lnTo>
                <a:lnTo>
                  <a:pt x="899247" y="803555"/>
                </a:lnTo>
                <a:lnTo>
                  <a:pt x="870255" y="838288"/>
                </a:lnTo>
                <a:lnTo>
                  <a:pt x="838288" y="870255"/>
                </a:lnTo>
                <a:lnTo>
                  <a:pt x="803555" y="899247"/>
                </a:lnTo>
                <a:lnTo>
                  <a:pt x="766268" y="925055"/>
                </a:lnTo>
                <a:lnTo>
                  <a:pt x="726635" y="947468"/>
                </a:lnTo>
                <a:lnTo>
                  <a:pt x="684866" y="966276"/>
                </a:lnTo>
                <a:lnTo>
                  <a:pt x="641172" y="981270"/>
                </a:lnTo>
                <a:lnTo>
                  <a:pt x="595762" y="992240"/>
                </a:lnTo>
                <a:lnTo>
                  <a:pt x="548846" y="998976"/>
                </a:lnTo>
                <a:lnTo>
                  <a:pt x="500633" y="1001268"/>
                </a:lnTo>
                <a:lnTo>
                  <a:pt x="452421" y="998976"/>
                </a:lnTo>
                <a:lnTo>
                  <a:pt x="405505" y="992240"/>
                </a:lnTo>
                <a:lnTo>
                  <a:pt x="360095" y="981270"/>
                </a:lnTo>
                <a:lnTo>
                  <a:pt x="316401" y="966276"/>
                </a:lnTo>
                <a:lnTo>
                  <a:pt x="274632" y="947468"/>
                </a:lnTo>
                <a:lnTo>
                  <a:pt x="234999" y="925055"/>
                </a:lnTo>
                <a:lnTo>
                  <a:pt x="197712" y="899247"/>
                </a:lnTo>
                <a:lnTo>
                  <a:pt x="162979" y="870255"/>
                </a:lnTo>
                <a:lnTo>
                  <a:pt x="131012" y="838288"/>
                </a:lnTo>
                <a:lnTo>
                  <a:pt x="102020" y="803555"/>
                </a:lnTo>
                <a:lnTo>
                  <a:pt x="76212" y="766268"/>
                </a:lnTo>
                <a:lnTo>
                  <a:pt x="53799" y="726635"/>
                </a:lnTo>
                <a:lnTo>
                  <a:pt x="34991" y="684866"/>
                </a:lnTo>
                <a:lnTo>
                  <a:pt x="19997" y="641172"/>
                </a:lnTo>
                <a:lnTo>
                  <a:pt x="9027" y="595762"/>
                </a:lnTo>
                <a:lnTo>
                  <a:pt x="2291" y="548846"/>
                </a:lnTo>
                <a:lnTo>
                  <a:pt x="0" y="500634"/>
                </a:lnTo>
                <a:close/>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5">
            <a:extLst>
              <a:ext uri="{FF2B5EF4-FFF2-40B4-BE49-F238E27FC236}">
                <a16:creationId xmlns:a16="http://schemas.microsoft.com/office/drawing/2014/main" id="{974EEDF9-8F7D-47AB-B02C-D5ED86653870}"/>
              </a:ext>
            </a:extLst>
          </p:cNvPr>
          <p:cNvSpPr/>
          <p:nvPr/>
        </p:nvSpPr>
        <p:spPr>
          <a:xfrm>
            <a:off x="9023604" y="5155691"/>
            <a:ext cx="1001394" cy="1000125"/>
          </a:xfrm>
          <a:custGeom>
            <a:avLst/>
            <a:gdLst/>
            <a:ahLst/>
            <a:cxnLst/>
            <a:rect l="l" t="t" r="r" b="b"/>
            <a:pathLst>
              <a:path w="1001395" h="1000125">
                <a:moveTo>
                  <a:pt x="500634" y="0"/>
                </a:moveTo>
                <a:lnTo>
                  <a:pt x="452421" y="2288"/>
                </a:lnTo>
                <a:lnTo>
                  <a:pt x="405505" y="9012"/>
                </a:lnTo>
                <a:lnTo>
                  <a:pt x="360095" y="19963"/>
                </a:lnTo>
                <a:lnTo>
                  <a:pt x="316401" y="34933"/>
                </a:lnTo>
                <a:lnTo>
                  <a:pt x="274632" y="53710"/>
                </a:lnTo>
                <a:lnTo>
                  <a:pt x="234999" y="76087"/>
                </a:lnTo>
                <a:lnTo>
                  <a:pt x="197712" y="101853"/>
                </a:lnTo>
                <a:lnTo>
                  <a:pt x="162979" y="130799"/>
                </a:lnTo>
                <a:lnTo>
                  <a:pt x="131012" y="162715"/>
                </a:lnTo>
                <a:lnTo>
                  <a:pt x="102020" y="197394"/>
                </a:lnTo>
                <a:lnTo>
                  <a:pt x="76212" y="234624"/>
                </a:lnTo>
                <a:lnTo>
                  <a:pt x="53799" y="274197"/>
                </a:lnTo>
                <a:lnTo>
                  <a:pt x="34991" y="315903"/>
                </a:lnTo>
                <a:lnTo>
                  <a:pt x="19997" y="359533"/>
                </a:lnTo>
                <a:lnTo>
                  <a:pt x="9027" y="404877"/>
                </a:lnTo>
                <a:lnTo>
                  <a:pt x="2291" y="451726"/>
                </a:lnTo>
                <a:lnTo>
                  <a:pt x="0" y="499871"/>
                </a:lnTo>
                <a:lnTo>
                  <a:pt x="2291" y="548013"/>
                </a:lnTo>
                <a:lnTo>
                  <a:pt x="9027" y="594859"/>
                </a:lnTo>
                <a:lnTo>
                  <a:pt x="19997" y="640201"/>
                </a:lnTo>
                <a:lnTo>
                  <a:pt x="34991" y="683830"/>
                </a:lnTo>
                <a:lnTo>
                  <a:pt x="53799" y="725535"/>
                </a:lnTo>
                <a:lnTo>
                  <a:pt x="76212" y="765108"/>
                </a:lnTo>
                <a:lnTo>
                  <a:pt x="102020" y="802339"/>
                </a:lnTo>
                <a:lnTo>
                  <a:pt x="131012" y="837018"/>
                </a:lnTo>
                <a:lnTo>
                  <a:pt x="162979" y="868935"/>
                </a:lnTo>
                <a:lnTo>
                  <a:pt x="197712" y="897883"/>
                </a:lnTo>
                <a:lnTo>
                  <a:pt x="234999" y="923650"/>
                </a:lnTo>
                <a:lnTo>
                  <a:pt x="274632" y="946028"/>
                </a:lnTo>
                <a:lnTo>
                  <a:pt x="316401" y="964807"/>
                </a:lnTo>
                <a:lnTo>
                  <a:pt x="360095" y="979778"/>
                </a:lnTo>
                <a:lnTo>
                  <a:pt x="405505" y="990730"/>
                </a:lnTo>
                <a:lnTo>
                  <a:pt x="452421" y="997455"/>
                </a:lnTo>
                <a:lnTo>
                  <a:pt x="500634" y="999743"/>
                </a:lnTo>
                <a:lnTo>
                  <a:pt x="548846" y="997455"/>
                </a:lnTo>
                <a:lnTo>
                  <a:pt x="595762" y="990730"/>
                </a:lnTo>
                <a:lnTo>
                  <a:pt x="641172" y="979778"/>
                </a:lnTo>
                <a:lnTo>
                  <a:pt x="684866" y="964807"/>
                </a:lnTo>
                <a:lnTo>
                  <a:pt x="726635" y="946028"/>
                </a:lnTo>
                <a:lnTo>
                  <a:pt x="766268" y="923650"/>
                </a:lnTo>
                <a:lnTo>
                  <a:pt x="803555" y="897883"/>
                </a:lnTo>
                <a:lnTo>
                  <a:pt x="838288" y="868935"/>
                </a:lnTo>
                <a:lnTo>
                  <a:pt x="870255" y="837018"/>
                </a:lnTo>
                <a:lnTo>
                  <a:pt x="899247" y="802339"/>
                </a:lnTo>
                <a:lnTo>
                  <a:pt x="925055" y="765108"/>
                </a:lnTo>
                <a:lnTo>
                  <a:pt x="947468" y="725535"/>
                </a:lnTo>
                <a:lnTo>
                  <a:pt x="966276" y="683830"/>
                </a:lnTo>
                <a:lnTo>
                  <a:pt x="981270" y="640201"/>
                </a:lnTo>
                <a:lnTo>
                  <a:pt x="992240" y="594859"/>
                </a:lnTo>
                <a:lnTo>
                  <a:pt x="998976" y="548013"/>
                </a:lnTo>
                <a:lnTo>
                  <a:pt x="1001268" y="499871"/>
                </a:lnTo>
                <a:lnTo>
                  <a:pt x="998976" y="451726"/>
                </a:lnTo>
                <a:lnTo>
                  <a:pt x="992240" y="404877"/>
                </a:lnTo>
                <a:lnTo>
                  <a:pt x="981270" y="359533"/>
                </a:lnTo>
                <a:lnTo>
                  <a:pt x="966276" y="315903"/>
                </a:lnTo>
                <a:lnTo>
                  <a:pt x="947468" y="274197"/>
                </a:lnTo>
                <a:lnTo>
                  <a:pt x="925055" y="234624"/>
                </a:lnTo>
                <a:lnTo>
                  <a:pt x="899247" y="197394"/>
                </a:lnTo>
                <a:lnTo>
                  <a:pt x="870255" y="162715"/>
                </a:lnTo>
                <a:lnTo>
                  <a:pt x="838288" y="130799"/>
                </a:lnTo>
                <a:lnTo>
                  <a:pt x="803555" y="101853"/>
                </a:lnTo>
                <a:lnTo>
                  <a:pt x="766268" y="76087"/>
                </a:lnTo>
                <a:lnTo>
                  <a:pt x="726635" y="53710"/>
                </a:lnTo>
                <a:lnTo>
                  <a:pt x="684866" y="34933"/>
                </a:lnTo>
                <a:lnTo>
                  <a:pt x="641172" y="19963"/>
                </a:lnTo>
                <a:lnTo>
                  <a:pt x="595762" y="9012"/>
                </a:lnTo>
                <a:lnTo>
                  <a:pt x="548846" y="2288"/>
                </a:lnTo>
                <a:lnTo>
                  <a:pt x="500634" y="0"/>
                </a:lnTo>
                <a:close/>
              </a:path>
            </a:pathLst>
          </a:custGeom>
          <a:solidFill>
            <a:srgbClr val="9392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6">
            <a:extLst>
              <a:ext uri="{FF2B5EF4-FFF2-40B4-BE49-F238E27FC236}">
                <a16:creationId xmlns:a16="http://schemas.microsoft.com/office/drawing/2014/main" id="{43051AE6-C9E8-470E-8784-435F08043270}"/>
              </a:ext>
            </a:extLst>
          </p:cNvPr>
          <p:cNvSpPr/>
          <p:nvPr/>
        </p:nvSpPr>
        <p:spPr>
          <a:xfrm>
            <a:off x="8658606" y="1075182"/>
            <a:ext cx="0" cy="5166360"/>
          </a:xfrm>
          <a:custGeom>
            <a:avLst/>
            <a:gdLst/>
            <a:ahLst/>
            <a:cxnLst/>
            <a:rect l="l" t="t" r="r" b="b"/>
            <a:pathLst>
              <a:path h="5166360">
                <a:moveTo>
                  <a:pt x="0" y="0"/>
                </a:moveTo>
                <a:lnTo>
                  <a:pt x="0" y="5166359"/>
                </a:lnTo>
              </a:path>
            </a:pathLst>
          </a:custGeom>
          <a:ln w="38100">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17">
            <a:extLst>
              <a:ext uri="{FF2B5EF4-FFF2-40B4-BE49-F238E27FC236}">
                <a16:creationId xmlns:a16="http://schemas.microsoft.com/office/drawing/2014/main" id="{B1FB7F4C-4C50-4A94-92B5-2B8570C6B3E6}"/>
              </a:ext>
            </a:extLst>
          </p:cNvPr>
          <p:cNvSpPr txBox="1"/>
          <p:nvPr/>
        </p:nvSpPr>
        <p:spPr>
          <a:xfrm>
            <a:off x="9931654" y="1212596"/>
            <a:ext cx="1831339" cy="2600960"/>
          </a:xfrm>
          <a:prstGeom prst="rect">
            <a:avLst/>
          </a:prstGeom>
        </p:spPr>
        <p:txBody>
          <a:bodyPr vert="horz" wrap="square" lIns="0" tIns="12065" rIns="0" bIns="0" rtlCol="0">
            <a:spAutoFit/>
          </a:bodyPr>
          <a:lstStyle/>
          <a:p>
            <a:pPr marL="419734" marR="123189" lvl="0" indent="-16510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5" normalizeH="0" baseline="0" noProof="0" dirty="0">
                <a:ln>
                  <a:noFill/>
                </a:ln>
                <a:solidFill>
                  <a:srgbClr val="165AB6"/>
                </a:solidFill>
                <a:effectLst/>
                <a:uLnTx/>
                <a:uFillTx/>
                <a:latin typeface="Ebrima"/>
                <a:ea typeface="+mn-ea"/>
                <a:cs typeface="Ebrima"/>
              </a:rPr>
              <a:t>CONNECTIVITÉ  &amp;</a:t>
            </a:r>
            <a:r>
              <a:rPr kumimoji="0" sz="1600" b="1" i="0" u="none" strike="noStrike" kern="1200" cap="none" spc="-20" normalizeH="0" baseline="0" noProof="0" dirty="0">
                <a:ln>
                  <a:noFill/>
                </a:ln>
                <a:solidFill>
                  <a:srgbClr val="165AB6"/>
                </a:solidFill>
                <a:effectLst/>
                <a:uLnTx/>
                <a:uFillTx/>
                <a:latin typeface="Ebrima"/>
                <a:ea typeface="+mn-ea"/>
                <a:cs typeface="Ebrima"/>
              </a:rPr>
              <a:t> </a:t>
            </a:r>
            <a:r>
              <a:rPr kumimoji="0" sz="1600" b="1" i="0" u="none" strike="noStrike" kern="1200" cap="none" spc="-5" normalizeH="0" baseline="0" noProof="0" dirty="0">
                <a:ln>
                  <a:noFill/>
                </a:ln>
                <a:solidFill>
                  <a:srgbClr val="165AB6"/>
                </a:solidFill>
                <a:effectLst/>
                <a:uLnTx/>
                <a:uFillTx/>
                <a:latin typeface="Ebrima"/>
                <a:ea typeface="+mn-ea"/>
                <a:cs typeface="Ebrima"/>
              </a:rPr>
              <a:t>RÉSEAUX</a:t>
            </a:r>
            <a:endParaRPr kumimoji="0" sz="1600" b="0" i="0" u="none" strike="noStrike" kern="1200" cap="none" spc="0" normalizeH="0" baseline="0" noProof="0">
              <a:ln>
                <a:noFill/>
              </a:ln>
              <a:solidFill>
                <a:prstClr val="black"/>
              </a:solidFill>
              <a:effectLst/>
              <a:uLnTx/>
              <a:uFillTx/>
              <a:latin typeface="Ebrima"/>
              <a:ea typeface="+mn-ea"/>
              <a:cs typeface="Ebri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Ebrima"/>
              <a:ea typeface="+mn-ea"/>
              <a:cs typeface="Ebrima"/>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Ebrima"/>
              <a:ea typeface="+mn-ea"/>
              <a:cs typeface="Ebrima"/>
            </a:endParaRPr>
          </a:p>
          <a:p>
            <a:pPr marL="12065" marR="5080" lvl="0" indent="-127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srgbClr val="1B8ACD"/>
                </a:solidFill>
                <a:effectLst/>
                <a:uLnTx/>
                <a:uFillTx/>
                <a:latin typeface="Ebrima"/>
                <a:ea typeface="+mn-ea"/>
                <a:cs typeface="Ebrima"/>
              </a:rPr>
              <a:t>INTERFACES </a:t>
            </a:r>
            <a:r>
              <a:rPr kumimoji="0" sz="1600" b="1" i="0" u="none" strike="noStrike" kern="1200" cap="none" spc="-10" normalizeH="0" baseline="0" noProof="0" dirty="0">
                <a:ln>
                  <a:noFill/>
                </a:ln>
                <a:solidFill>
                  <a:srgbClr val="1B8ACD"/>
                </a:solidFill>
                <a:effectLst/>
                <a:uLnTx/>
                <a:uFillTx/>
                <a:latin typeface="Ebrima"/>
                <a:ea typeface="+mn-ea"/>
                <a:cs typeface="Ebrima"/>
              </a:rPr>
              <a:t>DE  </a:t>
            </a:r>
            <a:r>
              <a:rPr kumimoji="0" sz="1600" b="1" i="0" u="none" strike="noStrike" kern="1200" cap="none" spc="-5" normalizeH="0" baseline="0" noProof="0" dirty="0">
                <a:ln>
                  <a:noFill/>
                </a:ln>
                <a:solidFill>
                  <a:srgbClr val="1B8ACD"/>
                </a:solidFill>
                <a:effectLst/>
                <a:uLnTx/>
                <a:uFillTx/>
                <a:latin typeface="Ebrima"/>
                <a:ea typeface="+mn-ea"/>
                <a:cs typeface="Ebrima"/>
              </a:rPr>
              <a:t>COMM</a:t>
            </a:r>
            <a:r>
              <a:rPr kumimoji="0" sz="1600" b="1" i="0" u="none" strike="noStrike" kern="1200" cap="none" spc="-15" normalizeH="0" baseline="0" noProof="0" dirty="0">
                <a:ln>
                  <a:noFill/>
                </a:ln>
                <a:solidFill>
                  <a:srgbClr val="1B8ACD"/>
                </a:solidFill>
                <a:effectLst/>
                <a:uLnTx/>
                <a:uFillTx/>
                <a:latin typeface="Ebrima"/>
                <a:ea typeface="+mn-ea"/>
                <a:cs typeface="Ebrima"/>
              </a:rPr>
              <a:t>U</a:t>
            </a:r>
            <a:r>
              <a:rPr kumimoji="0" sz="1600" b="1" i="0" u="none" strike="noStrike" kern="1200" cap="none" spc="-10" normalizeH="0" baseline="0" noProof="0" dirty="0">
                <a:ln>
                  <a:noFill/>
                </a:ln>
                <a:solidFill>
                  <a:srgbClr val="1B8ACD"/>
                </a:solidFill>
                <a:effectLst/>
                <a:uLnTx/>
                <a:uFillTx/>
                <a:latin typeface="Ebrima"/>
                <a:ea typeface="+mn-ea"/>
                <a:cs typeface="Ebrima"/>
              </a:rPr>
              <a:t>NICATI</a:t>
            </a:r>
            <a:r>
              <a:rPr kumimoji="0" sz="1600" b="1" i="0" u="none" strike="noStrike" kern="1200" cap="none" spc="5" normalizeH="0" baseline="0" noProof="0" dirty="0">
                <a:ln>
                  <a:noFill/>
                </a:ln>
                <a:solidFill>
                  <a:srgbClr val="1B8ACD"/>
                </a:solidFill>
                <a:effectLst/>
                <a:uLnTx/>
                <a:uFillTx/>
                <a:latin typeface="Ebrima"/>
                <a:ea typeface="+mn-ea"/>
                <a:cs typeface="Ebrima"/>
              </a:rPr>
              <a:t>O</a:t>
            </a:r>
            <a:r>
              <a:rPr kumimoji="0" sz="1600" b="1" i="0" u="none" strike="noStrike" kern="1200" cap="none" spc="-5" normalizeH="0" baseline="0" noProof="0" dirty="0">
                <a:ln>
                  <a:noFill/>
                </a:ln>
                <a:solidFill>
                  <a:srgbClr val="1B8ACD"/>
                </a:solidFill>
                <a:effectLst/>
                <a:uLnTx/>
                <a:uFillTx/>
                <a:latin typeface="Ebrima"/>
                <a:ea typeface="+mn-ea"/>
                <a:cs typeface="Ebrima"/>
              </a:rPr>
              <a:t>N</a:t>
            </a:r>
            <a:endParaRPr kumimoji="0" sz="1600" b="0" i="0" u="none" strike="noStrike" kern="1200" cap="none" spc="0" normalizeH="0" baseline="0" noProof="0">
              <a:ln>
                <a:noFill/>
              </a:ln>
              <a:solidFill>
                <a:prstClr val="black"/>
              </a:solidFill>
              <a:effectLst/>
              <a:uLnTx/>
              <a:uFillTx/>
              <a:latin typeface="Ebrima"/>
              <a:ea typeface="+mn-ea"/>
              <a:cs typeface="Ebri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Ebrima"/>
              <a:ea typeface="+mn-ea"/>
              <a:cs typeface="Ebrima"/>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Ebrima"/>
              <a:ea typeface="+mn-ea"/>
              <a:cs typeface="Ebrima"/>
            </a:endParaRPr>
          </a:p>
          <a:p>
            <a:pPr marL="165735" marR="13716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051739"/>
                </a:solidFill>
                <a:effectLst/>
                <a:uLnTx/>
                <a:uFillTx/>
                <a:latin typeface="Ebrima"/>
                <a:ea typeface="+mn-ea"/>
                <a:cs typeface="Ebrima"/>
              </a:rPr>
              <a:t>G</a:t>
            </a:r>
            <a:r>
              <a:rPr kumimoji="0" sz="1600" b="1" i="0" u="none" strike="noStrike" kern="1200" cap="none" spc="-10" normalizeH="0" baseline="0" noProof="0" dirty="0">
                <a:ln>
                  <a:noFill/>
                </a:ln>
                <a:solidFill>
                  <a:srgbClr val="051739"/>
                </a:solidFill>
                <a:effectLst/>
                <a:uLnTx/>
                <a:uFillTx/>
                <a:latin typeface="Ebrima"/>
                <a:ea typeface="+mn-ea"/>
                <a:cs typeface="Ebrima"/>
              </a:rPr>
              <a:t>O</a:t>
            </a:r>
            <a:r>
              <a:rPr kumimoji="0" sz="1600" b="1" i="0" u="none" strike="noStrike" kern="1200" cap="none" spc="-5" normalizeH="0" baseline="0" noProof="0" dirty="0">
                <a:ln>
                  <a:noFill/>
                </a:ln>
                <a:solidFill>
                  <a:srgbClr val="051739"/>
                </a:solidFill>
                <a:effectLst/>
                <a:uLnTx/>
                <a:uFillTx/>
                <a:latin typeface="Ebrima"/>
                <a:ea typeface="+mn-ea"/>
                <a:cs typeface="Ebrima"/>
              </a:rPr>
              <a:t>UVERN</a:t>
            </a:r>
            <a:r>
              <a:rPr kumimoji="0" sz="1600" b="1" i="0" u="none" strike="noStrike" kern="1200" cap="none" spc="0" normalizeH="0" baseline="0" noProof="0" dirty="0">
                <a:ln>
                  <a:noFill/>
                </a:ln>
                <a:solidFill>
                  <a:srgbClr val="051739"/>
                </a:solidFill>
                <a:effectLst/>
                <a:uLnTx/>
                <a:uFillTx/>
                <a:latin typeface="Ebrima"/>
                <a:ea typeface="+mn-ea"/>
                <a:cs typeface="Ebrima"/>
              </a:rPr>
              <a:t>A</a:t>
            </a:r>
            <a:r>
              <a:rPr kumimoji="0" sz="1600" b="1" i="0" u="none" strike="noStrike" kern="1200" cap="none" spc="-10" normalizeH="0" baseline="0" noProof="0" dirty="0">
                <a:ln>
                  <a:noFill/>
                </a:ln>
                <a:solidFill>
                  <a:srgbClr val="051739"/>
                </a:solidFill>
                <a:effectLst/>
                <a:uLnTx/>
                <a:uFillTx/>
                <a:latin typeface="Ebrima"/>
                <a:ea typeface="+mn-ea"/>
                <a:cs typeface="Ebrima"/>
              </a:rPr>
              <a:t>NCE  NUMÉRIQUE</a:t>
            </a:r>
            <a:endParaRPr kumimoji="0" sz="1600" b="0" i="0" u="none" strike="noStrike" kern="1200" cap="none" spc="0" normalizeH="0" baseline="0" noProof="0">
              <a:ln>
                <a:noFill/>
              </a:ln>
              <a:solidFill>
                <a:prstClr val="black"/>
              </a:solidFill>
              <a:effectLst/>
              <a:uLnTx/>
              <a:uFillTx/>
              <a:latin typeface="Ebrima"/>
              <a:ea typeface="+mn-ea"/>
              <a:cs typeface="Ebrima"/>
            </a:endParaRPr>
          </a:p>
        </p:txBody>
      </p:sp>
      <p:sp>
        <p:nvSpPr>
          <p:cNvPr id="21" name="object 18">
            <a:extLst>
              <a:ext uri="{FF2B5EF4-FFF2-40B4-BE49-F238E27FC236}">
                <a16:creationId xmlns:a16="http://schemas.microsoft.com/office/drawing/2014/main" id="{3EDFFAEF-3C4F-4FCD-A8E3-41D62152B476}"/>
              </a:ext>
            </a:extLst>
          </p:cNvPr>
          <p:cNvSpPr txBox="1"/>
          <p:nvPr/>
        </p:nvSpPr>
        <p:spPr>
          <a:xfrm>
            <a:off x="10210292" y="4470908"/>
            <a:ext cx="156464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5" normalizeH="0" baseline="0" noProof="0" dirty="0">
                <a:ln>
                  <a:noFill/>
                </a:ln>
                <a:solidFill>
                  <a:srgbClr val="27C689"/>
                </a:solidFill>
                <a:effectLst/>
                <a:uLnTx/>
                <a:uFillTx/>
                <a:latin typeface="Ebrima"/>
                <a:ea typeface="+mn-ea"/>
                <a:cs typeface="Ebrima"/>
              </a:rPr>
              <a:t>CYBERSÉCURITÉ</a:t>
            </a:r>
            <a:endParaRPr kumimoji="0" sz="1600" b="0" i="0" u="none" strike="noStrike" kern="1200" cap="none" spc="0" normalizeH="0" baseline="0" noProof="0">
              <a:ln>
                <a:noFill/>
              </a:ln>
              <a:solidFill>
                <a:prstClr val="black"/>
              </a:solidFill>
              <a:effectLst/>
              <a:uLnTx/>
              <a:uFillTx/>
              <a:latin typeface="Ebrima"/>
              <a:ea typeface="+mn-ea"/>
              <a:cs typeface="Ebrima"/>
            </a:endParaRPr>
          </a:p>
        </p:txBody>
      </p:sp>
      <p:sp>
        <p:nvSpPr>
          <p:cNvPr id="22" name="object 19">
            <a:extLst>
              <a:ext uri="{FF2B5EF4-FFF2-40B4-BE49-F238E27FC236}">
                <a16:creationId xmlns:a16="http://schemas.microsoft.com/office/drawing/2014/main" id="{7D45DCE3-3F5B-4097-B0CE-C3ECC23D2FFC}"/>
              </a:ext>
            </a:extLst>
          </p:cNvPr>
          <p:cNvSpPr txBox="1"/>
          <p:nvPr/>
        </p:nvSpPr>
        <p:spPr>
          <a:xfrm>
            <a:off x="10358119" y="5394147"/>
            <a:ext cx="1239520" cy="513080"/>
          </a:xfrm>
          <a:prstGeom prst="rect">
            <a:avLst/>
          </a:prstGeom>
        </p:spPr>
        <p:txBody>
          <a:bodyPr vert="horz" wrap="square" lIns="0" tIns="12065" rIns="0" bIns="0" rtlCol="0">
            <a:spAutoFit/>
          </a:bodyPr>
          <a:lstStyle/>
          <a:p>
            <a:pPr marL="12700" marR="5080" lvl="0" indent="141605"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10" normalizeH="0" baseline="0" noProof="0" dirty="0">
                <a:ln>
                  <a:noFill/>
                </a:ln>
                <a:solidFill>
                  <a:srgbClr val="93929F"/>
                </a:solidFill>
                <a:effectLst/>
                <a:uLnTx/>
                <a:uFillTx/>
                <a:latin typeface="Ebrima"/>
                <a:ea typeface="+mn-ea"/>
                <a:cs typeface="Ebrima"/>
              </a:rPr>
              <a:t>SOBRIÉTÉ  NUMÉ</a:t>
            </a:r>
            <a:r>
              <a:rPr kumimoji="0" sz="1600" b="1" i="0" u="none" strike="noStrike" kern="1200" cap="none" spc="-5" normalizeH="0" baseline="0" noProof="0" dirty="0">
                <a:ln>
                  <a:noFill/>
                </a:ln>
                <a:solidFill>
                  <a:srgbClr val="93929F"/>
                </a:solidFill>
                <a:effectLst/>
                <a:uLnTx/>
                <a:uFillTx/>
                <a:latin typeface="Ebrima"/>
                <a:ea typeface="+mn-ea"/>
                <a:cs typeface="Ebrima"/>
              </a:rPr>
              <a:t>RIQUE</a:t>
            </a:r>
            <a:endParaRPr kumimoji="0" sz="1600" b="0" i="0" u="none" strike="noStrike" kern="1200" cap="none" spc="0" normalizeH="0" baseline="0" noProof="0">
              <a:ln>
                <a:noFill/>
              </a:ln>
              <a:solidFill>
                <a:prstClr val="black"/>
              </a:solidFill>
              <a:effectLst/>
              <a:uLnTx/>
              <a:uFillTx/>
              <a:latin typeface="Ebrima"/>
              <a:ea typeface="+mn-ea"/>
              <a:cs typeface="Ebrima"/>
            </a:endParaRPr>
          </a:p>
        </p:txBody>
      </p:sp>
      <p:sp>
        <p:nvSpPr>
          <p:cNvPr id="23" name="object 20">
            <a:extLst>
              <a:ext uri="{FF2B5EF4-FFF2-40B4-BE49-F238E27FC236}">
                <a16:creationId xmlns:a16="http://schemas.microsoft.com/office/drawing/2014/main" id="{1AADFA31-1444-44B3-9DAE-55DEB3236491}"/>
              </a:ext>
            </a:extLst>
          </p:cNvPr>
          <p:cNvSpPr/>
          <p:nvPr/>
        </p:nvSpPr>
        <p:spPr>
          <a:xfrm>
            <a:off x="9261347" y="2267711"/>
            <a:ext cx="484631" cy="48158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1">
            <a:extLst>
              <a:ext uri="{FF2B5EF4-FFF2-40B4-BE49-F238E27FC236}">
                <a16:creationId xmlns:a16="http://schemas.microsoft.com/office/drawing/2014/main" id="{FCC56452-EE0B-47B2-AA01-F43A2FBE0202}"/>
              </a:ext>
            </a:extLst>
          </p:cNvPr>
          <p:cNvSpPr/>
          <p:nvPr/>
        </p:nvSpPr>
        <p:spPr>
          <a:xfrm>
            <a:off x="9261347" y="1184147"/>
            <a:ext cx="603503" cy="60350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2">
            <a:extLst>
              <a:ext uri="{FF2B5EF4-FFF2-40B4-BE49-F238E27FC236}">
                <a16:creationId xmlns:a16="http://schemas.microsoft.com/office/drawing/2014/main" id="{5E271CBD-AD86-479A-A98F-070A50465024}"/>
              </a:ext>
            </a:extLst>
          </p:cNvPr>
          <p:cNvSpPr/>
          <p:nvPr/>
        </p:nvSpPr>
        <p:spPr>
          <a:xfrm>
            <a:off x="9215628" y="5362955"/>
            <a:ext cx="591312" cy="59283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3">
            <a:extLst>
              <a:ext uri="{FF2B5EF4-FFF2-40B4-BE49-F238E27FC236}">
                <a16:creationId xmlns:a16="http://schemas.microsoft.com/office/drawing/2014/main" id="{AA00DDE8-AC6C-4230-9FC8-3E9F7C250FFE}"/>
              </a:ext>
            </a:extLst>
          </p:cNvPr>
          <p:cNvSpPr/>
          <p:nvPr/>
        </p:nvSpPr>
        <p:spPr>
          <a:xfrm>
            <a:off x="9227819" y="3300984"/>
            <a:ext cx="507492" cy="507491"/>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4">
            <a:extLst>
              <a:ext uri="{FF2B5EF4-FFF2-40B4-BE49-F238E27FC236}">
                <a16:creationId xmlns:a16="http://schemas.microsoft.com/office/drawing/2014/main" id="{BF64C663-6441-494A-9D82-096020CFBD4D}"/>
              </a:ext>
            </a:extLst>
          </p:cNvPr>
          <p:cNvSpPr/>
          <p:nvPr/>
        </p:nvSpPr>
        <p:spPr>
          <a:xfrm>
            <a:off x="9291828" y="4402835"/>
            <a:ext cx="443483" cy="445007"/>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1BB304C1-D00C-49C7-8375-F4BA04B6D0A3}"/>
              </a:ext>
            </a:extLst>
          </p:cNvPr>
          <p:cNvSpPr/>
          <p:nvPr/>
        </p:nvSpPr>
        <p:spPr>
          <a:xfrm rot="20282116">
            <a:off x="5353939" y="5040204"/>
            <a:ext cx="3562129" cy="707886"/>
          </a:xfrm>
          <a:prstGeom prst="rect">
            <a:avLst/>
          </a:prstGeom>
          <a:noFill/>
        </p:spPr>
        <p:txBody>
          <a:bodyPr wrap="none" lIns="91440" tIns="45720" rIns="91440" bIns="45720">
            <a:spAutoFit/>
          </a:bodyPr>
          <a:lstStyle/>
          <a:p>
            <a:pPr algn="ctr"/>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to be translated</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173624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A6E21FD1-04AB-4BE5-AADB-AEA3CAC7B8AA}"/>
              </a:ext>
            </a:extLst>
          </p:cNvPr>
          <p:cNvGrpSpPr>
            <a:grpSpLocks noChangeAspect="1"/>
          </p:cNvGrpSpPr>
          <p:nvPr/>
        </p:nvGrpSpPr>
        <p:grpSpPr>
          <a:xfrm>
            <a:off x="1057980" y="1378372"/>
            <a:ext cx="10508302" cy="4816332"/>
            <a:chOff x="114415" y="1073657"/>
            <a:chExt cx="12071866" cy="5532969"/>
          </a:xfrm>
        </p:grpSpPr>
        <p:grpSp>
          <p:nvGrpSpPr>
            <p:cNvPr id="38" name="Group 37">
              <a:extLst>
                <a:ext uri="{FF2B5EF4-FFF2-40B4-BE49-F238E27FC236}">
                  <a16:creationId xmlns:a16="http://schemas.microsoft.com/office/drawing/2014/main" id="{881BCF84-8856-7A49-B94C-2537C472CF68}"/>
                </a:ext>
              </a:extLst>
            </p:cNvPr>
            <p:cNvGrpSpPr/>
            <p:nvPr/>
          </p:nvGrpSpPr>
          <p:grpSpPr>
            <a:xfrm>
              <a:off x="4024907" y="2654315"/>
              <a:ext cx="4142183" cy="2760509"/>
              <a:chOff x="8116468" y="4028303"/>
              <a:chExt cx="8284366" cy="5521017"/>
            </a:xfrm>
          </p:grpSpPr>
          <p:sp>
            <p:nvSpPr>
              <p:cNvPr id="36" name="Bent Arrow 35">
                <a:extLst>
                  <a:ext uri="{FF2B5EF4-FFF2-40B4-BE49-F238E27FC236}">
                    <a16:creationId xmlns:a16="http://schemas.microsoft.com/office/drawing/2014/main" id="{866DB66B-E1D9-F847-BACC-2EE4275D579B}"/>
                  </a:ext>
                </a:extLst>
              </p:cNvPr>
              <p:cNvSpPr/>
              <p:nvPr/>
            </p:nvSpPr>
            <p:spPr>
              <a:xfrm flipH="1">
                <a:off x="8116468" y="5413247"/>
                <a:ext cx="4581144" cy="4136073"/>
              </a:xfrm>
              <a:prstGeom prst="bentArrow">
                <a:avLst>
                  <a:gd name="adj1" fmla="val 21434"/>
                  <a:gd name="adj2" fmla="val 25000"/>
                  <a:gd name="adj3" fmla="val 26783"/>
                  <a:gd name="adj4" fmla="val 84051"/>
                </a:avLst>
              </a:prstGeom>
              <a:solidFill>
                <a:srgbClr val="63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37" name="Up Arrow 36">
                <a:extLst>
                  <a:ext uri="{FF2B5EF4-FFF2-40B4-BE49-F238E27FC236}">
                    <a16:creationId xmlns:a16="http://schemas.microsoft.com/office/drawing/2014/main" id="{A149D7CE-F73E-EB44-BABA-E4DEBDCB7AB4}"/>
                  </a:ext>
                </a:extLst>
              </p:cNvPr>
              <p:cNvSpPr/>
              <p:nvPr/>
            </p:nvSpPr>
            <p:spPr>
              <a:xfrm>
                <a:off x="11415252" y="4028303"/>
                <a:ext cx="1681316" cy="5521017"/>
              </a:xfrm>
              <a:prstGeom prst="upArrow">
                <a:avLst/>
              </a:prstGeom>
              <a:solidFill>
                <a:srgbClr val="71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p:nvSpPr>
              <p:cNvPr id="35" name="Bent Arrow 34">
                <a:extLst>
                  <a:ext uri="{FF2B5EF4-FFF2-40B4-BE49-F238E27FC236}">
                    <a16:creationId xmlns:a16="http://schemas.microsoft.com/office/drawing/2014/main" id="{E1390687-E5B2-4F4C-BDC2-717926E50A40}"/>
                  </a:ext>
                </a:extLst>
              </p:cNvPr>
              <p:cNvSpPr/>
              <p:nvPr/>
            </p:nvSpPr>
            <p:spPr>
              <a:xfrm>
                <a:off x="11816666" y="5413247"/>
                <a:ext cx="4584168" cy="4136073"/>
              </a:xfrm>
              <a:prstGeom prst="bentArrow">
                <a:avLst>
                  <a:gd name="adj1" fmla="val 21434"/>
                  <a:gd name="adj2" fmla="val 25000"/>
                  <a:gd name="adj3" fmla="val 26783"/>
                  <a:gd name="adj4" fmla="val 84051"/>
                </a:avLst>
              </a:prstGeom>
              <a:solidFill>
                <a:srgbClr val="94D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grpSp>
        <p:sp>
          <p:nvSpPr>
            <p:cNvPr id="41" name="TextBox 40">
              <a:extLst>
                <a:ext uri="{FF2B5EF4-FFF2-40B4-BE49-F238E27FC236}">
                  <a16:creationId xmlns:a16="http://schemas.microsoft.com/office/drawing/2014/main" id="{1EAA6BC1-B588-9649-ADD8-6D41F3E4BBE4}"/>
                </a:ext>
              </a:extLst>
            </p:cNvPr>
            <p:cNvSpPr txBox="1"/>
            <p:nvPr/>
          </p:nvSpPr>
          <p:spPr>
            <a:xfrm>
              <a:off x="8438421" y="3062036"/>
              <a:ext cx="3747860" cy="459644"/>
            </a:xfrm>
            <a:prstGeom prst="rect">
              <a:avLst/>
            </a:prstGeom>
            <a:noFill/>
          </p:spPr>
          <p:txBody>
            <a:bodyPr wrap="none" rtlCol="0" anchor="ctr" anchorCtr="0">
              <a:spAutoFit/>
            </a:bodyPr>
            <a:lstStyle>
              <a:defPPr>
                <a:defRPr lang="fr-FR"/>
              </a:defPPr>
              <a:lvl1pPr marR="0" lvl="0" indent="0" algn="r" fontAlgn="auto">
                <a:lnSpc>
                  <a:spcPct val="100000"/>
                </a:lnSpc>
                <a:spcBef>
                  <a:spcPts val="0"/>
                </a:spcBef>
                <a:spcAft>
                  <a:spcPts val="0"/>
                </a:spcAft>
                <a:buClrTx/>
                <a:buSzTx/>
                <a:buFontTx/>
                <a:buNone/>
                <a:tabLst/>
                <a:defRPr kumimoji="0" sz="2000" b="1" i="0" u="none" strike="noStrike" cap="small" spc="0" normalizeH="0">
                  <a:ln>
                    <a:noFill/>
                  </a:ln>
                  <a:solidFill>
                    <a:srgbClr val="44546A"/>
                  </a:solidFill>
                  <a:effectLst/>
                  <a:uLnTx/>
                  <a:uFillTx/>
                  <a:latin typeface="Poppins" pitchFamily="2" charset="77"/>
                  <a:ea typeface="League Spartan" charset="0"/>
                  <a:cs typeface="Poppins"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srgbClr val="44546A"/>
                  </a:solidFill>
                  <a:effectLst/>
                  <a:uLnTx/>
                  <a:uFillTx/>
                  <a:latin typeface="Poppins" pitchFamily="2" charset="77"/>
                </a:rPr>
                <a:t>R2S for District Development</a:t>
              </a:r>
            </a:p>
          </p:txBody>
        </p:sp>
        <p:sp>
          <p:nvSpPr>
            <p:cNvPr id="45" name="TextBox 44">
              <a:extLst>
                <a:ext uri="{FF2B5EF4-FFF2-40B4-BE49-F238E27FC236}">
                  <a16:creationId xmlns:a16="http://schemas.microsoft.com/office/drawing/2014/main" id="{2F92ED0A-C1D0-674C-97F7-6D1B2697A2AF}"/>
                </a:ext>
              </a:extLst>
            </p:cNvPr>
            <p:cNvSpPr txBox="1"/>
            <p:nvPr/>
          </p:nvSpPr>
          <p:spPr>
            <a:xfrm>
              <a:off x="114415" y="3095436"/>
              <a:ext cx="3686575" cy="459644"/>
            </a:xfrm>
            <a:prstGeom prst="rect">
              <a:avLst/>
            </a:prstGeom>
            <a:noFill/>
          </p:spPr>
          <p:txBody>
            <a:bodyPr wrap="non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srgbClr val="44546A"/>
                  </a:solidFill>
                  <a:effectLst/>
                  <a:uLnTx/>
                  <a:uFillTx/>
                  <a:latin typeface="Poppins" pitchFamily="2" charset="77"/>
                  <a:ea typeface="League Spartan" charset="0"/>
                  <a:cs typeface="Poppins" pitchFamily="2" charset="77"/>
                </a:rPr>
                <a:t>R2S for Residential Buildings</a:t>
              </a:r>
            </a:p>
          </p:txBody>
        </p:sp>
        <p:sp>
          <p:nvSpPr>
            <p:cNvPr id="48" name="TextBox 47">
              <a:extLst>
                <a:ext uri="{FF2B5EF4-FFF2-40B4-BE49-F238E27FC236}">
                  <a16:creationId xmlns:a16="http://schemas.microsoft.com/office/drawing/2014/main" id="{4430AFF4-8754-F448-BEC1-655161D7E917}"/>
                </a:ext>
              </a:extLst>
            </p:cNvPr>
            <p:cNvSpPr txBox="1"/>
            <p:nvPr/>
          </p:nvSpPr>
          <p:spPr>
            <a:xfrm>
              <a:off x="4261940" y="1073657"/>
              <a:ext cx="3860708" cy="459644"/>
            </a:xfrm>
            <a:prstGeom prst="rect">
              <a:avLst/>
            </a:prstGeom>
            <a:noFill/>
          </p:spPr>
          <p:txBody>
            <a:bodyPr wrap="none" rtlCol="0" anchor="ctr" anchorCtr="0">
              <a:spAutoFit/>
            </a:bodyPr>
            <a:lstStyle>
              <a:defPPr>
                <a:defRPr lang="fr-FR"/>
              </a:defPPr>
              <a:lvl1pPr marR="0" lvl="0" indent="0" algn="r" fontAlgn="auto">
                <a:lnSpc>
                  <a:spcPct val="100000"/>
                </a:lnSpc>
                <a:spcBef>
                  <a:spcPts val="0"/>
                </a:spcBef>
                <a:spcAft>
                  <a:spcPts val="0"/>
                </a:spcAft>
                <a:buClrTx/>
                <a:buSzTx/>
                <a:buFontTx/>
                <a:buNone/>
                <a:tabLst/>
                <a:defRPr kumimoji="0" sz="2000" b="1" i="0" u="none" strike="noStrike" cap="small" spc="0" normalizeH="0">
                  <a:ln>
                    <a:noFill/>
                  </a:ln>
                  <a:solidFill>
                    <a:srgbClr val="44546A"/>
                  </a:solidFill>
                  <a:effectLst/>
                  <a:uLnTx/>
                  <a:uFillTx/>
                  <a:latin typeface="Poppins" pitchFamily="2" charset="77"/>
                  <a:ea typeface="League Spartan" charset="0"/>
                  <a:cs typeface="Poppins"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srgbClr val="44546A"/>
                  </a:solidFill>
                  <a:effectLst/>
                  <a:uLnTx/>
                  <a:uFillTx/>
                  <a:latin typeface="Poppins" pitchFamily="2" charset="77"/>
                </a:rPr>
                <a:t>R2S for Commercial Buildings</a:t>
              </a:r>
            </a:p>
          </p:txBody>
        </p:sp>
        <p:pic>
          <p:nvPicPr>
            <p:cNvPr id="17410" name="Picture 2" descr="R2S-Ready2Services, faites de votre bâtiment une plateforme de ...">
              <a:extLst>
                <a:ext uri="{FF2B5EF4-FFF2-40B4-BE49-F238E27FC236}">
                  <a16:creationId xmlns:a16="http://schemas.microsoft.com/office/drawing/2014/main" id="{607714D4-C4E9-4AFE-AD52-FC6B0D21D6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361"/>
            <a:stretch/>
          </p:blipFill>
          <p:spPr bwMode="auto">
            <a:xfrm>
              <a:off x="5184404" y="5333270"/>
              <a:ext cx="1933575" cy="12733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Buidling Icon #74195 - Free Icons Library">
              <a:extLst>
                <a:ext uri="{FF2B5EF4-FFF2-40B4-BE49-F238E27FC236}">
                  <a16:creationId xmlns:a16="http://schemas.microsoft.com/office/drawing/2014/main" id="{F9BF5D3D-5B3D-4333-BD4B-309D3518A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617" y="3525312"/>
              <a:ext cx="1383574" cy="138357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Download City Buildings Silhouette for free | Building silhouette ...">
              <a:extLst>
                <a:ext uri="{FF2B5EF4-FFF2-40B4-BE49-F238E27FC236}">
                  <a16:creationId xmlns:a16="http://schemas.microsoft.com/office/drawing/2014/main" id="{983B9954-9A11-430C-BE4C-ECF24285D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693" y="1423390"/>
              <a:ext cx="1230925" cy="1230925"/>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3BCEBB05-1702-469F-8D37-9A60A531F579}"/>
                </a:ext>
              </a:extLst>
            </p:cNvPr>
            <p:cNvPicPr>
              <a:picLocks noChangeAspect="1"/>
            </p:cNvPicPr>
            <p:nvPr/>
          </p:nvPicPr>
          <p:blipFill>
            <a:blip r:embed="rId5">
              <a:biLevel thresh="75000"/>
            </a:blip>
            <a:stretch>
              <a:fillRect/>
            </a:stretch>
          </p:blipFill>
          <p:spPr>
            <a:xfrm>
              <a:off x="8863459" y="3521680"/>
              <a:ext cx="2563278" cy="1390837"/>
            </a:xfrm>
            <a:prstGeom prst="rect">
              <a:avLst/>
            </a:prstGeom>
          </p:spPr>
        </p:pic>
      </p:grpSp>
      <p:sp>
        <p:nvSpPr>
          <p:cNvPr id="4" name="Titre 3">
            <a:extLst>
              <a:ext uri="{FF2B5EF4-FFF2-40B4-BE49-F238E27FC236}">
                <a16:creationId xmlns:a16="http://schemas.microsoft.com/office/drawing/2014/main" id="{82868218-4061-4EB3-A475-AD2FE6DED450}"/>
              </a:ext>
            </a:extLst>
          </p:cNvPr>
          <p:cNvSpPr>
            <a:spLocks noGrp="1"/>
          </p:cNvSpPr>
          <p:nvPr>
            <p:ph type="title"/>
          </p:nvPr>
        </p:nvSpPr>
        <p:spPr/>
        <p:txBody>
          <a:bodyPr/>
          <a:lstStyle/>
          <a:p>
            <a:r>
              <a:rPr lang="fr-FR" dirty="0"/>
              <a:t>R2S: a global </a:t>
            </a:r>
            <a:r>
              <a:rPr lang="fr-FR" dirty="0" err="1"/>
              <a:t>approach</a:t>
            </a:r>
            <a:endParaRPr lang="fr-FR" dirty="0"/>
          </a:p>
        </p:txBody>
      </p:sp>
      <p:sp>
        <p:nvSpPr>
          <p:cNvPr id="19" name="ZoneTexte 18">
            <a:extLst>
              <a:ext uri="{FF2B5EF4-FFF2-40B4-BE49-F238E27FC236}">
                <a16:creationId xmlns:a16="http://schemas.microsoft.com/office/drawing/2014/main" id="{EA4471AB-EF1A-42DD-AFB6-7B5FD2AB5706}"/>
              </a:ext>
            </a:extLst>
          </p:cNvPr>
          <p:cNvSpPr txBox="1"/>
          <p:nvPr/>
        </p:nvSpPr>
        <p:spPr>
          <a:xfrm>
            <a:off x="2535169" y="823561"/>
            <a:ext cx="7555392" cy="461665"/>
          </a:xfrm>
          <a:prstGeom prst="rect">
            <a:avLst/>
          </a:prstGeom>
          <a:noFill/>
        </p:spPr>
        <p:txBody>
          <a:bodyPr wrap="square">
            <a:spAutoFit/>
          </a:bodyPr>
          <a:lstStyle/>
          <a:p>
            <a:pPr algn="ctr">
              <a:defRPr/>
            </a:pPr>
            <a:r>
              <a:rPr lang="en-US" sz="2400" cap="small" dirty="0">
                <a:solidFill>
                  <a:schemeClr val="accent6">
                    <a:lumMod val="75000"/>
                  </a:schemeClr>
                </a:solidFill>
              </a:rPr>
              <a:t>applied to multiple scales &amp; multiple service domains</a:t>
            </a:r>
            <a:endParaRPr lang="fr-FR" sz="2400" cap="small" dirty="0">
              <a:solidFill>
                <a:schemeClr val="accent6">
                  <a:lumMod val="75000"/>
                </a:schemeClr>
              </a:solidFill>
            </a:endParaRPr>
          </a:p>
        </p:txBody>
      </p:sp>
    </p:spTree>
    <p:extLst>
      <p:ext uri="{BB962C8B-B14F-4D97-AF65-F5344CB8AC3E}">
        <p14:creationId xmlns:p14="http://schemas.microsoft.com/office/powerpoint/2010/main" val="880910469"/>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2">
            <a:extLst>
              <a:ext uri="{FF2B5EF4-FFF2-40B4-BE49-F238E27FC236}">
                <a16:creationId xmlns:a16="http://schemas.microsoft.com/office/drawing/2014/main" id="{B92DDF90-3781-46FA-A09E-EF7826469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906" y="1456327"/>
            <a:ext cx="4802187"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82089F45-6D7B-4B06-BDE4-A2DE6D0B3649}"/>
              </a:ext>
            </a:extLst>
          </p:cNvPr>
          <p:cNvSpPr txBox="1"/>
          <p:nvPr/>
        </p:nvSpPr>
        <p:spPr>
          <a:xfrm>
            <a:off x="8249837" y="4836781"/>
            <a:ext cx="1765740" cy="400110"/>
          </a:xfrm>
          <a:prstGeom prst="rect">
            <a:avLst/>
          </a:prstGeom>
          <a:noFill/>
        </p:spPr>
        <p:txBody>
          <a:bodyPr wrap="none" rtlCol="0">
            <a:spAutoFit/>
          </a:bodyPr>
          <a:lstStyle/>
          <a:p>
            <a:r>
              <a:rPr lang="en-US" sz="2000" b="1" cap="small" dirty="0">
                <a:latin typeface="Poppins" pitchFamily="2" charset="77"/>
              </a:rPr>
              <a:t>Energy Services</a:t>
            </a:r>
          </a:p>
        </p:txBody>
      </p:sp>
      <p:sp>
        <p:nvSpPr>
          <p:cNvPr id="58" name="ZoneTexte 57">
            <a:extLst>
              <a:ext uri="{FF2B5EF4-FFF2-40B4-BE49-F238E27FC236}">
                <a16:creationId xmlns:a16="http://schemas.microsoft.com/office/drawing/2014/main" id="{4AC7FEAD-C4CE-42D5-9154-24F4AF489AB7}"/>
              </a:ext>
            </a:extLst>
          </p:cNvPr>
          <p:cNvSpPr txBox="1"/>
          <p:nvPr/>
        </p:nvSpPr>
        <p:spPr>
          <a:xfrm>
            <a:off x="1902856" y="3239934"/>
            <a:ext cx="1940275" cy="400110"/>
          </a:xfrm>
          <a:prstGeom prst="rect">
            <a:avLst/>
          </a:prstGeom>
          <a:noFill/>
        </p:spPr>
        <p:txBody>
          <a:bodyPr wrap="none" rtlCol="0">
            <a:spAutoFit/>
          </a:bodyPr>
          <a:lstStyle/>
          <a:p>
            <a:r>
              <a:rPr lang="en-US" sz="2000" b="1" cap="small" dirty="0">
                <a:latin typeface="Poppins" pitchFamily="2" charset="77"/>
              </a:rPr>
              <a:t>Mobility Services</a:t>
            </a:r>
          </a:p>
        </p:txBody>
      </p:sp>
      <p:sp>
        <p:nvSpPr>
          <p:cNvPr id="59" name="ZoneTexte 58">
            <a:extLst>
              <a:ext uri="{FF2B5EF4-FFF2-40B4-BE49-F238E27FC236}">
                <a16:creationId xmlns:a16="http://schemas.microsoft.com/office/drawing/2014/main" id="{F3E3BE84-3A6D-49D6-9E34-C35DBE9C9AE9}"/>
              </a:ext>
            </a:extLst>
          </p:cNvPr>
          <p:cNvSpPr txBox="1"/>
          <p:nvPr/>
        </p:nvSpPr>
        <p:spPr>
          <a:xfrm>
            <a:off x="7591644" y="1922274"/>
            <a:ext cx="3082126" cy="400110"/>
          </a:xfrm>
          <a:prstGeom prst="rect">
            <a:avLst/>
          </a:prstGeom>
          <a:noFill/>
        </p:spPr>
        <p:txBody>
          <a:bodyPr wrap="none" rtlCol="0">
            <a:spAutoFit/>
          </a:bodyPr>
          <a:lstStyle/>
          <a:p>
            <a:r>
              <a:rPr lang="en-US" sz="2000" b="1" cap="small" dirty="0">
                <a:latin typeface="Poppins" pitchFamily="2" charset="77"/>
              </a:rPr>
              <a:t>Building Occupancy Services</a:t>
            </a:r>
          </a:p>
        </p:txBody>
      </p:sp>
      <p:sp>
        <p:nvSpPr>
          <p:cNvPr id="60" name="ZoneTexte 59">
            <a:extLst>
              <a:ext uri="{FF2B5EF4-FFF2-40B4-BE49-F238E27FC236}">
                <a16:creationId xmlns:a16="http://schemas.microsoft.com/office/drawing/2014/main" id="{FA1F493E-32B9-4D54-947C-CB639E8FADC9}"/>
              </a:ext>
            </a:extLst>
          </p:cNvPr>
          <p:cNvSpPr txBox="1"/>
          <p:nvPr/>
        </p:nvSpPr>
        <p:spPr>
          <a:xfrm>
            <a:off x="1760541" y="1783892"/>
            <a:ext cx="2839816" cy="400110"/>
          </a:xfrm>
          <a:prstGeom prst="rect">
            <a:avLst/>
          </a:prstGeom>
          <a:noFill/>
        </p:spPr>
        <p:txBody>
          <a:bodyPr wrap="none" rtlCol="0">
            <a:spAutoFit/>
          </a:bodyPr>
          <a:lstStyle/>
          <a:p>
            <a:r>
              <a:rPr lang="en-US" sz="2000" b="1" cap="small" dirty="0">
                <a:latin typeface="Poppins" pitchFamily="2" charset="77"/>
              </a:rPr>
              <a:t>Safety &amp; Security Services</a:t>
            </a:r>
          </a:p>
        </p:txBody>
      </p:sp>
      <p:sp>
        <p:nvSpPr>
          <p:cNvPr id="68" name="ZoneTexte 67">
            <a:extLst>
              <a:ext uri="{FF2B5EF4-FFF2-40B4-BE49-F238E27FC236}">
                <a16:creationId xmlns:a16="http://schemas.microsoft.com/office/drawing/2014/main" id="{40694B4C-3D9A-45C8-AC78-848F471880BD}"/>
              </a:ext>
            </a:extLst>
          </p:cNvPr>
          <p:cNvSpPr txBox="1"/>
          <p:nvPr/>
        </p:nvSpPr>
        <p:spPr>
          <a:xfrm>
            <a:off x="8497093" y="3294920"/>
            <a:ext cx="2634376" cy="400110"/>
          </a:xfrm>
          <a:prstGeom prst="rect">
            <a:avLst/>
          </a:prstGeom>
          <a:noFill/>
        </p:spPr>
        <p:txBody>
          <a:bodyPr wrap="none" rtlCol="0">
            <a:spAutoFit/>
          </a:bodyPr>
          <a:lstStyle/>
          <a:p>
            <a:r>
              <a:rPr lang="en-US" sz="2000" b="1" cap="small" dirty="0">
                <a:latin typeface="Poppins" pitchFamily="2" charset="77"/>
              </a:rPr>
              <a:t>User Wellbeing Services</a:t>
            </a:r>
          </a:p>
        </p:txBody>
      </p:sp>
      <p:sp>
        <p:nvSpPr>
          <p:cNvPr id="69" name="ZoneTexte 68">
            <a:extLst>
              <a:ext uri="{FF2B5EF4-FFF2-40B4-BE49-F238E27FC236}">
                <a16:creationId xmlns:a16="http://schemas.microsoft.com/office/drawing/2014/main" id="{0EB9D343-DFF9-47CA-9B4D-F769DE2557AE}"/>
              </a:ext>
            </a:extLst>
          </p:cNvPr>
          <p:cNvSpPr txBox="1"/>
          <p:nvPr/>
        </p:nvSpPr>
        <p:spPr>
          <a:xfrm>
            <a:off x="2725262" y="5051174"/>
            <a:ext cx="1533112" cy="400110"/>
          </a:xfrm>
          <a:prstGeom prst="rect">
            <a:avLst/>
          </a:prstGeom>
          <a:noFill/>
        </p:spPr>
        <p:txBody>
          <a:bodyPr wrap="none" rtlCol="0">
            <a:spAutoFit/>
          </a:bodyPr>
          <a:lstStyle/>
          <a:p>
            <a:r>
              <a:rPr lang="en-US" sz="2000" b="1" cap="small" dirty="0">
                <a:latin typeface="Poppins" pitchFamily="2" charset="77"/>
              </a:rPr>
              <a:t>Care Services</a:t>
            </a:r>
          </a:p>
        </p:txBody>
      </p:sp>
      <p:sp>
        <p:nvSpPr>
          <p:cNvPr id="70" name="ZoneTexte 69">
            <a:extLst>
              <a:ext uri="{FF2B5EF4-FFF2-40B4-BE49-F238E27FC236}">
                <a16:creationId xmlns:a16="http://schemas.microsoft.com/office/drawing/2014/main" id="{B78B4E66-4296-4C17-8C13-8CDEDE80AA14}"/>
              </a:ext>
            </a:extLst>
          </p:cNvPr>
          <p:cNvSpPr txBox="1"/>
          <p:nvPr/>
        </p:nvSpPr>
        <p:spPr>
          <a:xfrm>
            <a:off x="6923260" y="5826654"/>
            <a:ext cx="1934632" cy="400110"/>
          </a:xfrm>
          <a:prstGeom prst="rect">
            <a:avLst/>
          </a:prstGeom>
          <a:noFill/>
        </p:spPr>
        <p:txBody>
          <a:bodyPr wrap="none" rtlCol="0">
            <a:spAutoFit/>
          </a:bodyPr>
          <a:lstStyle/>
          <a:p>
            <a:r>
              <a:rPr lang="en-US" sz="2000" b="1" cap="small" dirty="0">
                <a:latin typeface="Poppins" pitchFamily="2" charset="77"/>
              </a:rPr>
              <a:t>Other Services …</a:t>
            </a:r>
          </a:p>
        </p:txBody>
      </p:sp>
      <p:sp>
        <p:nvSpPr>
          <p:cNvPr id="7" name="Titre 6">
            <a:extLst>
              <a:ext uri="{FF2B5EF4-FFF2-40B4-BE49-F238E27FC236}">
                <a16:creationId xmlns:a16="http://schemas.microsoft.com/office/drawing/2014/main" id="{5E15D4FB-6027-4964-9126-CACAC9BA9584}"/>
              </a:ext>
            </a:extLst>
          </p:cNvPr>
          <p:cNvSpPr>
            <a:spLocks noGrp="1"/>
          </p:cNvSpPr>
          <p:nvPr>
            <p:ph type="title"/>
          </p:nvPr>
        </p:nvSpPr>
        <p:spPr/>
        <p:txBody>
          <a:bodyPr/>
          <a:lstStyle/>
          <a:p>
            <a:r>
              <a:rPr lang="fr-FR" dirty="0"/>
              <a:t>R2S </a:t>
            </a:r>
            <a:r>
              <a:rPr lang="fr-FR" dirty="0" err="1"/>
              <a:t>framework</a:t>
            </a:r>
            <a:r>
              <a:rPr lang="fr-FR" dirty="0"/>
              <a:t> </a:t>
            </a:r>
            <a:r>
              <a:rPr lang="fr-FR" dirty="0" err="1"/>
              <a:t>expanded</a:t>
            </a:r>
            <a:r>
              <a:rPr lang="fr-FR" dirty="0"/>
              <a:t> to service </a:t>
            </a:r>
            <a:r>
              <a:rPr lang="fr-FR" dirty="0" err="1"/>
              <a:t>domains</a:t>
            </a:r>
            <a:endParaRPr lang="fr-FR" dirty="0"/>
          </a:p>
        </p:txBody>
      </p:sp>
    </p:spTree>
    <p:extLst>
      <p:ext uri="{BB962C8B-B14F-4D97-AF65-F5344CB8AC3E}">
        <p14:creationId xmlns:p14="http://schemas.microsoft.com/office/powerpoint/2010/main" val="464777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Google Shape;322;p26">
            <a:extLst>
              <a:ext uri="{FF2B5EF4-FFF2-40B4-BE49-F238E27FC236}">
                <a16:creationId xmlns:a16="http://schemas.microsoft.com/office/drawing/2014/main" id="{A34C3F36-4F8F-474C-B184-D73C6BAE4E25}"/>
              </a:ext>
            </a:extLst>
          </p:cNvPr>
          <p:cNvSpPr txBox="1">
            <a:spLocks noGrp="1"/>
          </p:cNvSpPr>
          <p:nvPr>
            <p:ph type="body" idx="4294967295"/>
          </p:nvPr>
        </p:nvSpPr>
        <p:spPr>
          <a:xfrm>
            <a:off x="-133345" y="1543051"/>
            <a:ext cx="6448425" cy="3996417"/>
          </a:xfrm>
        </p:spPr>
        <p:txBody>
          <a:bodyPr spcFirstLastPara="1" lIns="104238" tIns="52105" rIns="104238" bIns="52105">
            <a:noAutofit/>
          </a:bodyPr>
          <a:lstStyle/>
          <a:p>
            <a:pPr marL="685324" lvl="1" indent="-358526">
              <a:spcAft>
                <a:spcPts val="600"/>
              </a:spcAft>
              <a:buClr>
                <a:srgbClr val="639F1F"/>
              </a:buClr>
              <a:buFont typeface="Wingdings" panose="05000000000000000000" pitchFamily="2" charset="2"/>
              <a:buChar char="è"/>
              <a:defRPr/>
            </a:pPr>
            <a:r>
              <a:rPr lang="en-US" sz="1800" dirty="0">
                <a:solidFill>
                  <a:schemeClr val="tx1">
                    <a:lumMod val="65000"/>
                    <a:lumOff val="35000"/>
                  </a:schemeClr>
                </a:solidFill>
                <a:latin typeface="+mn-lt"/>
              </a:rPr>
              <a:t>R2S-4Grids is the energy extension of R2S reference framework shared by the ecosystem of building developers and energy stakeholders</a:t>
            </a:r>
          </a:p>
          <a:p>
            <a:pPr marL="685324" lvl="1" indent="-358526">
              <a:spcAft>
                <a:spcPts val="600"/>
              </a:spcAft>
              <a:buClr>
                <a:srgbClr val="639F1F"/>
              </a:buClr>
              <a:buFont typeface="Wingdings" panose="05000000000000000000" pitchFamily="2" charset="2"/>
              <a:buChar char="è"/>
              <a:defRPr/>
            </a:pPr>
            <a:r>
              <a:rPr lang="en-US" sz="1800" dirty="0">
                <a:solidFill>
                  <a:schemeClr val="tx1">
                    <a:lumMod val="65000"/>
                    <a:lumOff val="35000"/>
                  </a:schemeClr>
                </a:solidFill>
                <a:latin typeface="+mn-lt"/>
              </a:rPr>
              <a:t>A framework that applies to commercial buildings as well as collective housing, new construction or renovation.</a:t>
            </a:r>
          </a:p>
          <a:p>
            <a:pPr marL="685324" lvl="1" indent="-358526">
              <a:spcAft>
                <a:spcPts val="600"/>
              </a:spcAft>
              <a:buClr>
                <a:srgbClr val="639F1F"/>
              </a:buClr>
              <a:buFont typeface="Wingdings" panose="05000000000000000000" pitchFamily="2" charset="2"/>
              <a:buChar char="è"/>
              <a:defRPr/>
            </a:pPr>
            <a:r>
              <a:rPr lang="en-US" sz="1800" dirty="0">
                <a:solidFill>
                  <a:schemeClr val="tx1">
                    <a:lumMod val="65000"/>
                    <a:lumOff val="35000"/>
                  </a:schemeClr>
                </a:solidFill>
                <a:latin typeface="+mn-lt"/>
              </a:rPr>
              <a:t>A framework dedicated to building owners and developers</a:t>
            </a:r>
          </a:p>
          <a:p>
            <a:pPr marL="685324" lvl="1" indent="-358526">
              <a:spcAft>
                <a:spcPts val="600"/>
              </a:spcAft>
              <a:buClr>
                <a:srgbClr val="639F1F"/>
              </a:buClr>
              <a:buFont typeface="Wingdings" panose="05000000000000000000" pitchFamily="2" charset="2"/>
              <a:buChar char="è"/>
              <a:defRPr/>
            </a:pPr>
            <a:r>
              <a:rPr lang="en-US" sz="1800" dirty="0">
                <a:solidFill>
                  <a:schemeClr val="tx1">
                    <a:lumMod val="65000"/>
                    <a:lumOff val="35000"/>
                  </a:schemeClr>
                </a:solidFill>
                <a:latin typeface="+mn-lt"/>
              </a:rPr>
              <a:t>A framework allowing buildings to host a set of innovative energy services and become players in the energy transition.</a:t>
            </a:r>
            <a:endParaRPr sz="1800" dirty="0">
              <a:solidFill>
                <a:schemeClr val="tx1">
                  <a:lumMod val="65000"/>
                  <a:lumOff val="35000"/>
                </a:schemeClr>
              </a:solidFill>
              <a:latin typeface="+mn-lt"/>
            </a:endParaRPr>
          </a:p>
        </p:txBody>
      </p:sp>
      <p:pic>
        <p:nvPicPr>
          <p:cNvPr id="59396" name="Image 1">
            <a:extLst>
              <a:ext uri="{FF2B5EF4-FFF2-40B4-BE49-F238E27FC236}">
                <a16:creationId xmlns:a16="http://schemas.microsoft.com/office/drawing/2014/main" id="{353C1781-E4B5-44FF-B3E3-23292B63F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475" y="3365500"/>
            <a:ext cx="5167312" cy="2543175"/>
          </a:xfrm>
          <a:prstGeom prst="rect">
            <a:avLst/>
          </a:prstGeom>
          <a:solidFill>
            <a:srgbClr val="B6CA00"/>
          </a:solidFill>
          <a:ln>
            <a:noFill/>
          </a:ln>
          <a:effectLst/>
        </p:spPr>
      </p:pic>
      <p:grpSp>
        <p:nvGrpSpPr>
          <p:cNvPr id="59397" name="Google Shape;117;p10">
            <a:extLst>
              <a:ext uri="{FF2B5EF4-FFF2-40B4-BE49-F238E27FC236}">
                <a16:creationId xmlns:a16="http://schemas.microsoft.com/office/drawing/2014/main" id="{5E4A1416-1ED2-4B3E-AE7F-3626383AC72B}"/>
              </a:ext>
            </a:extLst>
          </p:cNvPr>
          <p:cNvGrpSpPr>
            <a:grpSpLocks/>
          </p:cNvGrpSpPr>
          <p:nvPr/>
        </p:nvGrpSpPr>
        <p:grpSpPr bwMode="auto">
          <a:xfrm>
            <a:off x="7038975" y="1322388"/>
            <a:ext cx="1890713" cy="1525587"/>
            <a:chOff x="2545738" y="2449053"/>
            <a:chExt cx="1595331" cy="1217603"/>
          </a:xfrm>
        </p:grpSpPr>
        <p:pic>
          <p:nvPicPr>
            <p:cNvPr id="59401" name="Google Shape;118;p10" descr="Ville">
              <a:extLst>
                <a:ext uri="{FF2B5EF4-FFF2-40B4-BE49-F238E27FC236}">
                  <a16:creationId xmlns:a16="http://schemas.microsoft.com/office/drawing/2014/main" id="{E2CBDA53-D15F-4723-A484-C76D09A1D71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738" y="2449053"/>
              <a:ext cx="1217603" cy="121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Google Shape;119;p10" descr="Bâtiment">
              <a:extLst>
                <a:ext uri="{FF2B5EF4-FFF2-40B4-BE49-F238E27FC236}">
                  <a16:creationId xmlns:a16="http://schemas.microsoft.com/office/drawing/2014/main" id="{48C7FDC1-9856-456F-82A2-1A9AB2D8F5A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6502" y="2933923"/>
              <a:ext cx="554567" cy="55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9398" name="Picture 2" descr="RÃ©sultat de recherche d'images pour &quot;energy utilities icon&quot;">
            <a:extLst>
              <a:ext uri="{FF2B5EF4-FFF2-40B4-BE49-F238E27FC236}">
                <a16:creationId xmlns:a16="http://schemas.microsoft.com/office/drawing/2014/main" id="{7A094504-7687-4923-8CE5-060703175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6563" y="1601788"/>
            <a:ext cx="1181100"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èche : double flèche horizontale 3">
            <a:extLst>
              <a:ext uri="{FF2B5EF4-FFF2-40B4-BE49-F238E27FC236}">
                <a16:creationId xmlns:a16="http://schemas.microsoft.com/office/drawing/2014/main" id="{B9363D9B-15B5-45AF-9D5F-0032A2B04406}"/>
              </a:ext>
            </a:extLst>
          </p:cNvPr>
          <p:cNvSpPr/>
          <p:nvPr/>
        </p:nvSpPr>
        <p:spPr>
          <a:xfrm>
            <a:off x="8948738" y="2044700"/>
            <a:ext cx="1508125" cy="404813"/>
          </a:xfrm>
          <a:prstGeom prst="leftRightArrow">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re 2">
            <a:extLst>
              <a:ext uri="{FF2B5EF4-FFF2-40B4-BE49-F238E27FC236}">
                <a16:creationId xmlns:a16="http://schemas.microsoft.com/office/drawing/2014/main" id="{1E9AABED-5EE6-45BD-AD9E-DF8C8BB1CEE2}"/>
              </a:ext>
            </a:extLst>
          </p:cNvPr>
          <p:cNvSpPr>
            <a:spLocks noGrp="1"/>
          </p:cNvSpPr>
          <p:nvPr>
            <p:ph type="title"/>
          </p:nvPr>
        </p:nvSpPr>
        <p:spPr/>
        <p:txBody>
          <a:bodyPr/>
          <a:lstStyle/>
          <a:p>
            <a:r>
              <a:rPr lang="fr-FR" dirty="0"/>
              <a:t>R2S 4 GRIDS – </a:t>
            </a:r>
            <a:r>
              <a:rPr lang="fr-FR" dirty="0" err="1"/>
              <a:t>reference</a:t>
            </a:r>
            <a:r>
              <a:rPr lang="fr-FR" dirty="0"/>
              <a:t> </a:t>
            </a:r>
            <a:r>
              <a:rPr lang="fr-FR" dirty="0" err="1"/>
              <a:t>framework</a:t>
            </a:r>
            <a:endParaRPr lang="fr-F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Google Shape;350;p28">
            <a:extLst>
              <a:ext uri="{FF2B5EF4-FFF2-40B4-BE49-F238E27FC236}">
                <a16:creationId xmlns:a16="http://schemas.microsoft.com/office/drawing/2014/main" id="{26CA9CFE-7256-4435-A5CE-5561B3508FC5}"/>
              </a:ext>
            </a:extLst>
          </p:cNvPr>
          <p:cNvSpPr/>
          <p:nvPr/>
        </p:nvSpPr>
        <p:spPr>
          <a:xfrm>
            <a:off x="212725" y="1154906"/>
            <a:ext cx="5183188" cy="4730750"/>
          </a:xfrm>
          <a:prstGeom prst="rect">
            <a:avLst/>
          </a:prstGeom>
          <a:noFill/>
          <a:ln>
            <a:noFill/>
          </a:ln>
        </p:spPr>
        <p:txBody>
          <a:bodyPr spcFirstLastPara="1" lIns="104238" tIns="52105" rIns="104238" bIns="52105"/>
          <a:lstStyle/>
          <a:p>
            <a:pPr marL="390940" marR="0" lvl="0" indent="-419899" algn="l" defTabSz="914400" rtl="0" eaLnBrk="1" fontAlgn="auto" latinLnBrk="0" hangingPunct="1">
              <a:lnSpc>
                <a:spcPct val="100000"/>
              </a:lnSpc>
              <a:spcBef>
                <a:spcPts val="456"/>
              </a:spcBef>
              <a:spcAft>
                <a:spcPts val="0"/>
              </a:spcAft>
              <a:buClrTx/>
              <a:buSzPts val="2400"/>
              <a:buFont typeface="Wingdings" panose="05000000000000000000" pitchFamily="2" charset="2"/>
              <a:buChar char="§"/>
              <a:tabLst/>
              <a:defRPr/>
            </a:pPr>
            <a:r>
              <a:rPr kumimoji="0" lang="en-US" sz="2400" b="1" i="0" u="none" strike="noStrike" kern="1200" cap="small" spc="0" normalizeH="0" baseline="0" noProof="0" dirty="0">
                <a:ln>
                  <a:noFill/>
                </a:ln>
                <a:solidFill>
                  <a:srgbClr val="70AD47"/>
                </a:solidFill>
                <a:effectLst/>
                <a:uLnTx/>
                <a:uFillTx/>
                <a:latin typeface="Calibri"/>
                <a:ea typeface="+mn-ea"/>
                <a:cs typeface="Calibri"/>
                <a:sym typeface="Calibri"/>
              </a:rPr>
              <a:t>Level 1 – Connected Building</a:t>
            </a:r>
          </a:p>
          <a:p>
            <a:pPr marL="428241" marR="0" lvl="1" algn="l" defTabSz="914400" rtl="0" eaLnBrk="1" fontAlgn="auto" latinLnBrk="0" hangingPunct="1">
              <a:lnSpc>
                <a:spcPct val="100000"/>
              </a:lnSpc>
              <a:spcBef>
                <a:spcPts val="456"/>
              </a:spcBef>
              <a:spcAft>
                <a:spcPts val="0"/>
              </a:spcAft>
              <a:buClrTx/>
              <a:buSzPts val="2400"/>
              <a:tabLst/>
              <a:defRPr/>
            </a:pPr>
            <a:r>
              <a:rPr lang="en-US" sz="2000" dirty="0">
                <a:solidFill>
                  <a:prstClr val="black"/>
                </a:solidFill>
                <a:latin typeface="Calibri"/>
                <a:ea typeface="Calibri"/>
                <a:cs typeface="Calibri"/>
                <a:sym typeface="Calibri"/>
              </a:rPr>
              <a:t>S</a:t>
            </a:r>
            <a:r>
              <a:rPr kumimoji="0" lang="en-US" sz="2000" b="0" i="0" u="none" strike="noStrike" kern="1200" cap="none" spc="0" normalizeH="0" baseline="0" noProof="0" dirty="0">
                <a:ln>
                  <a:noFill/>
                </a:ln>
                <a:solidFill>
                  <a:prstClr val="black"/>
                </a:solidFill>
                <a:effectLst/>
                <a:uLnTx/>
                <a:uFillTx/>
                <a:latin typeface="Calibri"/>
                <a:ea typeface="Calibri"/>
                <a:cs typeface="Calibri"/>
                <a:sym typeface="Calibri"/>
              </a:rPr>
              <a:t>hare data and receive consumption information</a:t>
            </a:r>
          </a:p>
          <a:p>
            <a:pPr marL="771141" marR="0" lvl="1" indent="-342900" algn="l" defTabSz="914400" rtl="0" eaLnBrk="1" fontAlgn="auto" latinLnBrk="0" hangingPunct="1">
              <a:lnSpc>
                <a:spcPct val="100000"/>
              </a:lnSpc>
              <a:spcBef>
                <a:spcPts val="456"/>
              </a:spcBef>
              <a:spcAft>
                <a:spcPts val="0"/>
              </a:spcAft>
              <a:buClrTx/>
              <a:buSzPts val="2400"/>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90940" marR="0" lvl="0" indent="-419899" algn="l" defTabSz="914400" rtl="0" eaLnBrk="1" fontAlgn="auto" latinLnBrk="0" hangingPunct="1">
              <a:lnSpc>
                <a:spcPct val="100000"/>
              </a:lnSpc>
              <a:spcBef>
                <a:spcPts val="456"/>
              </a:spcBef>
              <a:spcAft>
                <a:spcPts val="0"/>
              </a:spcAft>
              <a:buClrTx/>
              <a:buSzPts val="2400"/>
              <a:buFont typeface="Wingdings" panose="05000000000000000000" pitchFamily="2" charset="2"/>
              <a:buChar char="§"/>
              <a:tabLst/>
              <a:defRPr/>
            </a:pPr>
            <a:r>
              <a:rPr kumimoji="0" lang="en-US" sz="2400" b="1" i="0" u="none" strike="noStrike" kern="1200" cap="small" spc="0" normalizeH="0" baseline="0" noProof="0" dirty="0">
                <a:ln>
                  <a:noFill/>
                </a:ln>
                <a:solidFill>
                  <a:srgbClr val="B6CA00"/>
                </a:solidFill>
                <a:effectLst/>
                <a:uLnTx/>
                <a:uFillTx/>
                <a:latin typeface="Calibri"/>
                <a:ea typeface="Calibri"/>
                <a:cs typeface="Calibri"/>
                <a:sym typeface="Calibri"/>
              </a:rPr>
              <a:t>Level 2 – Reliable Building </a:t>
            </a:r>
          </a:p>
          <a:p>
            <a:pPr marL="428241" marR="0" lvl="1" algn="l" defTabSz="914400" rtl="0" eaLnBrk="1" fontAlgn="auto" latinLnBrk="0" hangingPunct="1">
              <a:lnSpc>
                <a:spcPct val="100000"/>
              </a:lnSpc>
              <a:spcBef>
                <a:spcPts val="456"/>
              </a:spcBef>
              <a:spcAft>
                <a:spcPts val="0"/>
              </a:spcAft>
              <a:buClrTx/>
              <a:buSzPts val="2400"/>
              <a:tabLst/>
              <a:defRPr/>
            </a:pPr>
            <a:r>
              <a:rPr kumimoji="0" lang="en-US" sz="2000" b="0" i="0" u="none" strike="noStrike" kern="1200" cap="none" spc="0" normalizeH="0" baseline="0" noProof="0" dirty="0">
                <a:ln>
                  <a:noFill/>
                </a:ln>
                <a:solidFill>
                  <a:prstClr val="black"/>
                </a:solidFill>
                <a:effectLst/>
                <a:uLnTx/>
                <a:uFillTx/>
                <a:latin typeface="Calibri"/>
                <a:ea typeface="Calibri"/>
                <a:cs typeface="Calibri"/>
                <a:sym typeface="Calibri"/>
              </a:rPr>
              <a:t>Know energy production, consumption and stick to objectives </a:t>
            </a:r>
          </a:p>
          <a:p>
            <a:pPr marL="428241" marR="0" lvl="1" algn="l" defTabSz="914400" rtl="0" eaLnBrk="1" fontAlgn="auto" latinLnBrk="0" hangingPunct="1">
              <a:lnSpc>
                <a:spcPct val="100000"/>
              </a:lnSpc>
              <a:spcBef>
                <a:spcPts val="456"/>
              </a:spcBef>
              <a:spcAft>
                <a:spcPts val="0"/>
              </a:spcAft>
              <a:buClrTx/>
              <a:buSzPts val="2400"/>
              <a:tabLst/>
              <a:defRPr/>
            </a:pPr>
            <a:endParaRPr kumimoji="0" lang="en-US"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90940" marR="0" lvl="0" indent="-419899" algn="l" defTabSz="914400" rtl="0" eaLnBrk="1" fontAlgn="auto" latinLnBrk="0" hangingPunct="1">
              <a:lnSpc>
                <a:spcPct val="100000"/>
              </a:lnSpc>
              <a:spcBef>
                <a:spcPts val="456"/>
              </a:spcBef>
              <a:spcAft>
                <a:spcPts val="0"/>
              </a:spcAft>
              <a:buClrTx/>
              <a:buSzPts val="2400"/>
              <a:buFont typeface="Wingdings" panose="05000000000000000000" pitchFamily="2" charset="2"/>
              <a:buChar char="§"/>
              <a:tabLst/>
              <a:defRPr/>
            </a:pPr>
            <a:r>
              <a:rPr kumimoji="0" lang="en-US" sz="2400" b="1" i="0" u="none" strike="noStrike" kern="1200" cap="small" spc="0" normalizeH="0" baseline="0" noProof="0" dirty="0">
                <a:ln>
                  <a:noFill/>
                </a:ln>
                <a:solidFill>
                  <a:srgbClr val="4472C4"/>
                </a:solidFill>
                <a:effectLst/>
                <a:uLnTx/>
                <a:uFillTx/>
                <a:latin typeface="Calibri"/>
                <a:ea typeface="+mn-ea"/>
                <a:cs typeface="Calibri"/>
                <a:sym typeface="Calibri"/>
              </a:rPr>
              <a:t>Level 3 – Active Building</a:t>
            </a:r>
          </a:p>
          <a:p>
            <a:pPr marL="428241" marR="0" lvl="1" algn="l" defTabSz="914400" rtl="0" eaLnBrk="1" fontAlgn="auto" latinLnBrk="0" hangingPunct="1">
              <a:lnSpc>
                <a:spcPct val="100000"/>
              </a:lnSpc>
              <a:spcBef>
                <a:spcPts val="456"/>
              </a:spcBef>
              <a:spcAft>
                <a:spcPts val="0"/>
              </a:spcAft>
              <a:buClrTx/>
              <a:buSzPts val="2400"/>
              <a:tabLst/>
              <a:defRPr/>
            </a:pPr>
            <a:r>
              <a:rPr kumimoji="0" lang="en-US" sz="2000" b="0" i="0" u="none" strike="noStrike" kern="1200" cap="none" spc="0" normalizeH="0" baseline="0" noProof="0" dirty="0">
                <a:ln>
                  <a:noFill/>
                </a:ln>
                <a:solidFill>
                  <a:prstClr val="black"/>
                </a:solidFill>
                <a:effectLst/>
                <a:uLnTx/>
                <a:uFillTx/>
                <a:latin typeface="Calibri"/>
                <a:ea typeface="Calibri"/>
                <a:cs typeface="Calibri"/>
                <a:sym typeface="Calibri"/>
              </a:rPr>
              <a:t>Modulate production, consumption and storage according to requests, forecasts ...</a:t>
            </a:r>
            <a:br>
              <a:rPr kumimoji="0" lang="en-US" sz="2000" b="0" i="0" u="none" strike="noStrike" kern="1200" cap="none" spc="0" normalizeH="0" baseline="0" noProof="0" dirty="0">
                <a:ln>
                  <a:noFill/>
                </a:ln>
                <a:solidFill>
                  <a:prstClr val="black"/>
                </a:solidFill>
                <a:effectLst/>
                <a:uLnTx/>
                <a:uFillTx/>
                <a:latin typeface="Calibri"/>
                <a:ea typeface="Calibri"/>
                <a:cs typeface="Calibri"/>
                <a:sym typeface="Calibri"/>
              </a:rPr>
            </a:br>
            <a:endParaRPr kumimoji="0" lang="en-US"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280" b="0" i="0" u="none" strike="noStrike" kern="1200" cap="none" spc="0" normalizeH="0" baseline="0" noProof="0" dirty="0">
                <a:ln>
                  <a:noFill/>
                </a:ln>
                <a:solidFill>
                  <a:prstClr val="black"/>
                </a:solidFill>
                <a:effectLst/>
                <a:uLnTx/>
                <a:uFillTx/>
                <a:latin typeface="Calibri"/>
                <a:ea typeface="Calibri"/>
                <a:cs typeface="Calibri"/>
                <a:sym typeface="Calibri"/>
              </a:rPr>
            </a:br>
            <a:endParaRPr kumimoji="0" lang="en-US" sz="228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456"/>
              </a:spcBef>
              <a:spcAft>
                <a:spcPts val="0"/>
              </a:spcAft>
              <a:buClrTx/>
              <a:buSzTx/>
              <a:buFontTx/>
              <a:buNone/>
              <a:tabLst/>
              <a:defRPr/>
            </a:pPr>
            <a:br>
              <a:rPr kumimoji="0" lang="en-US" sz="2280" b="0" i="0" u="none" strike="noStrike" kern="1200" cap="none" spc="0" normalizeH="0" baseline="0" noProof="0" dirty="0">
                <a:ln>
                  <a:noFill/>
                </a:ln>
                <a:solidFill>
                  <a:prstClr val="black"/>
                </a:solidFill>
                <a:effectLst/>
                <a:uLnTx/>
                <a:uFillTx/>
                <a:latin typeface="Calibri"/>
                <a:ea typeface="Calibri"/>
                <a:cs typeface="Calibri"/>
                <a:sym typeface="Calibri"/>
              </a:rPr>
            </a:br>
            <a:endParaRPr kumimoji="0" lang="en-US" sz="228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61444" name="ZoneTexte 2">
            <a:extLst>
              <a:ext uri="{FF2B5EF4-FFF2-40B4-BE49-F238E27FC236}">
                <a16:creationId xmlns:a16="http://schemas.microsoft.com/office/drawing/2014/main" id="{5A89DB09-6876-4FBE-98BA-66B8F72A1740}"/>
              </a:ext>
            </a:extLst>
          </p:cNvPr>
          <p:cNvSpPr txBox="1">
            <a:spLocks noChangeArrowheads="1"/>
          </p:cNvSpPr>
          <p:nvPr/>
        </p:nvSpPr>
        <p:spPr bwMode="auto">
          <a:xfrm>
            <a:off x="5318125" y="3881438"/>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1445" name="Groupe 4">
            <a:extLst>
              <a:ext uri="{FF2B5EF4-FFF2-40B4-BE49-F238E27FC236}">
                <a16:creationId xmlns:a16="http://schemas.microsoft.com/office/drawing/2014/main" id="{175402A8-405A-491C-9BD2-EF6F362AC012}"/>
              </a:ext>
            </a:extLst>
          </p:cNvPr>
          <p:cNvGrpSpPr>
            <a:grpSpLocks/>
          </p:cNvGrpSpPr>
          <p:nvPr/>
        </p:nvGrpSpPr>
        <p:grpSpPr bwMode="auto">
          <a:xfrm>
            <a:off x="8507413" y="2241550"/>
            <a:ext cx="3406775" cy="3406775"/>
            <a:chOff x="7852635" y="2429086"/>
            <a:chExt cx="3407479" cy="3406313"/>
          </a:xfrm>
        </p:grpSpPr>
        <p:sp>
          <p:nvSpPr>
            <p:cNvPr id="9" name="Ellipse 8">
              <a:extLst>
                <a:ext uri="{FF2B5EF4-FFF2-40B4-BE49-F238E27FC236}">
                  <a16:creationId xmlns:a16="http://schemas.microsoft.com/office/drawing/2014/main" id="{885AB318-EBB1-4835-BD3F-3DD6C2FC6106}"/>
                </a:ext>
              </a:extLst>
            </p:cNvPr>
            <p:cNvSpPr/>
            <p:nvPr/>
          </p:nvSpPr>
          <p:spPr>
            <a:xfrm>
              <a:off x="7852635" y="2429086"/>
              <a:ext cx="3407479" cy="3406313"/>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Ellipse 7">
              <a:extLst>
                <a:ext uri="{FF2B5EF4-FFF2-40B4-BE49-F238E27FC236}">
                  <a16:creationId xmlns:a16="http://schemas.microsoft.com/office/drawing/2014/main" id="{A553C6CF-0A9D-49C1-939B-62791D86CF3F}"/>
                </a:ext>
              </a:extLst>
            </p:cNvPr>
            <p:cNvSpPr/>
            <p:nvPr/>
          </p:nvSpPr>
          <p:spPr>
            <a:xfrm>
              <a:off x="8024120" y="2578291"/>
              <a:ext cx="2310289" cy="2258707"/>
            </a:xfrm>
            <a:prstGeom prst="ellipse">
              <a:avLst/>
            </a:prstGeom>
            <a:solidFill>
              <a:srgbClr val="B6CA00"/>
            </a:solidFill>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Ellipse 1">
              <a:extLst>
                <a:ext uri="{FF2B5EF4-FFF2-40B4-BE49-F238E27FC236}">
                  <a16:creationId xmlns:a16="http://schemas.microsoft.com/office/drawing/2014/main" id="{44153FE6-802A-4CBD-8C2B-5979BE1D5E05}"/>
                </a:ext>
              </a:extLst>
            </p:cNvPr>
            <p:cNvSpPr/>
            <p:nvPr/>
          </p:nvSpPr>
          <p:spPr>
            <a:xfrm>
              <a:off x="8198782" y="2654480"/>
              <a:ext cx="1511612" cy="143966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F876F862-94A3-4536-8016-4EB9F6914DB8}"/>
                </a:ext>
              </a:extLst>
            </p:cNvPr>
            <p:cNvSpPr txBox="1"/>
            <p:nvPr/>
          </p:nvSpPr>
          <p:spPr>
            <a:xfrm>
              <a:off x="9222930" y="4994138"/>
              <a:ext cx="979690" cy="4619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Active</a:t>
              </a:r>
            </a:p>
          </p:txBody>
        </p:sp>
        <p:sp>
          <p:nvSpPr>
            <p:cNvPr id="12" name="ZoneTexte 11">
              <a:extLst>
                <a:ext uri="{FF2B5EF4-FFF2-40B4-BE49-F238E27FC236}">
                  <a16:creationId xmlns:a16="http://schemas.microsoft.com/office/drawing/2014/main" id="{EA0C8D44-3B11-4D7C-940A-D879E3A7D6AD}"/>
                </a:ext>
              </a:extLst>
            </p:cNvPr>
            <p:cNvSpPr txBox="1"/>
            <p:nvPr/>
          </p:nvSpPr>
          <p:spPr>
            <a:xfrm>
              <a:off x="8713238" y="4190972"/>
              <a:ext cx="1206749" cy="4619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Reliable</a:t>
              </a:r>
            </a:p>
          </p:txBody>
        </p:sp>
        <p:sp>
          <p:nvSpPr>
            <p:cNvPr id="13" name="ZoneTexte 12">
              <a:extLst>
                <a:ext uri="{FF2B5EF4-FFF2-40B4-BE49-F238E27FC236}">
                  <a16:creationId xmlns:a16="http://schemas.microsoft.com/office/drawing/2014/main" id="{541C7D7C-62AA-4955-9B85-539522504C40}"/>
                </a:ext>
              </a:extLst>
            </p:cNvPr>
            <p:cNvSpPr txBox="1"/>
            <p:nvPr/>
          </p:nvSpPr>
          <p:spPr>
            <a:xfrm>
              <a:off x="8198782" y="3110032"/>
              <a:ext cx="1551308" cy="4618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Connected</a:t>
              </a:r>
              <a:endPar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sp>
        <p:nvSpPr>
          <p:cNvPr id="61446" name="Zone de texte 2">
            <a:extLst>
              <a:ext uri="{FF2B5EF4-FFF2-40B4-BE49-F238E27FC236}">
                <a16:creationId xmlns:a16="http://schemas.microsoft.com/office/drawing/2014/main" id="{4FE99271-8107-4214-AF77-C06EE093F5ED}"/>
              </a:ext>
            </a:extLst>
          </p:cNvPr>
          <p:cNvSpPr txBox="1">
            <a:spLocks noChangeArrowheads="1"/>
          </p:cNvSpPr>
          <p:nvPr/>
        </p:nvSpPr>
        <p:spPr bwMode="auto">
          <a:xfrm>
            <a:off x="4564063" y="4494213"/>
            <a:ext cx="448786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800"/>
              </a:spcAft>
              <a:buClrTx/>
              <a:buSzTx/>
              <a:buFontTx/>
              <a:buNone/>
              <a:tabLst/>
              <a:defRPr/>
            </a:pPr>
            <a:endParaRPr kumimoji="0" lang="en-US"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endParaRPr>
          </a:p>
        </p:txBody>
      </p:sp>
      <p:sp>
        <p:nvSpPr>
          <p:cNvPr id="6" name="Titre 5">
            <a:extLst>
              <a:ext uri="{FF2B5EF4-FFF2-40B4-BE49-F238E27FC236}">
                <a16:creationId xmlns:a16="http://schemas.microsoft.com/office/drawing/2014/main" id="{E7FE31E9-1C62-4E51-98A7-323FEAF75444}"/>
              </a:ext>
            </a:extLst>
          </p:cNvPr>
          <p:cNvSpPr>
            <a:spLocks noGrp="1"/>
          </p:cNvSpPr>
          <p:nvPr>
            <p:ph type="title"/>
          </p:nvPr>
        </p:nvSpPr>
        <p:spPr/>
        <p:txBody>
          <a:bodyPr/>
          <a:lstStyle/>
          <a:p>
            <a:r>
              <a:rPr lang="fr-FR" dirty="0" err="1"/>
              <a:t>Fonctionnal</a:t>
            </a:r>
            <a:r>
              <a:rPr lang="fr-FR" dirty="0"/>
              <a:t> </a:t>
            </a:r>
            <a:r>
              <a:rPr lang="fr-FR" dirty="0" err="1"/>
              <a:t>properties</a:t>
            </a:r>
            <a:r>
              <a:rPr lang="fr-FR" dirty="0"/>
              <a:t> of an R2S 4 GRIDS building </a:t>
            </a:r>
          </a:p>
        </p:txBody>
      </p:sp>
      <p:pic>
        <p:nvPicPr>
          <p:cNvPr id="61448" name="Google Shape;359;p29" descr="Une image contenant capture d’écran&#10;&#10;Description générée avec un niveau de confiance très élevé">
            <a:extLst>
              <a:ext uri="{FF2B5EF4-FFF2-40B4-BE49-F238E27FC236}">
                <a16:creationId xmlns:a16="http://schemas.microsoft.com/office/drawing/2014/main" id="{785F08A2-EFB9-4F54-8B21-18A2600CB8E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0438" y="1276350"/>
            <a:ext cx="140652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Google Shape;359;p29" descr="Une image contenant capture d’écran&#10;&#10;Description générée avec un niveau de confiance très élevé">
            <a:extLst>
              <a:ext uri="{FF2B5EF4-FFF2-40B4-BE49-F238E27FC236}">
                <a16:creationId xmlns:a16="http://schemas.microsoft.com/office/drawing/2014/main" id="{7EE08F9C-88CE-43D1-83DB-EF91ED45621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0" y="3336925"/>
            <a:ext cx="123348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Google Shape;359;p29" descr="Une image contenant capture d’écran&#10;&#10;Description générée avec un niveau de confiance très élevé">
            <a:extLst>
              <a:ext uri="{FF2B5EF4-FFF2-40B4-BE49-F238E27FC236}">
                <a16:creationId xmlns:a16="http://schemas.microsoft.com/office/drawing/2014/main" id="{D3F04308-0C01-4D6D-9C24-F2B65119AFA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0925" y="5126038"/>
            <a:ext cx="1227138"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a:extLst>
              <a:ext uri="{FF2B5EF4-FFF2-40B4-BE49-F238E27FC236}">
                <a16:creationId xmlns:a16="http://schemas.microsoft.com/office/drawing/2014/main" id="{809511AE-15DE-4134-8D17-771BA5E48F7B}"/>
              </a:ext>
            </a:extLst>
          </p:cNvPr>
          <p:cNvSpPr txBox="1"/>
          <p:nvPr/>
        </p:nvSpPr>
        <p:spPr>
          <a:xfrm>
            <a:off x="5799138" y="984250"/>
            <a:ext cx="1890712" cy="369888"/>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small" spc="0" normalizeH="0" baseline="0" noProof="0" dirty="0">
                <a:ln>
                  <a:noFill/>
                </a:ln>
                <a:solidFill>
                  <a:srgbClr val="70AD47"/>
                </a:solidFill>
                <a:effectLst/>
                <a:uLnTx/>
                <a:uFillTx/>
                <a:latin typeface="Calibri"/>
                <a:ea typeface="+mn-ea"/>
                <a:cs typeface="Calibri"/>
              </a:rPr>
              <a:t>Energy Dashboard</a:t>
            </a:r>
          </a:p>
        </p:txBody>
      </p:sp>
      <p:sp>
        <p:nvSpPr>
          <p:cNvPr id="18" name="Rectangle 17">
            <a:extLst>
              <a:ext uri="{FF2B5EF4-FFF2-40B4-BE49-F238E27FC236}">
                <a16:creationId xmlns:a16="http://schemas.microsoft.com/office/drawing/2014/main" id="{4BF178DD-E722-41FB-99AA-88FE083F2E0F}"/>
              </a:ext>
            </a:extLst>
          </p:cNvPr>
          <p:cNvSpPr/>
          <p:nvPr/>
        </p:nvSpPr>
        <p:spPr>
          <a:xfrm>
            <a:off x="5422900" y="2690813"/>
            <a:ext cx="2641600" cy="646112"/>
          </a:xfrm>
          <a:prstGeom prst="rect">
            <a:avLst/>
          </a:prstGeom>
        </p:spPr>
        <p:txBody>
          <a:bodyPr>
            <a:spAutoFit/>
          </a:bodyPr>
          <a:lstStyle/>
          <a:p>
            <a:pPr marL="0" marR="0" lvl="0" indent="0" algn="l" defTabSz="914400" rtl="0" eaLnBrk="1" fontAlgn="auto" latinLnBrk="0" hangingPunct="1">
              <a:lnSpc>
                <a:spcPct val="100000"/>
              </a:lnSpc>
              <a:spcBef>
                <a:spcPts val="456"/>
              </a:spcBef>
              <a:spcAft>
                <a:spcPts val="0"/>
              </a:spcAft>
              <a:buClrTx/>
              <a:buSzPts val="2400"/>
              <a:buFontTx/>
              <a:buNone/>
              <a:tabLst/>
              <a:defRPr/>
            </a:pPr>
            <a:r>
              <a:rPr kumimoji="0" lang="en-US" sz="1800" b="1" i="0" u="none" strike="noStrike" kern="1200" cap="small" spc="0" normalizeH="0" baseline="0" noProof="0" dirty="0">
                <a:ln>
                  <a:noFill/>
                </a:ln>
                <a:solidFill>
                  <a:srgbClr val="B6CA00"/>
                </a:solidFill>
                <a:effectLst/>
                <a:uLnTx/>
                <a:uFillTx/>
                <a:latin typeface="Calibri"/>
                <a:ea typeface="+mn-ea"/>
                <a:cs typeface="Calibri"/>
              </a:rPr>
              <a:t>control of the energy bill and tariff optimization</a:t>
            </a:r>
            <a:endParaRPr kumimoji="0" lang="fr-FR" sz="1800" b="1" i="0" u="none" strike="noStrike" kern="1200" cap="small" spc="0" normalizeH="0" baseline="0" noProof="0" dirty="0">
              <a:ln>
                <a:noFill/>
              </a:ln>
              <a:solidFill>
                <a:srgbClr val="B6CA00"/>
              </a:solidFill>
              <a:effectLst/>
              <a:uLnTx/>
              <a:uFillTx/>
              <a:latin typeface="Calibri"/>
              <a:ea typeface="+mn-ea"/>
              <a:cs typeface="Calibri"/>
            </a:endParaRPr>
          </a:p>
        </p:txBody>
      </p:sp>
      <p:sp>
        <p:nvSpPr>
          <p:cNvPr id="19" name="Rectangle 18">
            <a:extLst>
              <a:ext uri="{FF2B5EF4-FFF2-40B4-BE49-F238E27FC236}">
                <a16:creationId xmlns:a16="http://schemas.microsoft.com/office/drawing/2014/main" id="{C58DDE03-C57D-4667-9657-B09E3E34F9F6}"/>
              </a:ext>
            </a:extLst>
          </p:cNvPr>
          <p:cNvSpPr/>
          <p:nvPr/>
        </p:nvSpPr>
        <p:spPr>
          <a:xfrm>
            <a:off x="5370513" y="4702175"/>
            <a:ext cx="2747962" cy="369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srgbClr val="4472C4"/>
                </a:solidFill>
                <a:effectLst/>
                <a:uLnTx/>
                <a:uFillTx/>
                <a:latin typeface="Calibri"/>
                <a:ea typeface="+mn-ea"/>
                <a:cs typeface="Calibri"/>
              </a:rPr>
              <a:t>maximizing collective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srgbClr val="4472C4"/>
                </a:solidFill>
                <a:effectLst/>
                <a:uLnTx/>
                <a:uFillTx/>
                <a:latin typeface="Calibri"/>
                <a:ea typeface="+mn-ea"/>
                <a:cs typeface="Calibri"/>
              </a:rPr>
              <a:t>self-consumption</a:t>
            </a:r>
          </a:p>
        </p:txBody>
      </p:sp>
      <p:sp>
        <p:nvSpPr>
          <p:cNvPr id="5" name="Rectangle 4">
            <a:extLst>
              <a:ext uri="{FF2B5EF4-FFF2-40B4-BE49-F238E27FC236}">
                <a16:creationId xmlns:a16="http://schemas.microsoft.com/office/drawing/2014/main" id="{20CD71F4-FDD4-4B85-9033-CAFD3F5B9EE6}"/>
              </a:ext>
            </a:extLst>
          </p:cNvPr>
          <p:cNvSpPr/>
          <p:nvPr/>
        </p:nvSpPr>
        <p:spPr>
          <a:xfrm>
            <a:off x="8604250" y="1006475"/>
            <a:ext cx="3086100" cy="120015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cap="small" dirty="0">
                <a:solidFill>
                  <a:schemeClr val="accent6">
                    <a:lumMod val="75000"/>
                  </a:schemeClr>
                </a:solidFill>
                <a:sym typeface="Calibri"/>
              </a:rPr>
              <a:t>3 levels of functionalities for the R2S-4Grids building </a:t>
            </a:r>
            <a:endParaRPr lang="en-US" sz="2400" cap="small" dirty="0">
              <a:solidFill>
                <a:schemeClr val="accent6">
                  <a:lumMod val="7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708892" y="278891"/>
            <a:ext cx="144780" cy="433070"/>
          </a:xfrm>
          <a:custGeom>
            <a:avLst/>
            <a:gdLst/>
            <a:ahLst/>
            <a:cxnLst/>
            <a:rect l="l" t="t" r="r" b="b"/>
            <a:pathLst>
              <a:path w="144779" h="433070">
                <a:moveTo>
                  <a:pt x="0" y="432815"/>
                </a:moveTo>
                <a:lnTo>
                  <a:pt x="144779" y="432815"/>
                </a:lnTo>
                <a:lnTo>
                  <a:pt x="144779" y="0"/>
                </a:lnTo>
                <a:lnTo>
                  <a:pt x="0" y="0"/>
                </a:lnTo>
                <a:lnTo>
                  <a:pt x="0" y="432815"/>
                </a:lnTo>
                <a:close/>
              </a:path>
            </a:pathLst>
          </a:custGeom>
          <a:solidFill>
            <a:srgbClr val="629F1F"/>
          </a:solidFill>
        </p:spPr>
        <p:txBody>
          <a:bodyPr wrap="square" lIns="0" tIns="0" rIns="0" bIns="0" rtlCol="0"/>
          <a:lstStyle/>
          <a:p>
            <a:endParaRPr lang="en-US"/>
          </a:p>
        </p:txBody>
      </p:sp>
      <p:sp>
        <p:nvSpPr>
          <p:cNvPr id="5" name="object 5"/>
          <p:cNvSpPr/>
          <p:nvPr/>
        </p:nvSpPr>
        <p:spPr>
          <a:xfrm>
            <a:off x="5015643" y="2775367"/>
            <a:ext cx="2761327" cy="2442808"/>
          </a:xfrm>
          <a:prstGeom prst="rect">
            <a:avLst/>
          </a:prstGeom>
          <a:blipFill>
            <a:blip r:embed="rId2" cstate="print"/>
            <a:stretch>
              <a:fillRect/>
            </a:stretch>
          </a:blipFill>
        </p:spPr>
        <p:txBody>
          <a:bodyPr wrap="square" lIns="0" tIns="0" rIns="0" bIns="0" rtlCol="0"/>
          <a:lstStyle/>
          <a:p>
            <a:endParaRPr lang="en-US"/>
          </a:p>
        </p:txBody>
      </p:sp>
      <p:sp>
        <p:nvSpPr>
          <p:cNvPr id="6" name="object 6"/>
          <p:cNvSpPr/>
          <p:nvPr/>
        </p:nvSpPr>
        <p:spPr>
          <a:xfrm>
            <a:off x="6973823" y="1078991"/>
            <a:ext cx="2773679" cy="2456688"/>
          </a:xfrm>
          <a:prstGeom prst="rect">
            <a:avLst/>
          </a:prstGeom>
          <a:blipFill>
            <a:blip r:embed="rId3" cstate="print"/>
            <a:stretch>
              <a:fillRect/>
            </a:stretch>
          </a:blipFill>
        </p:spPr>
        <p:txBody>
          <a:bodyPr wrap="square" lIns="0" tIns="0" rIns="0" bIns="0" rtlCol="0"/>
          <a:lstStyle/>
          <a:p>
            <a:endParaRPr lang="en-US"/>
          </a:p>
        </p:txBody>
      </p:sp>
      <p:sp>
        <p:nvSpPr>
          <p:cNvPr id="7" name="object 7"/>
          <p:cNvSpPr/>
          <p:nvPr/>
        </p:nvSpPr>
        <p:spPr>
          <a:xfrm>
            <a:off x="8944356" y="2766060"/>
            <a:ext cx="2775204" cy="2456688"/>
          </a:xfrm>
          <a:prstGeom prst="rect">
            <a:avLst/>
          </a:prstGeom>
          <a:blipFill>
            <a:blip r:embed="rId4" cstate="print"/>
            <a:stretch>
              <a:fillRect/>
            </a:stretch>
          </a:blipFill>
        </p:spPr>
        <p:txBody>
          <a:bodyPr wrap="square" lIns="0" tIns="0" rIns="0" bIns="0" rtlCol="0"/>
          <a:lstStyle/>
          <a:p>
            <a:endParaRPr lang="en-US"/>
          </a:p>
        </p:txBody>
      </p:sp>
      <p:sp>
        <p:nvSpPr>
          <p:cNvPr id="8" name="object 8"/>
          <p:cNvSpPr txBox="1"/>
          <p:nvPr/>
        </p:nvSpPr>
        <p:spPr>
          <a:xfrm>
            <a:off x="472440" y="2087614"/>
            <a:ext cx="7390130" cy="3691395"/>
          </a:xfrm>
          <a:prstGeom prst="rect">
            <a:avLst/>
          </a:prstGeom>
        </p:spPr>
        <p:txBody>
          <a:bodyPr vert="horz" wrap="square" lIns="0" tIns="13335" rIns="0" bIns="0" rtlCol="0">
            <a:spAutoFit/>
          </a:bodyPr>
          <a:lstStyle/>
          <a:p>
            <a:pPr marL="12700">
              <a:lnSpc>
                <a:spcPct val="100000"/>
              </a:lnSpc>
              <a:spcBef>
                <a:spcPts val="105"/>
              </a:spcBef>
            </a:pPr>
            <a:r>
              <a:rPr lang="en-US" sz="2550" b="1" cap="all" spc="-20" dirty="0">
                <a:solidFill>
                  <a:srgbClr val="001F5F"/>
                </a:solidFill>
                <a:latin typeface="Calibri"/>
                <a:cs typeface="Calibri"/>
              </a:rPr>
              <a:t>ALL</a:t>
            </a:r>
            <a:r>
              <a:rPr lang="en-US" sz="2550" b="1" cap="all" spc="155" dirty="0">
                <a:solidFill>
                  <a:srgbClr val="001F5F"/>
                </a:solidFill>
                <a:latin typeface="Calibri"/>
                <a:cs typeface="Calibri"/>
              </a:rPr>
              <a:t> </a:t>
            </a:r>
            <a:r>
              <a:rPr lang="en-US" sz="2550" b="1" cap="all" spc="-25" dirty="0">
                <a:solidFill>
                  <a:srgbClr val="629F22"/>
                </a:solidFill>
                <a:latin typeface="Calibri"/>
                <a:cs typeface="Calibri"/>
              </a:rPr>
              <a:t>Citizens</a:t>
            </a:r>
            <a:endParaRPr lang="en-US" sz="2550" cap="all" dirty="0">
              <a:latin typeface="Calibri"/>
              <a:cs typeface="Calibri"/>
            </a:endParaRPr>
          </a:p>
          <a:p>
            <a:pPr>
              <a:lnSpc>
                <a:spcPct val="100000"/>
              </a:lnSpc>
            </a:pPr>
            <a:endParaRPr lang="en-US" sz="2500" cap="all" dirty="0">
              <a:latin typeface="Calibri"/>
              <a:cs typeface="Calibri"/>
            </a:endParaRPr>
          </a:p>
          <a:p>
            <a:pPr>
              <a:lnSpc>
                <a:spcPct val="100000"/>
              </a:lnSpc>
              <a:spcBef>
                <a:spcPts val="45"/>
              </a:spcBef>
            </a:pPr>
            <a:endParaRPr lang="en-US" sz="2350" cap="all" dirty="0">
              <a:latin typeface="Calibri"/>
              <a:cs typeface="Calibri"/>
            </a:endParaRPr>
          </a:p>
          <a:p>
            <a:pPr marL="12700">
              <a:lnSpc>
                <a:spcPct val="100000"/>
              </a:lnSpc>
            </a:pPr>
            <a:r>
              <a:rPr lang="en-US" sz="2550" b="1" cap="all" spc="-20" dirty="0">
                <a:solidFill>
                  <a:srgbClr val="001F5F"/>
                </a:solidFill>
                <a:latin typeface="Calibri"/>
                <a:cs typeface="Calibri"/>
              </a:rPr>
              <a:t>ALL</a:t>
            </a:r>
            <a:r>
              <a:rPr lang="en-US" sz="2550" b="1" cap="all" spc="155" dirty="0">
                <a:solidFill>
                  <a:srgbClr val="001F5F"/>
                </a:solidFill>
                <a:latin typeface="Calibri"/>
                <a:cs typeface="Calibri"/>
              </a:rPr>
              <a:t> </a:t>
            </a:r>
            <a:r>
              <a:rPr lang="en-US" sz="2550" b="1" cap="all" spc="-35" dirty="0">
                <a:solidFill>
                  <a:srgbClr val="629F22"/>
                </a:solidFill>
                <a:latin typeface="Calibri"/>
                <a:cs typeface="Calibri"/>
              </a:rPr>
              <a:t>Buildings</a:t>
            </a:r>
            <a:endParaRPr lang="en-US" sz="2550" cap="all" dirty="0">
              <a:latin typeface="Calibri"/>
              <a:cs typeface="Calibri"/>
            </a:endParaRPr>
          </a:p>
          <a:p>
            <a:pPr>
              <a:lnSpc>
                <a:spcPct val="100000"/>
              </a:lnSpc>
            </a:pPr>
            <a:endParaRPr lang="en-US" sz="2500" cap="all" dirty="0">
              <a:latin typeface="Calibri"/>
              <a:cs typeface="Calibri"/>
            </a:endParaRPr>
          </a:p>
          <a:p>
            <a:pPr>
              <a:lnSpc>
                <a:spcPct val="100000"/>
              </a:lnSpc>
              <a:spcBef>
                <a:spcPts val="5"/>
              </a:spcBef>
            </a:pPr>
            <a:endParaRPr lang="en-US" sz="1850" cap="all" dirty="0">
              <a:latin typeface="Calibri"/>
              <a:cs typeface="Calibri"/>
            </a:endParaRPr>
          </a:p>
          <a:p>
            <a:pPr marL="12700">
              <a:lnSpc>
                <a:spcPct val="100000"/>
              </a:lnSpc>
            </a:pPr>
            <a:r>
              <a:rPr lang="en-US" sz="2550" b="1" cap="all" spc="-20" dirty="0">
                <a:solidFill>
                  <a:srgbClr val="001F5F"/>
                </a:solidFill>
                <a:latin typeface="Calibri"/>
                <a:cs typeface="Calibri"/>
              </a:rPr>
              <a:t>ALL </a:t>
            </a:r>
            <a:r>
              <a:rPr lang="en-US" sz="2550" b="1" cap="all" spc="-20" dirty="0">
                <a:solidFill>
                  <a:srgbClr val="629F22"/>
                </a:solidFill>
                <a:latin typeface="Calibri"/>
                <a:cs typeface="Calibri"/>
              </a:rPr>
              <a:t>Vehicles</a:t>
            </a:r>
            <a:endParaRPr lang="en-US" sz="2550" cap="all" dirty="0">
              <a:latin typeface="Calibri"/>
              <a:cs typeface="Calibri"/>
            </a:endParaRPr>
          </a:p>
          <a:p>
            <a:pPr>
              <a:lnSpc>
                <a:spcPct val="100000"/>
              </a:lnSpc>
              <a:spcBef>
                <a:spcPts val="30"/>
              </a:spcBef>
            </a:pPr>
            <a:endParaRPr lang="en-US" sz="3850" cap="all" dirty="0">
              <a:latin typeface="Calibri"/>
              <a:cs typeface="Calibri"/>
            </a:endParaRPr>
          </a:p>
          <a:p>
            <a:pPr marL="12700">
              <a:lnSpc>
                <a:spcPct val="100000"/>
              </a:lnSpc>
            </a:pPr>
            <a:r>
              <a:rPr lang="en-US" sz="2550" b="1" cap="all" spc="-20" dirty="0">
                <a:solidFill>
                  <a:srgbClr val="001F5F"/>
                </a:solidFill>
                <a:latin typeface="Calibri"/>
                <a:cs typeface="Calibri"/>
              </a:rPr>
              <a:t>ALL</a:t>
            </a:r>
            <a:r>
              <a:rPr lang="en-US" sz="2550" b="1" cap="all" spc="-25" dirty="0">
                <a:solidFill>
                  <a:srgbClr val="001F5F"/>
                </a:solidFill>
                <a:latin typeface="Calibri"/>
                <a:cs typeface="Calibri"/>
              </a:rPr>
              <a:t> </a:t>
            </a:r>
            <a:r>
              <a:rPr lang="en-US" sz="2550" b="1" cap="all" spc="-10" dirty="0">
                <a:solidFill>
                  <a:srgbClr val="629F22"/>
                </a:solidFill>
                <a:latin typeface="Calibri"/>
                <a:cs typeface="Calibri"/>
              </a:rPr>
              <a:t>Territory</a:t>
            </a:r>
            <a:r>
              <a:rPr lang="en-US" sz="3200" b="1" cap="all" spc="-10" dirty="0">
                <a:solidFill>
                  <a:srgbClr val="629F22"/>
                </a:solidFill>
                <a:latin typeface="Calibri"/>
                <a:cs typeface="Calibri"/>
              </a:rPr>
              <a:t>, </a:t>
            </a:r>
            <a:r>
              <a:rPr lang="en-US" sz="2550" b="1" cap="all" spc="-10" dirty="0">
                <a:solidFill>
                  <a:srgbClr val="629F22"/>
                </a:solidFill>
                <a:latin typeface="Calibri"/>
                <a:cs typeface="Calibri"/>
              </a:rPr>
              <a:t>Equipment &amp; Infrastructure</a:t>
            </a:r>
          </a:p>
        </p:txBody>
      </p:sp>
      <p:sp>
        <p:nvSpPr>
          <p:cNvPr id="12" name="Titre 11">
            <a:extLst>
              <a:ext uri="{FF2B5EF4-FFF2-40B4-BE49-F238E27FC236}">
                <a16:creationId xmlns:a16="http://schemas.microsoft.com/office/drawing/2014/main" id="{6123CF27-468D-404B-AD86-0F6D57A1125B}"/>
              </a:ext>
            </a:extLst>
          </p:cNvPr>
          <p:cNvSpPr>
            <a:spLocks noGrp="1"/>
          </p:cNvSpPr>
          <p:nvPr>
            <p:ph type="title"/>
          </p:nvPr>
        </p:nvSpPr>
        <p:spPr/>
        <p:txBody>
          <a:bodyPr/>
          <a:lstStyle/>
          <a:p>
            <a:r>
              <a:rPr lang="fr-FR" sz="2400" dirty="0" err="1"/>
              <a:t>Connected</a:t>
            </a:r>
            <a:r>
              <a:rPr lang="fr-FR" sz="2400" dirty="0"/>
              <a:t> World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ZoneTexte 45">
            <a:extLst>
              <a:ext uri="{FF2B5EF4-FFF2-40B4-BE49-F238E27FC236}">
                <a16:creationId xmlns:a16="http://schemas.microsoft.com/office/drawing/2014/main" id="{4D7EDF91-5288-49AE-80B3-02187A2D7034}"/>
              </a:ext>
            </a:extLst>
          </p:cNvPr>
          <p:cNvSpPr txBox="1"/>
          <p:nvPr/>
        </p:nvSpPr>
        <p:spPr>
          <a:xfrm>
            <a:off x="1022931" y="986931"/>
            <a:ext cx="3300264" cy="369332"/>
          </a:xfrm>
          <a:prstGeom prst="rect">
            <a:avLst/>
          </a:prstGeom>
          <a:solidFill>
            <a:schemeClr val="tx1">
              <a:lumMod val="50000"/>
              <a:lumOff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Technical &amp; Organizational</a:t>
            </a:r>
          </a:p>
        </p:txBody>
      </p:sp>
      <p:sp>
        <p:nvSpPr>
          <p:cNvPr id="49" name="ZoneTexte 48">
            <a:extLst>
              <a:ext uri="{FF2B5EF4-FFF2-40B4-BE49-F238E27FC236}">
                <a16:creationId xmlns:a16="http://schemas.microsoft.com/office/drawing/2014/main" id="{5188B093-D7DE-453F-A94F-D93EC4674607}"/>
              </a:ext>
            </a:extLst>
          </p:cNvPr>
          <p:cNvSpPr txBox="1"/>
          <p:nvPr/>
        </p:nvSpPr>
        <p:spPr>
          <a:xfrm>
            <a:off x="7868806" y="996560"/>
            <a:ext cx="1781770" cy="369332"/>
          </a:xfrm>
          <a:prstGeom prst="rect">
            <a:avLst/>
          </a:prstGeom>
          <a:solidFill>
            <a:schemeClr val="tx1">
              <a:lumMod val="50000"/>
              <a:lumOff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Mobility Services</a:t>
            </a:r>
          </a:p>
        </p:txBody>
      </p:sp>
      <p:grpSp>
        <p:nvGrpSpPr>
          <p:cNvPr id="75" name="Groupe 74">
            <a:extLst>
              <a:ext uri="{FF2B5EF4-FFF2-40B4-BE49-F238E27FC236}">
                <a16:creationId xmlns:a16="http://schemas.microsoft.com/office/drawing/2014/main" id="{2FA9B456-A90C-495D-8AA7-801EEC6B64AC}"/>
              </a:ext>
            </a:extLst>
          </p:cNvPr>
          <p:cNvGrpSpPr>
            <a:grpSpLocks noChangeAspect="1"/>
          </p:cNvGrpSpPr>
          <p:nvPr/>
        </p:nvGrpSpPr>
        <p:grpSpPr>
          <a:xfrm>
            <a:off x="1562547" y="1881262"/>
            <a:ext cx="2688448" cy="4110832"/>
            <a:chOff x="552986" y="1047775"/>
            <a:chExt cx="3432213" cy="5248102"/>
          </a:xfrm>
        </p:grpSpPr>
        <p:sp>
          <p:nvSpPr>
            <p:cNvPr id="76" name="TextBox 25">
              <a:extLst>
                <a:ext uri="{FF2B5EF4-FFF2-40B4-BE49-F238E27FC236}">
                  <a16:creationId xmlns:a16="http://schemas.microsoft.com/office/drawing/2014/main" id="{5EDD8810-E062-4159-81BC-E2EA1E5CF4F5}"/>
                </a:ext>
              </a:extLst>
            </p:cNvPr>
            <p:cNvSpPr txBox="1"/>
            <p:nvPr/>
          </p:nvSpPr>
          <p:spPr>
            <a:xfrm>
              <a:off x="1370540" y="1214238"/>
              <a:ext cx="2134109" cy="667970"/>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B6CA00"/>
                  </a:solidFill>
                  <a:effectLst/>
                  <a:uLnTx/>
                  <a:uFillTx/>
                  <a:latin typeface="Poppins" pitchFamily="2" charset="77"/>
                  <a:ea typeface="League Spartan" charset="0"/>
                  <a:cs typeface="Poppins" pitchFamily="2" charset="77"/>
                </a:rPr>
                <a:t>BUILDING INFRASTRUCTURE </a:t>
              </a:r>
            </a:p>
          </p:txBody>
        </p:sp>
        <p:sp>
          <p:nvSpPr>
            <p:cNvPr id="77" name="TextBox 26">
              <a:extLst>
                <a:ext uri="{FF2B5EF4-FFF2-40B4-BE49-F238E27FC236}">
                  <a16:creationId xmlns:a16="http://schemas.microsoft.com/office/drawing/2014/main" id="{436D7355-7718-44A5-8D92-7F3E1AD51A1A}"/>
                </a:ext>
              </a:extLst>
            </p:cNvPr>
            <p:cNvSpPr txBox="1"/>
            <p:nvPr/>
          </p:nvSpPr>
          <p:spPr>
            <a:xfrm>
              <a:off x="1279642" y="2220117"/>
              <a:ext cx="2190315" cy="746554"/>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06F01"/>
                  </a:solidFill>
                  <a:effectLst/>
                  <a:uLnTx/>
                  <a:uFillTx/>
                  <a:latin typeface="Poppins" pitchFamily="2" charset="77"/>
                  <a:ea typeface="League Spartan" charset="0"/>
                  <a:cs typeface="Poppins" pitchFamily="2" charset="77"/>
                </a:rPr>
                <a:t>EQUIPMENT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06F01"/>
                  </a:solidFill>
                  <a:effectLst/>
                  <a:uLnTx/>
                  <a:uFillTx/>
                  <a:latin typeface="Poppins" pitchFamily="2" charset="77"/>
                  <a:ea typeface="League Spartan" charset="0"/>
                  <a:cs typeface="Poppins" pitchFamily="2" charset="77"/>
                </a:rPr>
                <a:t>&amp; INTERFACES</a:t>
              </a:r>
            </a:p>
          </p:txBody>
        </p:sp>
        <p:grpSp>
          <p:nvGrpSpPr>
            <p:cNvPr id="78" name="Groupe 77">
              <a:extLst>
                <a:ext uri="{FF2B5EF4-FFF2-40B4-BE49-F238E27FC236}">
                  <a16:creationId xmlns:a16="http://schemas.microsoft.com/office/drawing/2014/main" id="{D2A0E52A-7FE4-4AFD-8C8F-9C2A3750D07A}"/>
                </a:ext>
              </a:extLst>
            </p:cNvPr>
            <p:cNvGrpSpPr/>
            <p:nvPr/>
          </p:nvGrpSpPr>
          <p:grpSpPr>
            <a:xfrm>
              <a:off x="552986" y="1047775"/>
              <a:ext cx="3432213" cy="5248102"/>
              <a:chOff x="552986" y="1047775"/>
              <a:chExt cx="3432213" cy="5248102"/>
            </a:xfrm>
          </p:grpSpPr>
          <p:sp>
            <p:nvSpPr>
              <p:cNvPr id="79" name="Oval 4">
                <a:extLst>
                  <a:ext uri="{FF2B5EF4-FFF2-40B4-BE49-F238E27FC236}">
                    <a16:creationId xmlns:a16="http://schemas.microsoft.com/office/drawing/2014/main" id="{EFCDFD87-AA93-493E-AFAA-40A44BD703E1}"/>
                  </a:ext>
                </a:extLst>
              </p:cNvPr>
              <p:cNvSpPr/>
              <p:nvPr/>
            </p:nvSpPr>
            <p:spPr>
              <a:xfrm>
                <a:off x="552986" y="1047775"/>
                <a:ext cx="1000897" cy="1000897"/>
              </a:xfrm>
              <a:prstGeom prst="ellipse">
                <a:avLst/>
              </a:prstGeom>
              <a:solidFill>
                <a:srgbClr val="B6CA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8">
                <a:extLst>
                  <a:ext uri="{FF2B5EF4-FFF2-40B4-BE49-F238E27FC236}">
                    <a16:creationId xmlns:a16="http://schemas.microsoft.com/office/drawing/2014/main" id="{46382835-AFAC-4040-9DD7-64D2342CFB01}"/>
                  </a:ext>
                </a:extLst>
              </p:cNvPr>
              <p:cNvSpPr/>
              <p:nvPr/>
            </p:nvSpPr>
            <p:spPr>
              <a:xfrm>
                <a:off x="552986" y="2092944"/>
                <a:ext cx="1000897" cy="1000897"/>
              </a:xfrm>
              <a:prstGeom prst="ellipse">
                <a:avLst/>
              </a:prstGeom>
              <a:solidFill>
                <a:srgbClr val="206F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11">
                <a:extLst>
                  <a:ext uri="{FF2B5EF4-FFF2-40B4-BE49-F238E27FC236}">
                    <a16:creationId xmlns:a16="http://schemas.microsoft.com/office/drawing/2014/main" id="{10A207EA-94D3-418C-9E46-24E4703E9C19}"/>
                  </a:ext>
                </a:extLst>
              </p:cNvPr>
              <p:cNvSpPr/>
              <p:nvPr/>
            </p:nvSpPr>
            <p:spPr>
              <a:xfrm>
                <a:off x="552986" y="3138114"/>
                <a:ext cx="1000897" cy="1000897"/>
              </a:xfrm>
              <a:prstGeom prst="ellipse">
                <a:avLst/>
              </a:prstGeom>
              <a:solidFill>
                <a:srgbClr val="00999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14">
                <a:extLst>
                  <a:ext uri="{FF2B5EF4-FFF2-40B4-BE49-F238E27FC236}">
                    <a16:creationId xmlns:a16="http://schemas.microsoft.com/office/drawing/2014/main" id="{B8021B66-AE7E-4F17-9233-7BEC731547ED}"/>
                  </a:ext>
                </a:extLst>
              </p:cNvPr>
              <p:cNvSpPr/>
              <p:nvPr/>
            </p:nvSpPr>
            <p:spPr>
              <a:xfrm>
                <a:off x="552986" y="4183283"/>
                <a:ext cx="1000897" cy="1000897"/>
              </a:xfrm>
              <a:prstGeom prst="ellipse">
                <a:avLst/>
              </a:prstGeom>
              <a:solidFill>
                <a:srgbClr val="5C9D1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83" name="Oval 17">
                <a:extLst>
                  <a:ext uri="{FF2B5EF4-FFF2-40B4-BE49-F238E27FC236}">
                    <a16:creationId xmlns:a16="http://schemas.microsoft.com/office/drawing/2014/main" id="{E2612007-4E3E-4E31-A365-8D688A852092}"/>
                  </a:ext>
                </a:extLst>
              </p:cNvPr>
              <p:cNvSpPr/>
              <p:nvPr/>
            </p:nvSpPr>
            <p:spPr>
              <a:xfrm>
                <a:off x="552986" y="5228453"/>
                <a:ext cx="1000897" cy="1000897"/>
              </a:xfrm>
              <a:prstGeom prst="ellipse">
                <a:avLst/>
              </a:prstGeom>
              <a:solidFill>
                <a:srgbClr val="156CAF"/>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66"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84" name="TextBox 27">
                <a:extLst>
                  <a:ext uri="{FF2B5EF4-FFF2-40B4-BE49-F238E27FC236}">
                    <a16:creationId xmlns:a16="http://schemas.microsoft.com/office/drawing/2014/main" id="{CB8C826C-DA31-4570-8398-3A85D4623BDB}"/>
                  </a:ext>
                </a:extLst>
              </p:cNvPr>
              <p:cNvSpPr txBox="1"/>
              <p:nvPr/>
            </p:nvSpPr>
            <p:spPr>
              <a:xfrm>
                <a:off x="1454606" y="3410165"/>
                <a:ext cx="2530593" cy="432216"/>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9999"/>
                    </a:solidFill>
                    <a:effectLst/>
                    <a:uLnTx/>
                    <a:uFillTx/>
                    <a:latin typeface="Poppins" pitchFamily="2" charset="77"/>
                    <a:ea typeface="League Spartan" charset="0"/>
                    <a:cs typeface="Poppins" pitchFamily="2" charset="77"/>
                  </a:rPr>
                  <a:t>DATA MANAGEMENT</a:t>
                </a:r>
              </a:p>
            </p:txBody>
          </p:sp>
          <p:sp>
            <p:nvSpPr>
              <p:cNvPr id="85" name="TextBox 28">
                <a:extLst>
                  <a:ext uri="{FF2B5EF4-FFF2-40B4-BE49-F238E27FC236}">
                    <a16:creationId xmlns:a16="http://schemas.microsoft.com/office/drawing/2014/main" id="{3B2092D3-0378-4154-81AD-2951996B48D0}"/>
                  </a:ext>
                </a:extLst>
              </p:cNvPr>
              <p:cNvSpPr txBox="1"/>
              <p:nvPr/>
            </p:nvSpPr>
            <p:spPr>
              <a:xfrm>
                <a:off x="1534112" y="4467625"/>
                <a:ext cx="1972968" cy="432216"/>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5C9D18"/>
                    </a:solidFill>
                    <a:effectLst/>
                    <a:uLnTx/>
                    <a:uFillTx/>
                    <a:latin typeface="Poppins" pitchFamily="2" charset="77"/>
                    <a:ea typeface="League Spartan" charset="0"/>
                    <a:cs typeface="Poppins" pitchFamily="2" charset="77"/>
                  </a:rPr>
                  <a:t>CYBERSECURITY</a:t>
                </a:r>
              </a:p>
            </p:txBody>
          </p:sp>
          <p:sp>
            <p:nvSpPr>
              <p:cNvPr id="86" name="TextBox 29">
                <a:extLst>
                  <a:ext uri="{FF2B5EF4-FFF2-40B4-BE49-F238E27FC236}">
                    <a16:creationId xmlns:a16="http://schemas.microsoft.com/office/drawing/2014/main" id="{EF5DEEB2-D684-420C-92B1-8AE3417EFBD0}"/>
                  </a:ext>
                </a:extLst>
              </p:cNvPr>
              <p:cNvSpPr txBox="1"/>
              <p:nvPr/>
            </p:nvSpPr>
            <p:spPr>
              <a:xfrm>
                <a:off x="1354175" y="5234983"/>
                <a:ext cx="2190314" cy="1060894"/>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56CAF"/>
                    </a:solidFill>
                    <a:effectLst/>
                    <a:uLnTx/>
                    <a:uFillTx/>
                    <a:latin typeface="Poppins" pitchFamily="2" charset="77"/>
                    <a:ea typeface="League Spartan" charset="0"/>
                    <a:cs typeface="Poppins" pitchFamily="2" charset="77"/>
                  </a:rPr>
                  <a:t>QUALITY MANAGEMENT SYSTEM</a:t>
                </a:r>
              </a:p>
            </p:txBody>
          </p:sp>
          <p:sp>
            <p:nvSpPr>
              <p:cNvPr id="87" name="Freeform 932">
                <a:extLst>
                  <a:ext uri="{FF2B5EF4-FFF2-40B4-BE49-F238E27FC236}">
                    <a16:creationId xmlns:a16="http://schemas.microsoft.com/office/drawing/2014/main" id="{B2C5EAEB-7A3E-4296-BC27-C7593D2D3D9B}"/>
                  </a:ext>
                </a:extLst>
              </p:cNvPr>
              <p:cNvSpPr>
                <a:spLocks noChangeAspect="1" noChangeArrowheads="1"/>
              </p:cNvSpPr>
              <p:nvPr/>
            </p:nvSpPr>
            <p:spPr bwMode="auto">
              <a:xfrm>
                <a:off x="827225" y="1321335"/>
                <a:ext cx="452418" cy="453777"/>
              </a:xfrm>
              <a:custGeom>
                <a:avLst/>
                <a:gdLst>
                  <a:gd name="T0" fmla="*/ 1815354 w 291035"/>
                  <a:gd name="T1" fmla="*/ 2604568 h 291380"/>
                  <a:gd name="T2" fmla="*/ 1713203 w 291035"/>
                  <a:gd name="T3" fmla="*/ 2604568 h 291380"/>
                  <a:gd name="T4" fmla="*/ 2265533 w 291035"/>
                  <a:gd name="T5" fmla="*/ 2316933 h 291380"/>
                  <a:gd name="T6" fmla="*/ 2559449 w 291035"/>
                  <a:gd name="T7" fmla="*/ 2610120 h 291380"/>
                  <a:gd name="T8" fmla="*/ 2265533 w 291035"/>
                  <a:gd name="T9" fmla="*/ 2316933 h 291380"/>
                  <a:gd name="T10" fmla="*/ 689932 w 291035"/>
                  <a:gd name="T11" fmla="*/ 2610120 h 291380"/>
                  <a:gd name="T12" fmla="*/ 979888 w 291035"/>
                  <a:gd name="T13" fmla="*/ 2316933 h 291380"/>
                  <a:gd name="T14" fmla="*/ 1412063 w 291035"/>
                  <a:gd name="T15" fmla="*/ 2062633 h 291380"/>
                  <a:gd name="T16" fmla="*/ 1837316 w 291035"/>
                  <a:gd name="T17" fmla="*/ 3140014 h 291380"/>
                  <a:gd name="T18" fmla="*/ 1412063 w 291035"/>
                  <a:gd name="T19" fmla="*/ 2062633 h 291380"/>
                  <a:gd name="T20" fmla="*/ 2265533 w 291035"/>
                  <a:gd name="T21" fmla="*/ 2216540 h 291380"/>
                  <a:gd name="T22" fmla="*/ 2559449 w 291035"/>
                  <a:gd name="T23" fmla="*/ 2055886 h 291380"/>
                  <a:gd name="T24" fmla="*/ 689932 w 291035"/>
                  <a:gd name="T25" fmla="*/ 2055886 h 291380"/>
                  <a:gd name="T26" fmla="*/ 979888 w 291035"/>
                  <a:gd name="T27" fmla="*/ 2216540 h 291380"/>
                  <a:gd name="T28" fmla="*/ 689932 w 291035"/>
                  <a:gd name="T29" fmla="*/ 2055886 h 291380"/>
                  <a:gd name="T30" fmla="*/ 2607120 w 291035"/>
                  <a:gd name="T31" fmla="*/ 1955485 h 291380"/>
                  <a:gd name="T32" fmla="*/ 2654775 w 291035"/>
                  <a:gd name="T33" fmla="*/ 2610120 h 291380"/>
                  <a:gd name="T34" fmla="*/ 2718324 w 291035"/>
                  <a:gd name="T35" fmla="*/ 2662353 h 291380"/>
                  <a:gd name="T36" fmla="*/ 2154329 w 291035"/>
                  <a:gd name="T37" fmla="*/ 2710538 h 291380"/>
                  <a:gd name="T38" fmla="*/ 2154329 w 291035"/>
                  <a:gd name="T39" fmla="*/ 2610120 h 291380"/>
                  <a:gd name="T40" fmla="*/ 2170208 w 291035"/>
                  <a:gd name="T41" fmla="*/ 2003669 h 291380"/>
                  <a:gd name="T42" fmla="*/ 642282 w 291035"/>
                  <a:gd name="T43" fmla="*/ 1955485 h 291380"/>
                  <a:gd name="T44" fmla="*/ 1079182 w 291035"/>
                  <a:gd name="T45" fmla="*/ 2003669 h 291380"/>
                  <a:gd name="T46" fmla="*/ 1095077 w 291035"/>
                  <a:gd name="T47" fmla="*/ 2610120 h 291380"/>
                  <a:gd name="T48" fmla="*/ 1095077 w 291035"/>
                  <a:gd name="T49" fmla="*/ 2710538 h 291380"/>
                  <a:gd name="T50" fmla="*/ 527093 w 291035"/>
                  <a:gd name="T51" fmla="*/ 2662353 h 291380"/>
                  <a:gd name="T52" fmla="*/ 590642 w 291035"/>
                  <a:gd name="T53" fmla="*/ 2610120 h 291380"/>
                  <a:gd name="T54" fmla="*/ 642282 w 291035"/>
                  <a:gd name="T55" fmla="*/ 1955485 h 291380"/>
                  <a:gd name="T56" fmla="*/ 361032 w 291035"/>
                  <a:gd name="T57" fmla="*/ 3140014 h 291380"/>
                  <a:gd name="T58" fmla="*/ 1311781 w 291035"/>
                  <a:gd name="T59" fmla="*/ 2062633 h 291380"/>
                  <a:gd name="T60" fmla="*/ 1247589 w 291035"/>
                  <a:gd name="T61" fmla="*/ 2010566 h 291380"/>
                  <a:gd name="T62" fmla="*/ 1953651 w 291035"/>
                  <a:gd name="T63" fmla="*/ 1962499 h 291380"/>
                  <a:gd name="T64" fmla="*/ 1953651 w 291035"/>
                  <a:gd name="T65" fmla="*/ 2062633 h 291380"/>
                  <a:gd name="T66" fmla="*/ 1937599 w 291035"/>
                  <a:gd name="T67" fmla="*/ 3140014 h 291380"/>
                  <a:gd name="T68" fmla="*/ 2884323 w 291035"/>
                  <a:gd name="T69" fmla="*/ 1602055 h 291380"/>
                  <a:gd name="T70" fmla="*/ 1633550 w 291035"/>
                  <a:gd name="T71" fmla="*/ 695694 h 291380"/>
                  <a:gd name="T72" fmla="*/ 1418940 w 291035"/>
                  <a:gd name="T73" fmla="*/ 1181184 h 291380"/>
                  <a:gd name="T74" fmla="*/ 1848151 w 291035"/>
                  <a:gd name="T75" fmla="*/ 906589 h 291380"/>
                  <a:gd name="T76" fmla="*/ 1633550 w 291035"/>
                  <a:gd name="T77" fmla="*/ 596186 h 291380"/>
                  <a:gd name="T78" fmla="*/ 1949381 w 291035"/>
                  <a:gd name="T79" fmla="*/ 1181184 h 291380"/>
                  <a:gd name="T80" fmla="*/ 2010121 w 291035"/>
                  <a:gd name="T81" fmla="*/ 1228944 h 291380"/>
                  <a:gd name="T82" fmla="*/ 1301513 w 291035"/>
                  <a:gd name="T83" fmla="*/ 1280680 h 291380"/>
                  <a:gd name="T84" fmla="*/ 1301513 w 291035"/>
                  <a:gd name="T85" fmla="*/ 1181184 h 291380"/>
                  <a:gd name="T86" fmla="*/ 1317719 w 291035"/>
                  <a:gd name="T87" fmla="*/ 906589 h 291380"/>
                  <a:gd name="T88" fmla="*/ 1624691 w 291035"/>
                  <a:gd name="T89" fmla="*/ 116152 h 291380"/>
                  <a:gd name="T90" fmla="*/ 3072873 w 291035"/>
                  <a:gd name="T91" fmla="*/ 1505921 h 291380"/>
                  <a:gd name="T92" fmla="*/ 641857 w 291035"/>
                  <a:gd name="T93" fmla="*/ 96120 h 291380"/>
                  <a:gd name="T94" fmla="*/ 938703 w 291035"/>
                  <a:gd name="T95" fmla="*/ 636829 h 291380"/>
                  <a:gd name="T96" fmla="*/ 641857 w 291035"/>
                  <a:gd name="T97" fmla="*/ 96120 h 291380"/>
                  <a:gd name="T98" fmla="*/ 1087136 w 291035"/>
                  <a:gd name="T99" fmla="*/ 0 h 291380"/>
                  <a:gd name="T100" fmla="*/ 1087136 w 291035"/>
                  <a:gd name="T101" fmla="*/ 96120 h 291380"/>
                  <a:gd name="T102" fmla="*/ 1034998 w 291035"/>
                  <a:gd name="T103" fmla="*/ 544703 h 291380"/>
                  <a:gd name="T104" fmla="*/ 1656811 w 291035"/>
                  <a:gd name="T105" fmla="*/ 12039 h 291380"/>
                  <a:gd name="T106" fmla="*/ 3241363 w 291035"/>
                  <a:gd name="T107" fmla="*/ 1574005 h 291380"/>
                  <a:gd name="T108" fmla="*/ 2984620 w 291035"/>
                  <a:gd name="T109" fmla="*/ 1602055 h 291380"/>
                  <a:gd name="T110" fmla="*/ 3197241 w 291035"/>
                  <a:gd name="T111" fmla="*/ 3140014 h 291380"/>
                  <a:gd name="T112" fmla="*/ 3197241 w 291035"/>
                  <a:gd name="T113" fmla="*/ 3240141 h 291380"/>
                  <a:gd name="T114" fmla="*/ 0 w 291035"/>
                  <a:gd name="T115" fmla="*/ 3192074 h 291380"/>
                  <a:gd name="T116" fmla="*/ 264761 w 291035"/>
                  <a:gd name="T117" fmla="*/ 3140014 h 291380"/>
                  <a:gd name="T118" fmla="*/ 52125 w 291035"/>
                  <a:gd name="T119" fmla="*/ 1602055 h 291380"/>
                  <a:gd name="T120" fmla="*/ 16024 w 291035"/>
                  <a:gd name="T121" fmla="*/ 1517941 h 291380"/>
                  <a:gd name="T122" fmla="*/ 545575 w 291035"/>
                  <a:gd name="T123" fmla="*/ 96120 h 291380"/>
                  <a:gd name="T124" fmla="*/ 445290 w 291035"/>
                  <a:gd name="T125" fmla="*/ 48077 h 2913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1035" h="291380">
                    <a:moveTo>
                      <a:pt x="158024" y="229827"/>
                    </a:moveTo>
                    <a:cubicBezTo>
                      <a:pt x="160955" y="229827"/>
                      <a:pt x="162787" y="232025"/>
                      <a:pt x="162787" y="234223"/>
                    </a:cubicBezTo>
                    <a:cubicBezTo>
                      <a:pt x="162787" y="236788"/>
                      <a:pt x="160955" y="238986"/>
                      <a:pt x="158024" y="238986"/>
                    </a:cubicBezTo>
                    <a:cubicBezTo>
                      <a:pt x="155826" y="238986"/>
                      <a:pt x="153628" y="236788"/>
                      <a:pt x="153628" y="234223"/>
                    </a:cubicBezTo>
                    <a:cubicBezTo>
                      <a:pt x="153628" y="232025"/>
                      <a:pt x="155826" y="229827"/>
                      <a:pt x="158024" y="229827"/>
                    </a:cubicBezTo>
                    <a:close/>
                    <a:moveTo>
                      <a:pt x="203156" y="208358"/>
                    </a:moveTo>
                    <a:lnTo>
                      <a:pt x="203156" y="234724"/>
                    </a:lnTo>
                    <a:lnTo>
                      <a:pt x="229512" y="234724"/>
                    </a:lnTo>
                    <a:lnTo>
                      <a:pt x="229512" y="208358"/>
                    </a:lnTo>
                    <a:lnTo>
                      <a:pt x="203156" y="208358"/>
                    </a:lnTo>
                    <a:close/>
                    <a:moveTo>
                      <a:pt x="61868" y="208358"/>
                    </a:moveTo>
                    <a:lnTo>
                      <a:pt x="61868" y="234724"/>
                    </a:lnTo>
                    <a:lnTo>
                      <a:pt x="87869" y="234724"/>
                    </a:lnTo>
                    <a:lnTo>
                      <a:pt x="87869" y="208358"/>
                    </a:lnTo>
                    <a:lnTo>
                      <a:pt x="61868" y="208358"/>
                    </a:lnTo>
                    <a:close/>
                    <a:moveTo>
                      <a:pt x="126624" y="185489"/>
                    </a:moveTo>
                    <a:lnTo>
                      <a:pt x="126624" y="282376"/>
                    </a:lnTo>
                    <a:lnTo>
                      <a:pt x="164756" y="282376"/>
                    </a:lnTo>
                    <a:lnTo>
                      <a:pt x="164756" y="185489"/>
                    </a:lnTo>
                    <a:lnTo>
                      <a:pt x="126624" y="185489"/>
                    </a:lnTo>
                    <a:close/>
                    <a:moveTo>
                      <a:pt x="203156" y="184882"/>
                    </a:moveTo>
                    <a:lnTo>
                      <a:pt x="203156" y="199329"/>
                    </a:lnTo>
                    <a:lnTo>
                      <a:pt x="229512" y="199329"/>
                    </a:lnTo>
                    <a:lnTo>
                      <a:pt x="229512" y="184882"/>
                    </a:lnTo>
                    <a:lnTo>
                      <a:pt x="203156" y="184882"/>
                    </a:lnTo>
                    <a:close/>
                    <a:moveTo>
                      <a:pt x="61868" y="184882"/>
                    </a:moveTo>
                    <a:lnTo>
                      <a:pt x="61868" y="199329"/>
                    </a:lnTo>
                    <a:lnTo>
                      <a:pt x="87869" y="199329"/>
                    </a:lnTo>
                    <a:lnTo>
                      <a:pt x="87869" y="184882"/>
                    </a:lnTo>
                    <a:lnTo>
                      <a:pt x="61868" y="184882"/>
                    </a:lnTo>
                    <a:close/>
                    <a:moveTo>
                      <a:pt x="198882" y="175852"/>
                    </a:moveTo>
                    <a:lnTo>
                      <a:pt x="233786" y="175852"/>
                    </a:lnTo>
                    <a:cubicBezTo>
                      <a:pt x="236279" y="175852"/>
                      <a:pt x="238060" y="177658"/>
                      <a:pt x="238060" y="180186"/>
                    </a:cubicBezTo>
                    <a:lnTo>
                      <a:pt x="238060" y="234724"/>
                    </a:lnTo>
                    <a:lnTo>
                      <a:pt x="239841" y="234724"/>
                    </a:lnTo>
                    <a:cubicBezTo>
                      <a:pt x="241978" y="234724"/>
                      <a:pt x="243759" y="236891"/>
                      <a:pt x="243759" y="239420"/>
                    </a:cubicBezTo>
                    <a:cubicBezTo>
                      <a:pt x="243759" y="241948"/>
                      <a:pt x="241978" y="243754"/>
                      <a:pt x="239841" y="243754"/>
                    </a:cubicBezTo>
                    <a:lnTo>
                      <a:pt x="193183" y="243754"/>
                    </a:lnTo>
                    <a:cubicBezTo>
                      <a:pt x="190690" y="243754"/>
                      <a:pt x="188553" y="241948"/>
                      <a:pt x="188553" y="239420"/>
                    </a:cubicBezTo>
                    <a:cubicBezTo>
                      <a:pt x="188553" y="236891"/>
                      <a:pt x="190690" y="234724"/>
                      <a:pt x="193183" y="234724"/>
                    </a:cubicBezTo>
                    <a:lnTo>
                      <a:pt x="194608" y="234724"/>
                    </a:lnTo>
                    <a:lnTo>
                      <a:pt x="194608" y="180186"/>
                    </a:lnTo>
                    <a:cubicBezTo>
                      <a:pt x="194608" y="177658"/>
                      <a:pt x="196389" y="175852"/>
                      <a:pt x="198882" y="175852"/>
                    </a:cubicBezTo>
                    <a:close/>
                    <a:moveTo>
                      <a:pt x="57594" y="175852"/>
                    </a:moveTo>
                    <a:lnTo>
                      <a:pt x="92499" y="175852"/>
                    </a:lnTo>
                    <a:cubicBezTo>
                      <a:pt x="94992" y="175852"/>
                      <a:pt x="96773" y="177658"/>
                      <a:pt x="96773" y="180186"/>
                    </a:cubicBezTo>
                    <a:lnTo>
                      <a:pt x="96773" y="234724"/>
                    </a:lnTo>
                    <a:lnTo>
                      <a:pt x="98198" y="234724"/>
                    </a:lnTo>
                    <a:cubicBezTo>
                      <a:pt x="100691" y="234724"/>
                      <a:pt x="102472" y="236891"/>
                      <a:pt x="102472" y="239420"/>
                    </a:cubicBezTo>
                    <a:cubicBezTo>
                      <a:pt x="102472" y="241948"/>
                      <a:pt x="100691" y="243754"/>
                      <a:pt x="98198" y="243754"/>
                    </a:cubicBezTo>
                    <a:lnTo>
                      <a:pt x="51539" y="243754"/>
                    </a:lnTo>
                    <a:cubicBezTo>
                      <a:pt x="49402" y="243754"/>
                      <a:pt x="47265" y="241948"/>
                      <a:pt x="47265" y="239420"/>
                    </a:cubicBezTo>
                    <a:cubicBezTo>
                      <a:pt x="47265" y="236891"/>
                      <a:pt x="49402" y="234724"/>
                      <a:pt x="51539" y="234724"/>
                    </a:cubicBezTo>
                    <a:lnTo>
                      <a:pt x="52964" y="234724"/>
                    </a:lnTo>
                    <a:lnTo>
                      <a:pt x="52964" y="180186"/>
                    </a:lnTo>
                    <a:cubicBezTo>
                      <a:pt x="52964" y="177658"/>
                      <a:pt x="55101" y="175852"/>
                      <a:pt x="57594" y="175852"/>
                    </a:cubicBezTo>
                    <a:close/>
                    <a:moveTo>
                      <a:pt x="32375" y="144069"/>
                    </a:moveTo>
                    <a:lnTo>
                      <a:pt x="32375" y="282376"/>
                    </a:lnTo>
                    <a:lnTo>
                      <a:pt x="117631" y="282376"/>
                    </a:lnTo>
                    <a:lnTo>
                      <a:pt x="117631" y="185489"/>
                    </a:lnTo>
                    <a:lnTo>
                      <a:pt x="116192" y="185489"/>
                    </a:lnTo>
                    <a:cubicBezTo>
                      <a:pt x="113674" y="185489"/>
                      <a:pt x="111875" y="183688"/>
                      <a:pt x="111875" y="180807"/>
                    </a:cubicBezTo>
                    <a:cubicBezTo>
                      <a:pt x="111875" y="178286"/>
                      <a:pt x="113674" y="176485"/>
                      <a:pt x="116192" y="176485"/>
                    </a:cubicBezTo>
                    <a:lnTo>
                      <a:pt x="175188" y="176485"/>
                    </a:lnTo>
                    <a:cubicBezTo>
                      <a:pt x="177346" y="176485"/>
                      <a:pt x="179145" y="178286"/>
                      <a:pt x="179145" y="180807"/>
                    </a:cubicBezTo>
                    <a:cubicBezTo>
                      <a:pt x="179145" y="183688"/>
                      <a:pt x="177346" y="185489"/>
                      <a:pt x="175188" y="185489"/>
                    </a:cubicBezTo>
                    <a:lnTo>
                      <a:pt x="173749" y="185489"/>
                    </a:lnTo>
                    <a:lnTo>
                      <a:pt x="173749" y="282376"/>
                    </a:lnTo>
                    <a:lnTo>
                      <a:pt x="258645" y="282376"/>
                    </a:lnTo>
                    <a:lnTo>
                      <a:pt x="258645" y="144069"/>
                    </a:lnTo>
                    <a:lnTo>
                      <a:pt x="32375" y="144069"/>
                    </a:lnTo>
                    <a:close/>
                    <a:moveTo>
                      <a:pt x="146484" y="62562"/>
                    </a:moveTo>
                    <a:cubicBezTo>
                      <a:pt x="135954" y="62562"/>
                      <a:pt x="127240" y="70793"/>
                      <a:pt x="127240" y="81529"/>
                    </a:cubicBezTo>
                    <a:lnTo>
                      <a:pt x="127240" y="106222"/>
                    </a:lnTo>
                    <a:lnTo>
                      <a:pt x="165728" y="106222"/>
                    </a:lnTo>
                    <a:lnTo>
                      <a:pt x="165728" y="81529"/>
                    </a:lnTo>
                    <a:cubicBezTo>
                      <a:pt x="165728" y="70793"/>
                      <a:pt x="157014" y="62562"/>
                      <a:pt x="146484" y="62562"/>
                    </a:cubicBezTo>
                    <a:close/>
                    <a:moveTo>
                      <a:pt x="146484" y="53615"/>
                    </a:moveTo>
                    <a:cubicBezTo>
                      <a:pt x="161734" y="53615"/>
                      <a:pt x="174806" y="66141"/>
                      <a:pt x="174806" y="81529"/>
                    </a:cubicBezTo>
                    <a:lnTo>
                      <a:pt x="174806" y="106222"/>
                    </a:lnTo>
                    <a:lnTo>
                      <a:pt x="176258" y="106222"/>
                    </a:lnTo>
                    <a:cubicBezTo>
                      <a:pt x="178437" y="106222"/>
                      <a:pt x="180252" y="108370"/>
                      <a:pt x="180252" y="110517"/>
                    </a:cubicBezTo>
                    <a:cubicBezTo>
                      <a:pt x="180252" y="113022"/>
                      <a:pt x="178437" y="115169"/>
                      <a:pt x="176258" y="115169"/>
                    </a:cubicBezTo>
                    <a:lnTo>
                      <a:pt x="116710" y="115169"/>
                    </a:lnTo>
                    <a:cubicBezTo>
                      <a:pt x="114169" y="115169"/>
                      <a:pt x="112353" y="113022"/>
                      <a:pt x="112353" y="110517"/>
                    </a:cubicBezTo>
                    <a:cubicBezTo>
                      <a:pt x="112353" y="108370"/>
                      <a:pt x="114169" y="106222"/>
                      <a:pt x="116710" y="106222"/>
                    </a:cubicBezTo>
                    <a:lnTo>
                      <a:pt x="118163" y="106222"/>
                    </a:lnTo>
                    <a:lnTo>
                      <a:pt x="118163" y="81529"/>
                    </a:lnTo>
                    <a:cubicBezTo>
                      <a:pt x="118163" y="66141"/>
                      <a:pt x="130871" y="53615"/>
                      <a:pt x="146484" y="53615"/>
                    </a:cubicBezTo>
                    <a:close/>
                    <a:moveTo>
                      <a:pt x="145690" y="10445"/>
                    </a:moveTo>
                    <a:lnTo>
                      <a:pt x="15468" y="135425"/>
                    </a:lnTo>
                    <a:lnTo>
                      <a:pt x="275552" y="135425"/>
                    </a:lnTo>
                    <a:lnTo>
                      <a:pt x="145690" y="10445"/>
                    </a:lnTo>
                    <a:close/>
                    <a:moveTo>
                      <a:pt x="57556" y="8644"/>
                    </a:moveTo>
                    <a:lnTo>
                      <a:pt x="57556" y="82840"/>
                    </a:lnTo>
                    <a:lnTo>
                      <a:pt x="84176" y="57268"/>
                    </a:lnTo>
                    <a:lnTo>
                      <a:pt x="84176" y="8644"/>
                    </a:lnTo>
                    <a:lnTo>
                      <a:pt x="57556" y="8644"/>
                    </a:lnTo>
                    <a:close/>
                    <a:moveTo>
                      <a:pt x="44246" y="0"/>
                    </a:moveTo>
                    <a:lnTo>
                      <a:pt x="97486" y="0"/>
                    </a:lnTo>
                    <a:cubicBezTo>
                      <a:pt x="99645" y="0"/>
                      <a:pt x="101803" y="1801"/>
                      <a:pt x="101803" y="4322"/>
                    </a:cubicBezTo>
                    <a:cubicBezTo>
                      <a:pt x="101803" y="6843"/>
                      <a:pt x="99645" y="8644"/>
                      <a:pt x="97486" y="8644"/>
                    </a:cubicBezTo>
                    <a:lnTo>
                      <a:pt x="92810" y="8644"/>
                    </a:lnTo>
                    <a:lnTo>
                      <a:pt x="92810" y="48984"/>
                    </a:lnTo>
                    <a:lnTo>
                      <a:pt x="142453" y="1081"/>
                    </a:lnTo>
                    <a:cubicBezTo>
                      <a:pt x="144251" y="-360"/>
                      <a:pt x="147129" y="-360"/>
                      <a:pt x="148568" y="1081"/>
                    </a:cubicBezTo>
                    <a:lnTo>
                      <a:pt x="289941" y="136506"/>
                    </a:lnTo>
                    <a:cubicBezTo>
                      <a:pt x="291021" y="137946"/>
                      <a:pt x="291380" y="139747"/>
                      <a:pt x="290661" y="141548"/>
                    </a:cubicBezTo>
                    <a:cubicBezTo>
                      <a:pt x="289941" y="142989"/>
                      <a:pt x="288503" y="144069"/>
                      <a:pt x="286704" y="144069"/>
                    </a:cubicBezTo>
                    <a:lnTo>
                      <a:pt x="267638" y="144069"/>
                    </a:lnTo>
                    <a:lnTo>
                      <a:pt x="267638" y="282376"/>
                    </a:lnTo>
                    <a:lnTo>
                      <a:pt x="286704" y="282376"/>
                    </a:lnTo>
                    <a:cubicBezTo>
                      <a:pt x="289222" y="282376"/>
                      <a:pt x="291021" y="284537"/>
                      <a:pt x="291021" y="287058"/>
                    </a:cubicBezTo>
                    <a:cubicBezTo>
                      <a:pt x="291021" y="289219"/>
                      <a:pt x="289222" y="291380"/>
                      <a:pt x="286704" y="291380"/>
                    </a:cubicBezTo>
                    <a:lnTo>
                      <a:pt x="4676" y="291380"/>
                    </a:lnTo>
                    <a:cubicBezTo>
                      <a:pt x="2158" y="291380"/>
                      <a:pt x="0" y="289219"/>
                      <a:pt x="0" y="287058"/>
                    </a:cubicBezTo>
                    <a:cubicBezTo>
                      <a:pt x="0" y="284537"/>
                      <a:pt x="2158" y="282376"/>
                      <a:pt x="4676" y="282376"/>
                    </a:cubicBezTo>
                    <a:lnTo>
                      <a:pt x="23742" y="282376"/>
                    </a:lnTo>
                    <a:lnTo>
                      <a:pt x="23742" y="144069"/>
                    </a:lnTo>
                    <a:lnTo>
                      <a:pt x="4676" y="144069"/>
                    </a:lnTo>
                    <a:cubicBezTo>
                      <a:pt x="2877" y="144069"/>
                      <a:pt x="1079" y="142989"/>
                      <a:pt x="359" y="141548"/>
                    </a:cubicBezTo>
                    <a:cubicBezTo>
                      <a:pt x="-360" y="139747"/>
                      <a:pt x="0" y="137946"/>
                      <a:pt x="1439" y="136506"/>
                    </a:cubicBezTo>
                    <a:lnTo>
                      <a:pt x="48923" y="91124"/>
                    </a:lnTo>
                    <a:lnTo>
                      <a:pt x="48923" y="8644"/>
                    </a:lnTo>
                    <a:lnTo>
                      <a:pt x="44246" y="8644"/>
                    </a:lnTo>
                    <a:cubicBezTo>
                      <a:pt x="42088" y="8644"/>
                      <a:pt x="39930" y="6843"/>
                      <a:pt x="39930" y="4322"/>
                    </a:cubicBezTo>
                    <a:cubicBezTo>
                      <a:pt x="39930" y="1801"/>
                      <a:pt x="42088" y="0"/>
                      <a:pt x="44246"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black"/>
                  </a:solidFill>
                  <a:effectLst/>
                  <a:uLnTx/>
                  <a:uFillTx/>
                  <a:latin typeface="Calibri"/>
                  <a:ea typeface="+mn-ea"/>
                  <a:cs typeface="+mn-cs"/>
                </a:endParaRPr>
              </a:p>
            </p:txBody>
          </p:sp>
          <p:sp>
            <p:nvSpPr>
              <p:cNvPr id="88" name="Freeform 945">
                <a:extLst>
                  <a:ext uri="{FF2B5EF4-FFF2-40B4-BE49-F238E27FC236}">
                    <a16:creationId xmlns:a16="http://schemas.microsoft.com/office/drawing/2014/main" id="{D320C1D6-7F99-42A9-95FD-5EB2CF537087}"/>
                  </a:ext>
                </a:extLst>
              </p:cNvPr>
              <p:cNvSpPr>
                <a:spLocks noChangeAspect="1" noChangeArrowheads="1"/>
              </p:cNvSpPr>
              <p:nvPr/>
            </p:nvSpPr>
            <p:spPr bwMode="auto">
              <a:xfrm>
                <a:off x="872060" y="5503372"/>
                <a:ext cx="362749" cy="451059"/>
              </a:xfrm>
              <a:custGeom>
                <a:avLst/>
                <a:gdLst>
                  <a:gd name="T0" fmla="*/ 632245 w 232462"/>
                  <a:gd name="T1" fmla="*/ 3076609 h 289974"/>
                  <a:gd name="T2" fmla="*/ 1993938 w 232462"/>
                  <a:gd name="T3" fmla="*/ 3076609 h 289974"/>
                  <a:gd name="T4" fmla="*/ 2091190 w 232462"/>
                  <a:gd name="T5" fmla="*/ 2375186 h 289974"/>
                  <a:gd name="T6" fmla="*/ 2038519 w 232462"/>
                  <a:gd name="T7" fmla="*/ 3199466 h 289974"/>
                  <a:gd name="T8" fmla="*/ 603868 w 232462"/>
                  <a:gd name="T9" fmla="*/ 3195485 h 289974"/>
                  <a:gd name="T10" fmla="*/ 534968 w 232462"/>
                  <a:gd name="T11" fmla="*/ 2375186 h 289974"/>
                  <a:gd name="T12" fmla="*/ 1193690 w 232462"/>
                  <a:gd name="T13" fmla="*/ 1084957 h 289974"/>
                  <a:gd name="T14" fmla="*/ 1084413 w 232462"/>
                  <a:gd name="T15" fmla="*/ 1332847 h 289974"/>
                  <a:gd name="T16" fmla="*/ 1290835 w 232462"/>
                  <a:gd name="T17" fmla="*/ 1516759 h 289974"/>
                  <a:gd name="T18" fmla="*/ 1529635 w 232462"/>
                  <a:gd name="T19" fmla="*/ 1376818 h 289974"/>
                  <a:gd name="T20" fmla="*/ 1468921 w 232462"/>
                  <a:gd name="T21" fmla="*/ 1108951 h 289974"/>
                  <a:gd name="T22" fmla="*/ 1270596 w 232462"/>
                  <a:gd name="T23" fmla="*/ 713128 h 289974"/>
                  <a:gd name="T24" fmla="*/ 1849413 w 232462"/>
                  <a:gd name="T25" fmla="*/ 1064956 h 289974"/>
                  <a:gd name="T26" fmla="*/ 1630824 w 232462"/>
                  <a:gd name="T27" fmla="*/ 1384830 h 289974"/>
                  <a:gd name="T28" fmla="*/ 1618692 w 232462"/>
                  <a:gd name="T29" fmla="*/ 1772641 h 289974"/>
                  <a:gd name="T30" fmla="*/ 987257 w 232462"/>
                  <a:gd name="T31" fmla="*/ 1776636 h 289974"/>
                  <a:gd name="T32" fmla="*/ 995349 w 232462"/>
                  <a:gd name="T33" fmla="*/ 1384830 h 289974"/>
                  <a:gd name="T34" fmla="*/ 776770 w 232462"/>
                  <a:gd name="T35" fmla="*/ 1064956 h 289974"/>
                  <a:gd name="T36" fmla="*/ 1306159 w 232462"/>
                  <a:gd name="T37" fmla="*/ 482625 h 289974"/>
                  <a:gd name="T38" fmla="*/ 2119160 w 232462"/>
                  <a:gd name="T39" fmla="*/ 1276673 h 289974"/>
                  <a:gd name="T40" fmla="*/ 2216743 w 232462"/>
                  <a:gd name="T41" fmla="*/ 1276673 h 289974"/>
                  <a:gd name="T42" fmla="*/ 1306159 w 232462"/>
                  <a:gd name="T43" fmla="*/ 383378 h 289974"/>
                  <a:gd name="T44" fmla="*/ 1083222 w 232462"/>
                  <a:gd name="T45" fmla="*/ 251380 h 289974"/>
                  <a:gd name="T46" fmla="*/ 700781 w 232462"/>
                  <a:gd name="T47" fmla="*/ 417639 h 289974"/>
                  <a:gd name="T48" fmla="*/ 407860 w 232462"/>
                  <a:gd name="T49" fmla="*/ 710574 h 289974"/>
                  <a:gd name="T50" fmla="*/ 253257 w 232462"/>
                  <a:gd name="T51" fmla="*/ 1090626 h 289974"/>
                  <a:gd name="T52" fmla="*/ 261393 w 232462"/>
                  <a:gd name="T53" fmla="*/ 1498350 h 289974"/>
                  <a:gd name="T54" fmla="*/ 428191 w 232462"/>
                  <a:gd name="T55" fmla="*/ 1874447 h 289974"/>
                  <a:gd name="T56" fmla="*/ 733337 w 232462"/>
                  <a:gd name="T57" fmla="*/ 2159477 h 289974"/>
                  <a:gd name="T58" fmla="*/ 1095420 w 232462"/>
                  <a:gd name="T59" fmla="*/ 2298020 h 289974"/>
                  <a:gd name="T60" fmla="*/ 1506329 w 232462"/>
                  <a:gd name="T61" fmla="*/ 2309889 h 289974"/>
                  <a:gd name="T62" fmla="*/ 1896907 w 232462"/>
                  <a:gd name="T63" fmla="*/ 2159477 h 289974"/>
                  <a:gd name="T64" fmla="*/ 2197968 w 232462"/>
                  <a:gd name="T65" fmla="*/ 1874447 h 289974"/>
                  <a:gd name="T66" fmla="*/ 2368839 w 232462"/>
                  <a:gd name="T67" fmla="*/ 1498350 h 289974"/>
                  <a:gd name="T68" fmla="*/ 2372910 w 232462"/>
                  <a:gd name="T69" fmla="*/ 1090626 h 289974"/>
                  <a:gd name="T70" fmla="*/ 2222381 w 232462"/>
                  <a:gd name="T71" fmla="*/ 710574 h 289974"/>
                  <a:gd name="T72" fmla="*/ 1929440 w 232462"/>
                  <a:gd name="T73" fmla="*/ 417639 h 289974"/>
                  <a:gd name="T74" fmla="*/ 1546995 w 232462"/>
                  <a:gd name="T75" fmla="*/ 251380 h 289974"/>
                  <a:gd name="T76" fmla="*/ 1282577 w 232462"/>
                  <a:gd name="T77" fmla="*/ 5940 h 289974"/>
                  <a:gd name="T78" fmla="*/ 1787059 w 232462"/>
                  <a:gd name="T79" fmla="*/ 93038 h 289974"/>
                  <a:gd name="T80" fmla="*/ 2214256 w 232462"/>
                  <a:gd name="T81" fmla="*/ 358253 h 289974"/>
                  <a:gd name="T82" fmla="*/ 2507166 w 232462"/>
                  <a:gd name="T83" fmla="*/ 762044 h 289974"/>
                  <a:gd name="T84" fmla="*/ 2617013 w 232462"/>
                  <a:gd name="T85" fmla="*/ 1245006 h 289974"/>
                  <a:gd name="T86" fmla="*/ 2531574 w 232462"/>
                  <a:gd name="T87" fmla="*/ 1735895 h 289974"/>
                  <a:gd name="T88" fmla="*/ 2258976 w 232462"/>
                  <a:gd name="T89" fmla="*/ 2151533 h 289974"/>
                  <a:gd name="T90" fmla="*/ 1839944 w 232462"/>
                  <a:gd name="T91" fmla="*/ 2436573 h 289974"/>
                  <a:gd name="T92" fmla="*/ 1343589 w 232462"/>
                  <a:gd name="T93" fmla="*/ 2543461 h 289974"/>
                  <a:gd name="T94" fmla="*/ 1083222 w 232462"/>
                  <a:gd name="T95" fmla="*/ 2400937 h 289974"/>
                  <a:gd name="T96" fmla="*/ 660104 w 232462"/>
                  <a:gd name="T97" fmla="*/ 2226766 h 289974"/>
                  <a:gd name="T98" fmla="*/ 334636 w 232462"/>
                  <a:gd name="T99" fmla="*/ 1910073 h 289974"/>
                  <a:gd name="T100" fmla="*/ 159692 w 232462"/>
                  <a:gd name="T101" fmla="*/ 1498350 h 289974"/>
                  <a:gd name="T102" fmla="*/ 159692 w 232462"/>
                  <a:gd name="T103" fmla="*/ 1051026 h 289974"/>
                  <a:gd name="T104" fmla="*/ 334636 w 232462"/>
                  <a:gd name="T105" fmla="*/ 639327 h 289974"/>
                  <a:gd name="T106" fmla="*/ 660104 w 232462"/>
                  <a:gd name="T107" fmla="*/ 322629 h 289974"/>
                  <a:gd name="T108" fmla="*/ 1083222 w 232462"/>
                  <a:gd name="T109" fmla="*/ 152424 h 2899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32462" h="289974">
                    <a:moveTo>
                      <a:pt x="51660" y="210958"/>
                    </a:moveTo>
                    <a:cubicBezTo>
                      <a:pt x="54171" y="210958"/>
                      <a:pt x="55965" y="212754"/>
                      <a:pt x="55965" y="215268"/>
                    </a:cubicBezTo>
                    <a:lnTo>
                      <a:pt x="55965" y="278840"/>
                    </a:lnTo>
                    <a:lnTo>
                      <a:pt x="114438" y="251903"/>
                    </a:lnTo>
                    <a:cubicBezTo>
                      <a:pt x="115514" y="251543"/>
                      <a:pt x="116949" y="251543"/>
                      <a:pt x="118025" y="251903"/>
                    </a:cubicBezTo>
                    <a:lnTo>
                      <a:pt x="176499" y="278840"/>
                    </a:lnTo>
                    <a:lnTo>
                      <a:pt x="176499" y="215268"/>
                    </a:lnTo>
                    <a:cubicBezTo>
                      <a:pt x="176499" y="212754"/>
                      <a:pt x="178292" y="210958"/>
                      <a:pt x="180445" y="210958"/>
                    </a:cubicBezTo>
                    <a:cubicBezTo>
                      <a:pt x="182956" y="210958"/>
                      <a:pt x="185108" y="212754"/>
                      <a:pt x="185108" y="215268"/>
                    </a:cubicBezTo>
                    <a:lnTo>
                      <a:pt x="185108" y="285305"/>
                    </a:lnTo>
                    <a:cubicBezTo>
                      <a:pt x="185108" y="287101"/>
                      <a:pt x="184391" y="288537"/>
                      <a:pt x="182956" y="289256"/>
                    </a:cubicBezTo>
                    <a:cubicBezTo>
                      <a:pt x="182239" y="289615"/>
                      <a:pt x="181521" y="289974"/>
                      <a:pt x="180445" y="289974"/>
                    </a:cubicBezTo>
                    <a:cubicBezTo>
                      <a:pt x="180086" y="289974"/>
                      <a:pt x="179369" y="289974"/>
                      <a:pt x="178651" y="289615"/>
                    </a:cubicBezTo>
                    <a:lnTo>
                      <a:pt x="116232" y="260882"/>
                    </a:lnTo>
                    <a:lnTo>
                      <a:pt x="53453" y="289615"/>
                    </a:lnTo>
                    <a:cubicBezTo>
                      <a:pt x="52377" y="289974"/>
                      <a:pt x="50584" y="289974"/>
                      <a:pt x="49149" y="289256"/>
                    </a:cubicBezTo>
                    <a:cubicBezTo>
                      <a:pt x="48072" y="288537"/>
                      <a:pt x="47355" y="287101"/>
                      <a:pt x="47355" y="285305"/>
                    </a:cubicBezTo>
                    <a:lnTo>
                      <a:pt x="47355" y="215268"/>
                    </a:lnTo>
                    <a:cubicBezTo>
                      <a:pt x="47355" y="212754"/>
                      <a:pt x="49149" y="210958"/>
                      <a:pt x="51660" y="210958"/>
                    </a:cubicBezTo>
                    <a:close/>
                    <a:moveTo>
                      <a:pt x="116411" y="76590"/>
                    </a:moveTo>
                    <a:lnTo>
                      <a:pt x="105662" y="98332"/>
                    </a:lnTo>
                    <a:cubicBezTo>
                      <a:pt x="104946" y="99419"/>
                      <a:pt x="104229" y="100143"/>
                      <a:pt x="102438" y="100506"/>
                    </a:cubicBezTo>
                    <a:lnTo>
                      <a:pt x="79149" y="103767"/>
                    </a:lnTo>
                    <a:lnTo>
                      <a:pt x="95989" y="120798"/>
                    </a:lnTo>
                    <a:cubicBezTo>
                      <a:pt x="97063" y="121885"/>
                      <a:pt x="97422" y="123335"/>
                      <a:pt x="97422" y="124784"/>
                    </a:cubicBezTo>
                    <a:lnTo>
                      <a:pt x="93480" y="148338"/>
                    </a:lnTo>
                    <a:lnTo>
                      <a:pt x="114261" y="137467"/>
                    </a:lnTo>
                    <a:cubicBezTo>
                      <a:pt x="115695" y="136380"/>
                      <a:pt x="117128" y="136380"/>
                      <a:pt x="118203" y="137467"/>
                    </a:cubicBezTo>
                    <a:lnTo>
                      <a:pt x="139342" y="148338"/>
                    </a:lnTo>
                    <a:lnTo>
                      <a:pt x="135401" y="124784"/>
                    </a:lnTo>
                    <a:cubicBezTo>
                      <a:pt x="135042" y="123335"/>
                      <a:pt x="135401" y="121885"/>
                      <a:pt x="136834" y="120798"/>
                    </a:cubicBezTo>
                    <a:lnTo>
                      <a:pt x="153673" y="103767"/>
                    </a:lnTo>
                    <a:lnTo>
                      <a:pt x="130026" y="100506"/>
                    </a:lnTo>
                    <a:cubicBezTo>
                      <a:pt x="128593" y="100143"/>
                      <a:pt x="127518" y="99419"/>
                      <a:pt x="127160" y="98332"/>
                    </a:cubicBezTo>
                    <a:lnTo>
                      <a:pt x="116411" y="76590"/>
                    </a:lnTo>
                    <a:close/>
                    <a:moveTo>
                      <a:pt x="112470" y="64632"/>
                    </a:moveTo>
                    <a:cubicBezTo>
                      <a:pt x="113903" y="61733"/>
                      <a:pt x="118919" y="61733"/>
                      <a:pt x="120352" y="64632"/>
                    </a:cubicBezTo>
                    <a:lnTo>
                      <a:pt x="133609" y="92171"/>
                    </a:lnTo>
                    <a:lnTo>
                      <a:pt x="163706" y="96520"/>
                    </a:lnTo>
                    <a:cubicBezTo>
                      <a:pt x="165497" y="96520"/>
                      <a:pt x="166930" y="97969"/>
                      <a:pt x="167289" y="99419"/>
                    </a:cubicBezTo>
                    <a:cubicBezTo>
                      <a:pt x="167647" y="101231"/>
                      <a:pt x="167289" y="103042"/>
                      <a:pt x="166214" y="104129"/>
                    </a:cubicBezTo>
                    <a:lnTo>
                      <a:pt x="144358" y="125509"/>
                    </a:lnTo>
                    <a:lnTo>
                      <a:pt x="149732" y="155947"/>
                    </a:lnTo>
                    <a:cubicBezTo>
                      <a:pt x="149732" y="157759"/>
                      <a:pt x="149374" y="159208"/>
                      <a:pt x="147941" y="160296"/>
                    </a:cubicBezTo>
                    <a:cubicBezTo>
                      <a:pt x="146508" y="161383"/>
                      <a:pt x="144716" y="161383"/>
                      <a:pt x="143283" y="160658"/>
                    </a:cubicBezTo>
                    <a:lnTo>
                      <a:pt x="116411" y="146163"/>
                    </a:lnTo>
                    <a:lnTo>
                      <a:pt x="89539" y="160658"/>
                    </a:lnTo>
                    <a:cubicBezTo>
                      <a:pt x="88823" y="160658"/>
                      <a:pt x="88106" y="161020"/>
                      <a:pt x="87390" y="161020"/>
                    </a:cubicBezTo>
                    <a:cubicBezTo>
                      <a:pt x="86673" y="161020"/>
                      <a:pt x="85598" y="160658"/>
                      <a:pt x="84881" y="160296"/>
                    </a:cubicBezTo>
                    <a:cubicBezTo>
                      <a:pt x="83448" y="159208"/>
                      <a:pt x="82732" y="157759"/>
                      <a:pt x="83090" y="155947"/>
                    </a:cubicBezTo>
                    <a:lnTo>
                      <a:pt x="88106" y="125509"/>
                    </a:lnTo>
                    <a:lnTo>
                      <a:pt x="66250" y="104129"/>
                    </a:lnTo>
                    <a:cubicBezTo>
                      <a:pt x="65175" y="103042"/>
                      <a:pt x="64817" y="101231"/>
                      <a:pt x="65175" y="99419"/>
                    </a:cubicBezTo>
                    <a:cubicBezTo>
                      <a:pt x="65892" y="97969"/>
                      <a:pt x="67325" y="96520"/>
                      <a:pt x="68758" y="96520"/>
                    </a:cubicBezTo>
                    <a:lnTo>
                      <a:pt x="98855" y="92171"/>
                    </a:lnTo>
                    <a:lnTo>
                      <a:pt x="112470" y="64632"/>
                    </a:lnTo>
                    <a:close/>
                    <a:moveTo>
                      <a:pt x="115618" y="43741"/>
                    </a:moveTo>
                    <a:cubicBezTo>
                      <a:pt x="76036" y="43741"/>
                      <a:pt x="43651" y="76126"/>
                      <a:pt x="43651" y="115708"/>
                    </a:cubicBezTo>
                    <a:cubicBezTo>
                      <a:pt x="43651" y="155289"/>
                      <a:pt x="76036" y="187674"/>
                      <a:pt x="115618" y="187674"/>
                    </a:cubicBezTo>
                    <a:cubicBezTo>
                      <a:pt x="155199" y="187674"/>
                      <a:pt x="187584" y="155289"/>
                      <a:pt x="187584" y="115708"/>
                    </a:cubicBezTo>
                    <a:cubicBezTo>
                      <a:pt x="187584" y="76126"/>
                      <a:pt x="155199" y="43741"/>
                      <a:pt x="115618" y="43741"/>
                    </a:cubicBezTo>
                    <a:close/>
                    <a:moveTo>
                      <a:pt x="115618" y="34745"/>
                    </a:moveTo>
                    <a:cubicBezTo>
                      <a:pt x="159877" y="34745"/>
                      <a:pt x="196220" y="71088"/>
                      <a:pt x="196220" y="115708"/>
                    </a:cubicBezTo>
                    <a:cubicBezTo>
                      <a:pt x="196220" y="159967"/>
                      <a:pt x="159877" y="196310"/>
                      <a:pt x="115618" y="196310"/>
                    </a:cubicBezTo>
                    <a:cubicBezTo>
                      <a:pt x="70998" y="196310"/>
                      <a:pt x="34655" y="159967"/>
                      <a:pt x="34655" y="115708"/>
                    </a:cubicBezTo>
                    <a:cubicBezTo>
                      <a:pt x="34655" y="71088"/>
                      <a:pt x="70998" y="34745"/>
                      <a:pt x="115618" y="34745"/>
                    </a:cubicBezTo>
                    <a:close/>
                    <a:moveTo>
                      <a:pt x="116411" y="9866"/>
                    </a:moveTo>
                    <a:lnTo>
                      <a:pt x="99485" y="22065"/>
                    </a:lnTo>
                    <a:cubicBezTo>
                      <a:pt x="98405" y="22782"/>
                      <a:pt x="97324" y="23141"/>
                      <a:pt x="95884" y="22782"/>
                    </a:cubicBezTo>
                    <a:lnTo>
                      <a:pt x="75717" y="17759"/>
                    </a:lnTo>
                    <a:lnTo>
                      <a:pt x="64913" y="35698"/>
                    </a:lnTo>
                    <a:cubicBezTo>
                      <a:pt x="64193" y="36775"/>
                      <a:pt x="63112" y="37492"/>
                      <a:pt x="62032" y="37851"/>
                    </a:cubicBezTo>
                    <a:lnTo>
                      <a:pt x="41144" y="40721"/>
                    </a:lnTo>
                    <a:lnTo>
                      <a:pt x="37903" y="61531"/>
                    </a:lnTo>
                    <a:cubicBezTo>
                      <a:pt x="37903" y="62607"/>
                      <a:pt x="37183" y="63684"/>
                      <a:pt x="36103" y="64401"/>
                    </a:cubicBezTo>
                    <a:lnTo>
                      <a:pt x="18096" y="75165"/>
                    </a:lnTo>
                    <a:lnTo>
                      <a:pt x="23138" y="95257"/>
                    </a:lnTo>
                    <a:cubicBezTo>
                      <a:pt x="23498" y="96333"/>
                      <a:pt x="23138" y="97768"/>
                      <a:pt x="22418" y="98845"/>
                    </a:cubicBezTo>
                    <a:lnTo>
                      <a:pt x="10174" y="115708"/>
                    </a:lnTo>
                    <a:lnTo>
                      <a:pt x="22418" y="132212"/>
                    </a:lnTo>
                    <a:cubicBezTo>
                      <a:pt x="23138" y="133288"/>
                      <a:pt x="23498" y="134723"/>
                      <a:pt x="23138" y="135799"/>
                    </a:cubicBezTo>
                    <a:lnTo>
                      <a:pt x="18096" y="156250"/>
                    </a:lnTo>
                    <a:lnTo>
                      <a:pt x="36103" y="167014"/>
                    </a:lnTo>
                    <a:cubicBezTo>
                      <a:pt x="37183" y="167731"/>
                      <a:pt x="37903" y="168449"/>
                      <a:pt x="37903" y="169884"/>
                    </a:cubicBezTo>
                    <a:lnTo>
                      <a:pt x="41144" y="190335"/>
                    </a:lnTo>
                    <a:lnTo>
                      <a:pt x="62032" y="193564"/>
                    </a:lnTo>
                    <a:cubicBezTo>
                      <a:pt x="63112" y="193564"/>
                      <a:pt x="64193" y="194640"/>
                      <a:pt x="64913" y="195717"/>
                    </a:cubicBezTo>
                    <a:lnTo>
                      <a:pt x="75717" y="213656"/>
                    </a:lnTo>
                    <a:lnTo>
                      <a:pt x="95884" y="208274"/>
                    </a:lnTo>
                    <a:cubicBezTo>
                      <a:pt x="96244" y="208274"/>
                      <a:pt x="96604" y="208274"/>
                      <a:pt x="96964" y="208274"/>
                    </a:cubicBezTo>
                    <a:cubicBezTo>
                      <a:pt x="97685" y="208274"/>
                      <a:pt x="98765" y="208633"/>
                      <a:pt x="99485" y="209350"/>
                    </a:cubicBezTo>
                    <a:lnTo>
                      <a:pt x="116411" y="221549"/>
                    </a:lnTo>
                    <a:lnTo>
                      <a:pt x="133337" y="209350"/>
                    </a:lnTo>
                    <a:cubicBezTo>
                      <a:pt x="134417" y="208274"/>
                      <a:pt x="135498" y="208274"/>
                      <a:pt x="136938" y="208274"/>
                    </a:cubicBezTo>
                    <a:lnTo>
                      <a:pt x="157105" y="213656"/>
                    </a:lnTo>
                    <a:lnTo>
                      <a:pt x="167909" y="195717"/>
                    </a:lnTo>
                    <a:cubicBezTo>
                      <a:pt x="168629" y="194640"/>
                      <a:pt x="169710" y="193564"/>
                      <a:pt x="170790" y="193564"/>
                    </a:cubicBezTo>
                    <a:lnTo>
                      <a:pt x="191678" y="190335"/>
                    </a:lnTo>
                    <a:lnTo>
                      <a:pt x="194559" y="169884"/>
                    </a:lnTo>
                    <a:cubicBezTo>
                      <a:pt x="194559" y="168449"/>
                      <a:pt x="195639" y="167731"/>
                      <a:pt x="196719" y="167014"/>
                    </a:cubicBezTo>
                    <a:lnTo>
                      <a:pt x="214726" y="156250"/>
                    </a:lnTo>
                    <a:lnTo>
                      <a:pt x="209684" y="135799"/>
                    </a:lnTo>
                    <a:cubicBezTo>
                      <a:pt x="209324" y="134723"/>
                      <a:pt x="209684" y="133288"/>
                      <a:pt x="210044" y="132212"/>
                    </a:cubicBezTo>
                    <a:lnTo>
                      <a:pt x="222648" y="115708"/>
                    </a:lnTo>
                    <a:lnTo>
                      <a:pt x="210044" y="98845"/>
                    </a:lnTo>
                    <a:cubicBezTo>
                      <a:pt x="209684" y="97768"/>
                      <a:pt x="209324" y="96333"/>
                      <a:pt x="209684" y="95257"/>
                    </a:cubicBezTo>
                    <a:lnTo>
                      <a:pt x="214726" y="75165"/>
                    </a:lnTo>
                    <a:lnTo>
                      <a:pt x="196719" y="64401"/>
                    </a:lnTo>
                    <a:cubicBezTo>
                      <a:pt x="195639" y="63684"/>
                      <a:pt x="194559" y="62607"/>
                      <a:pt x="194559" y="61531"/>
                    </a:cubicBezTo>
                    <a:lnTo>
                      <a:pt x="191678" y="40721"/>
                    </a:lnTo>
                    <a:lnTo>
                      <a:pt x="170790" y="37851"/>
                    </a:lnTo>
                    <a:cubicBezTo>
                      <a:pt x="169710" y="37492"/>
                      <a:pt x="168629" y="36775"/>
                      <a:pt x="167909" y="35698"/>
                    </a:cubicBezTo>
                    <a:lnTo>
                      <a:pt x="157105" y="17759"/>
                    </a:lnTo>
                    <a:lnTo>
                      <a:pt x="136938" y="22782"/>
                    </a:lnTo>
                    <a:cubicBezTo>
                      <a:pt x="135498" y="23141"/>
                      <a:pt x="134417" y="22782"/>
                      <a:pt x="133337" y="22065"/>
                    </a:cubicBezTo>
                    <a:lnTo>
                      <a:pt x="116411" y="9866"/>
                    </a:lnTo>
                    <a:close/>
                    <a:moveTo>
                      <a:pt x="113530" y="538"/>
                    </a:moveTo>
                    <a:cubicBezTo>
                      <a:pt x="115331" y="-180"/>
                      <a:pt x="117492" y="-180"/>
                      <a:pt x="118932" y="538"/>
                    </a:cubicBezTo>
                    <a:lnTo>
                      <a:pt x="136938" y="13813"/>
                    </a:lnTo>
                    <a:lnTo>
                      <a:pt x="158186" y="8431"/>
                    </a:lnTo>
                    <a:cubicBezTo>
                      <a:pt x="159986" y="8072"/>
                      <a:pt x="161787" y="8790"/>
                      <a:pt x="162867" y="10225"/>
                    </a:cubicBezTo>
                    <a:lnTo>
                      <a:pt x="174392" y="29240"/>
                    </a:lnTo>
                    <a:lnTo>
                      <a:pt x="195999" y="32469"/>
                    </a:lnTo>
                    <a:cubicBezTo>
                      <a:pt x="197800" y="32828"/>
                      <a:pt x="199240" y="34263"/>
                      <a:pt x="199960" y="36416"/>
                    </a:cubicBezTo>
                    <a:lnTo>
                      <a:pt x="202842" y="57943"/>
                    </a:lnTo>
                    <a:lnTo>
                      <a:pt x="221928" y="69066"/>
                    </a:lnTo>
                    <a:cubicBezTo>
                      <a:pt x="223369" y="70142"/>
                      <a:pt x="224449" y="72295"/>
                      <a:pt x="224089" y="74088"/>
                    </a:cubicBezTo>
                    <a:lnTo>
                      <a:pt x="218687" y="95257"/>
                    </a:lnTo>
                    <a:lnTo>
                      <a:pt x="231652" y="112837"/>
                    </a:lnTo>
                    <a:cubicBezTo>
                      <a:pt x="232732" y="114631"/>
                      <a:pt x="232732" y="116784"/>
                      <a:pt x="231652" y="118219"/>
                    </a:cubicBezTo>
                    <a:lnTo>
                      <a:pt x="218687" y="135799"/>
                    </a:lnTo>
                    <a:lnTo>
                      <a:pt x="224089" y="157327"/>
                    </a:lnTo>
                    <a:cubicBezTo>
                      <a:pt x="224449" y="159121"/>
                      <a:pt x="223369" y="160914"/>
                      <a:pt x="221928" y="161991"/>
                    </a:cubicBezTo>
                    <a:lnTo>
                      <a:pt x="202842" y="173113"/>
                    </a:lnTo>
                    <a:lnTo>
                      <a:pt x="199960" y="194999"/>
                    </a:lnTo>
                    <a:cubicBezTo>
                      <a:pt x="199240" y="196793"/>
                      <a:pt x="197800" y="198587"/>
                      <a:pt x="195999" y="198587"/>
                    </a:cubicBezTo>
                    <a:lnTo>
                      <a:pt x="174392" y="201816"/>
                    </a:lnTo>
                    <a:lnTo>
                      <a:pt x="162867" y="220831"/>
                    </a:lnTo>
                    <a:cubicBezTo>
                      <a:pt x="161787" y="222267"/>
                      <a:pt x="159986" y="222984"/>
                      <a:pt x="158186" y="222625"/>
                    </a:cubicBezTo>
                    <a:lnTo>
                      <a:pt x="136938" y="217602"/>
                    </a:lnTo>
                    <a:lnTo>
                      <a:pt x="118932" y="230519"/>
                    </a:lnTo>
                    <a:cubicBezTo>
                      <a:pt x="118212" y="231236"/>
                      <a:pt x="117131" y="231236"/>
                      <a:pt x="116411" y="231236"/>
                    </a:cubicBezTo>
                    <a:cubicBezTo>
                      <a:pt x="115331" y="231236"/>
                      <a:pt x="114610" y="231236"/>
                      <a:pt x="113530" y="230519"/>
                    </a:cubicBezTo>
                    <a:lnTo>
                      <a:pt x="95884" y="217602"/>
                    </a:lnTo>
                    <a:lnTo>
                      <a:pt x="74636" y="222625"/>
                    </a:lnTo>
                    <a:cubicBezTo>
                      <a:pt x="72836" y="222984"/>
                      <a:pt x="70675" y="222267"/>
                      <a:pt x="69595" y="220831"/>
                    </a:cubicBezTo>
                    <a:lnTo>
                      <a:pt x="58431" y="201816"/>
                    </a:lnTo>
                    <a:lnTo>
                      <a:pt x="36823" y="198587"/>
                    </a:lnTo>
                    <a:cubicBezTo>
                      <a:pt x="35022" y="198587"/>
                      <a:pt x="33222" y="196793"/>
                      <a:pt x="32862" y="194999"/>
                    </a:cubicBezTo>
                    <a:lnTo>
                      <a:pt x="29620" y="173113"/>
                    </a:lnTo>
                    <a:lnTo>
                      <a:pt x="10534" y="161991"/>
                    </a:lnTo>
                    <a:cubicBezTo>
                      <a:pt x="9093" y="160914"/>
                      <a:pt x="8373" y="159121"/>
                      <a:pt x="8733" y="157327"/>
                    </a:cubicBezTo>
                    <a:lnTo>
                      <a:pt x="14135" y="135799"/>
                    </a:lnTo>
                    <a:lnTo>
                      <a:pt x="810" y="118219"/>
                    </a:lnTo>
                    <a:cubicBezTo>
                      <a:pt x="-270" y="116784"/>
                      <a:pt x="-270" y="114631"/>
                      <a:pt x="810" y="112837"/>
                    </a:cubicBezTo>
                    <a:lnTo>
                      <a:pt x="14135" y="95257"/>
                    </a:lnTo>
                    <a:lnTo>
                      <a:pt x="8733" y="74088"/>
                    </a:lnTo>
                    <a:cubicBezTo>
                      <a:pt x="8373" y="72295"/>
                      <a:pt x="9093" y="70142"/>
                      <a:pt x="10534" y="69066"/>
                    </a:cubicBezTo>
                    <a:lnTo>
                      <a:pt x="29620" y="57943"/>
                    </a:lnTo>
                    <a:lnTo>
                      <a:pt x="32862" y="36416"/>
                    </a:lnTo>
                    <a:cubicBezTo>
                      <a:pt x="33222" y="34263"/>
                      <a:pt x="35022" y="32828"/>
                      <a:pt x="36823" y="32469"/>
                    </a:cubicBezTo>
                    <a:lnTo>
                      <a:pt x="58431" y="29240"/>
                    </a:lnTo>
                    <a:lnTo>
                      <a:pt x="69595" y="10225"/>
                    </a:lnTo>
                    <a:cubicBezTo>
                      <a:pt x="70675" y="8790"/>
                      <a:pt x="72836" y="8072"/>
                      <a:pt x="74636" y="8431"/>
                    </a:cubicBezTo>
                    <a:lnTo>
                      <a:pt x="95884" y="13813"/>
                    </a:lnTo>
                    <a:lnTo>
                      <a:pt x="113530" y="538"/>
                    </a:ln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960">
                <a:extLst>
                  <a:ext uri="{FF2B5EF4-FFF2-40B4-BE49-F238E27FC236}">
                    <a16:creationId xmlns:a16="http://schemas.microsoft.com/office/drawing/2014/main" id="{80F034BB-3BD8-4C17-B70A-A51742F4B765}"/>
                  </a:ext>
                </a:extLst>
              </p:cNvPr>
              <p:cNvSpPr>
                <a:spLocks noChangeAspect="1" noChangeArrowheads="1"/>
              </p:cNvSpPr>
              <p:nvPr/>
            </p:nvSpPr>
            <p:spPr bwMode="auto">
              <a:xfrm>
                <a:off x="827225" y="3412519"/>
                <a:ext cx="452418" cy="453777"/>
              </a:xfrm>
              <a:custGeom>
                <a:avLst/>
                <a:gdLst>
                  <a:gd name="T0" fmla="*/ 1427835 w 291740"/>
                  <a:gd name="T1" fmla="*/ 2723491 h 291740"/>
                  <a:gd name="T2" fmla="*/ 1751725 w 291740"/>
                  <a:gd name="T3" fmla="*/ 2482192 h 291740"/>
                  <a:gd name="T4" fmla="*/ 544095 w 291740"/>
                  <a:gd name="T5" fmla="*/ 2707924 h 291740"/>
                  <a:gd name="T6" fmla="*/ 903517 w 291740"/>
                  <a:gd name="T7" fmla="*/ 2497753 h 291740"/>
                  <a:gd name="T8" fmla="*/ 1751725 w 291740"/>
                  <a:gd name="T9" fmla="*/ 2388770 h 291740"/>
                  <a:gd name="T10" fmla="*/ 1427835 w 291740"/>
                  <a:gd name="T11" fmla="*/ 2820792 h 291740"/>
                  <a:gd name="T12" fmla="*/ 559887 w 291740"/>
                  <a:gd name="T13" fmla="*/ 2388770 h 291740"/>
                  <a:gd name="T14" fmla="*/ 883752 w 291740"/>
                  <a:gd name="T15" fmla="*/ 2820792 h 291740"/>
                  <a:gd name="T16" fmla="*/ 559887 w 291740"/>
                  <a:gd name="T17" fmla="*/ 2388770 h 291740"/>
                  <a:gd name="T18" fmla="*/ 2305179 w 291740"/>
                  <a:gd name="T19" fmla="*/ 2040359 h 291740"/>
                  <a:gd name="T20" fmla="*/ 2633000 w 291740"/>
                  <a:gd name="T21" fmla="*/ 1791629 h 291740"/>
                  <a:gd name="T22" fmla="*/ 1412027 w 291740"/>
                  <a:gd name="T23" fmla="*/ 2024313 h 291740"/>
                  <a:gd name="T24" fmla="*/ 1767507 w 291740"/>
                  <a:gd name="T25" fmla="*/ 1807667 h 291740"/>
                  <a:gd name="T26" fmla="*/ 544095 w 291740"/>
                  <a:gd name="T27" fmla="*/ 1807667 h 291740"/>
                  <a:gd name="T28" fmla="*/ 903517 w 291740"/>
                  <a:gd name="T29" fmla="*/ 2024313 h 291740"/>
                  <a:gd name="T30" fmla="*/ 2305179 w 291740"/>
                  <a:gd name="T31" fmla="*/ 1691313 h 291740"/>
                  <a:gd name="T32" fmla="*/ 2633000 w 291740"/>
                  <a:gd name="T33" fmla="*/ 2140650 h 291740"/>
                  <a:gd name="T34" fmla="*/ 2305179 w 291740"/>
                  <a:gd name="T35" fmla="*/ 1691313 h 291740"/>
                  <a:gd name="T36" fmla="*/ 1862303 w 291740"/>
                  <a:gd name="T37" fmla="*/ 2024313 h 291740"/>
                  <a:gd name="T38" fmla="*/ 1313292 w 291740"/>
                  <a:gd name="T39" fmla="*/ 1807667 h 291740"/>
                  <a:gd name="T40" fmla="*/ 998293 w 291740"/>
                  <a:gd name="T41" fmla="*/ 1807667 h 291740"/>
                  <a:gd name="T42" fmla="*/ 449280 w 291740"/>
                  <a:gd name="T43" fmla="*/ 2024313 h 291740"/>
                  <a:gd name="T44" fmla="*/ 2289384 w 291740"/>
                  <a:gd name="T45" fmla="*/ 1106192 h 291740"/>
                  <a:gd name="T46" fmla="*/ 2644863 w 291740"/>
                  <a:gd name="T47" fmla="*/ 1326853 h 291740"/>
                  <a:gd name="T48" fmla="*/ 1427835 w 291740"/>
                  <a:gd name="T49" fmla="*/ 1094169 h 291740"/>
                  <a:gd name="T50" fmla="*/ 1751725 w 291740"/>
                  <a:gd name="T51" fmla="*/ 1342899 h 291740"/>
                  <a:gd name="T52" fmla="*/ 1427835 w 291740"/>
                  <a:gd name="T53" fmla="*/ 1094169 h 291740"/>
                  <a:gd name="T54" fmla="*/ 2743598 w 291740"/>
                  <a:gd name="T55" fmla="*/ 1326853 h 291740"/>
                  <a:gd name="T56" fmla="*/ 2194585 w 291740"/>
                  <a:gd name="T57" fmla="*/ 1106192 h 291740"/>
                  <a:gd name="T58" fmla="*/ 1862303 w 291740"/>
                  <a:gd name="T59" fmla="*/ 1106192 h 291740"/>
                  <a:gd name="T60" fmla="*/ 1313292 w 291740"/>
                  <a:gd name="T61" fmla="*/ 1326853 h 291740"/>
                  <a:gd name="T62" fmla="*/ 98121 w 291740"/>
                  <a:gd name="T63" fmla="*/ 2958744 h 291740"/>
                  <a:gd name="T64" fmla="*/ 3081413 w 291740"/>
                  <a:gd name="T65" fmla="*/ 744643 h 291740"/>
                  <a:gd name="T66" fmla="*/ 98121 w 291740"/>
                  <a:gd name="T67" fmla="*/ 649561 h 291740"/>
                  <a:gd name="T68" fmla="*/ 2755602 w 291740"/>
                  <a:gd name="T69" fmla="*/ 225750 h 291740"/>
                  <a:gd name="T70" fmla="*/ 2661405 w 291740"/>
                  <a:gd name="T71" fmla="*/ 225750 h 291740"/>
                  <a:gd name="T72" fmla="*/ 2209987 w 291740"/>
                  <a:gd name="T73" fmla="*/ 308957 h 291740"/>
                  <a:gd name="T74" fmla="*/ 1801747 w 291740"/>
                  <a:gd name="T75" fmla="*/ 356460 h 291740"/>
                  <a:gd name="T76" fmla="*/ 1397425 w 291740"/>
                  <a:gd name="T77" fmla="*/ 308957 h 291740"/>
                  <a:gd name="T78" fmla="*/ 946022 w 291740"/>
                  <a:gd name="T79" fmla="*/ 225750 h 291740"/>
                  <a:gd name="T80" fmla="*/ 851815 w 291740"/>
                  <a:gd name="T81" fmla="*/ 225750 h 291740"/>
                  <a:gd name="T82" fmla="*/ 396454 w 291740"/>
                  <a:gd name="T83" fmla="*/ 308957 h 291740"/>
                  <a:gd name="T84" fmla="*/ 494580 w 291740"/>
                  <a:gd name="T85" fmla="*/ 47507 h 291740"/>
                  <a:gd name="T86" fmla="*/ 898902 w 291740"/>
                  <a:gd name="T87" fmla="*/ 0 h 291740"/>
                  <a:gd name="T88" fmla="*/ 1303222 w 291740"/>
                  <a:gd name="T89" fmla="*/ 47507 h 291740"/>
                  <a:gd name="T90" fmla="*/ 1754637 w 291740"/>
                  <a:gd name="T91" fmla="*/ 130722 h 291740"/>
                  <a:gd name="T92" fmla="*/ 1852770 w 291740"/>
                  <a:gd name="T93" fmla="*/ 130722 h 291740"/>
                  <a:gd name="T94" fmla="*/ 2304199 w 291740"/>
                  <a:gd name="T95" fmla="*/ 47507 h 291740"/>
                  <a:gd name="T96" fmla="*/ 2708506 w 291740"/>
                  <a:gd name="T97" fmla="*/ 0 h 291740"/>
                  <a:gd name="T98" fmla="*/ 3175624 w 291740"/>
                  <a:gd name="T99" fmla="*/ 372321 h 291740"/>
                  <a:gd name="T100" fmla="*/ 0 w 291740"/>
                  <a:gd name="T101" fmla="*/ 2958744 h 291740"/>
                  <a:gd name="T102" fmla="*/ 396454 w 291740"/>
                  <a:gd name="T103" fmla="*/ 47507 h 2917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1740" h="291740">
                    <a:moveTo>
                      <a:pt x="131173" y="225992"/>
                    </a:moveTo>
                    <a:cubicBezTo>
                      <a:pt x="130447" y="225992"/>
                      <a:pt x="129721" y="226700"/>
                      <a:pt x="129721" y="227409"/>
                    </a:cubicBezTo>
                    <a:lnTo>
                      <a:pt x="129721" y="246544"/>
                    </a:lnTo>
                    <a:cubicBezTo>
                      <a:pt x="129721" y="247607"/>
                      <a:pt x="130447" y="247962"/>
                      <a:pt x="131173" y="247962"/>
                    </a:cubicBezTo>
                    <a:lnTo>
                      <a:pt x="160927" y="247962"/>
                    </a:lnTo>
                    <a:cubicBezTo>
                      <a:pt x="161653" y="247962"/>
                      <a:pt x="162378" y="247607"/>
                      <a:pt x="162378" y="246544"/>
                    </a:cubicBezTo>
                    <a:lnTo>
                      <a:pt x="162378" y="227409"/>
                    </a:lnTo>
                    <a:cubicBezTo>
                      <a:pt x="162378" y="226700"/>
                      <a:pt x="161653" y="225992"/>
                      <a:pt x="160927" y="225992"/>
                    </a:cubicBezTo>
                    <a:lnTo>
                      <a:pt x="131173" y="225992"/>
                    </a:lnTo>
                    <a:close/>
                    <a:moveTo>
                      <a:pt x="51435" y="225992"/>
                    </a:moveTo>
                    <a:cubicBezTo>
                      <a:pt x="50709" y="225992"/>
                      <a:pt x="49984" y="226700"/>
                      <a:pt x="49984" y="227409"/>
                    </a:cubicBezTo>
                    <a:lnTo>
                      <a:pt x="49984" y="246544"/>
                    </a:lnTo>
                    <a:cubicBezTo>
                      <a:pt x="49984" y="247607"/>
                      <a:pt x="50709" y="247962"/>
                      <a:pt x="51435" y="247962"/>
                    </a:cubicBezTo>
                    <a:lnTo>
                      <a:pt x="81189" y="247962"/>
                    </a:lnTo>
                    <a:cubicBezTo>
                      <a:pt x="82278" y="247962"/>
                      <a:pt x="83004" y="247607"/>
                      <a:pt x="83004" y="246544"/>
                    </a:cubicBezTo>
                    <a:lnTo>
                      <a:pt x="83004" y="227409"/>
                    </a:lnTo>
                    <a:cubicBezTo>
                      <a:pt x="83004" y="226700"/>
                      <a:pt x="82278" y="225992"/>
                      <a:pt x="81189" y="225992"/>
                    </a:cubicBezTo>
                    <a:lnTo>
                      <a:pt x="51435" y="225992"/>
                    </a:lnTo>
                    <a:close/>
                    <a:moveTo>
                      <a:pt x="131173" y="217487"/>
                    </a:moveTo>
                    <a:lnTo>
                      <a:pt x="160927" y="217487"/>
                    </a:lnTo>
                    <a:cubicBezTo>
                      <a:pt x="166733" y="217487"/>
                      <a:pt x="171087" y="221739"/>
                      <a:pt x="171087" y="227409"/>
                    </a:cubicBezTo>
                    <a:lnTo>
                      <a:pt x="171087" y="246544"/>
                    </a:lnTo>
                    <a:cubicBezTo>
                      <a:pt x="171087" y="252214"/>
                      <a:pt x="166733" y="256821"/>
                      <a:pt x="160927" y="256821"/>
                    </a:cubicBezTo>
                    <a:lnTo>
                      <a:pt x="131173" y="256821"/>
                    </a:lnTo>
                    <a:cubicBezTo>
                      <a:pt x="125367" y="256821"/>
                      <a:pt x="120650" y="252214"/>
                      <a:pt x="120650" y="246544"/>
                    </a:cubicBezTo>
                    <a:lnTo>
                      <a:pt x="120650" y="227409"/>
                    </a:lnTo>
                    <a:cubicBezTo>
                      <a:pt x="120650" y="221739"/>
                      <a:pt x="125367" y="217487"/>
                      <a:pt x="131173" y="217487"/>
                    </a:cubicBezTo>
                    <a:close/>
                    <a:moveTo>
                      <a:pt x="51435" y="217487"/>
                    </a:moveTo>
                    <a:lnTo>
                      <a:pt x="81189" y="217487"/>
                    </a:lnTo>
                    <a:cubicBezTo>
                      <a:pt x="86995" y="217487"/>
                      <a:pt x="91712" y="221739"/>
                      <a:pt x="91712" y="227409"/>
                    </a:cubicBezTo>
                    <a:lnTo>
                      <a:pt x="91712" y="246544"/>
                    </a:lnTo>
                    <a:cubicBezTo>
                      <a:pt x="91712" y="252214"/>
                      <a:pt x="86995" y="256821"/>
                      <a:pt x="81189" y="256821"/>
                    </a:cubicBezTo>
                    <a:lnTo>
                      <a:pt x="51435" y="256821"/>
                    </a:lnTo>
                    <a:cubicBezTo>
                      <a:pt x="45992" y="256821"/>
                      <a:pt x="41275" y="252214"/>
                      <a:pt x="41275" y="246544"/>
                    </a:cubicBezTo>
                    <a:lnTo>
                      <a:pt x="41275" y="227409"/>
                    </a:lnTo>
                    <a:cubicBezTo>
                      <a:pt x="41275" y="221739"/>
                      <a:pt x="45992" y="217487"/>
                      <a:pt x="51435" y="217487"/>
                    </a:cubicBezTo>
                    <a:close/>
                    <a:moveTo>
                      <a:pt x="211773" y="163119"/>
                    </a:moveTo>
                    <a:cubicBezTo>
                      <a:pt x="211047" y="163119"/>
                      <a:pt x="210322" y="163849"/>
                      <a:pt x="210322" y="164580"/>
                    </a:cubicBezTo>
                    <a:lnTo>
                      <a:pt x="210322" y="184304"/>
                    </a:lnTo>
                    <a:cubicBezTo>
                      <a:pt x="210322" y="185035"/>
                      <a:pt x="211047" y="185765"/>
                      <a:pt x="211773" y="185765"/>
                    </a:cubicBezTo>
                    <a:lnTo>
                      <a:pt x="241890" y="185765"/>
                    </a:lnTo>
                    <a:cubicBezTo>
                      <a:pt x="242253" y="185765"/>
                      <a:pt x="242979" y="185035"/>
                      <a:pt x="242979" y="184304"/>
                    </a:cubicBezTo>
                    <a:lnTo>
                      <a:pt x="242979" y="164580"/>
                    </a:lnTo>
                    <a:cubicBezTo>
                      <a:pt x="242979" y="163849"/>
                      <a:pt x="242253" y="163119"/>
                      <a:pt x="241890" y="163119"/>
                    </a:cubicBezTo>
                    <a:lnTo>
                      <a:pt x="211773" y="163119"/>
                    </a:lnTo>
                    <a:close/>
                    <a:moveTo>
                      <a:pt x="131173" y="163119"/>
                    </a:moveTo>
                    <a:cubicBezTo>
                      <a:pt x="130447" y="163119"/>
                      <a:pt x="129721" y="163849"/>
                      <a:pt x="129721" y="164580"/>
                    </a:cubicBezTo>
                    <a:lnTo>
                      <a:pt x="129721" y="184304"/>
                    </a:lnTo>
                    <a:cubicBezTo>
                      <a:pt x="129721" y="185035"/>
                      <a:pt x="130447" y="185765"/>
                      <a:pt x="131173" y="185765"/>
                    </a:cubicBezTo>
                    <a:lnTo>
                      <a:pt x="160927" y="185765"/>
                    </a:lnTo>
                    <a:cubicBezTo>
                      <a:pt x="161653" y="185765"/>
                      <a:pt x="162378" y="185035"/>
                      <a:pt x="162378" y="184304"/>
                    </a:cubicBezTo>
                    <a:lnTo>
                      <a:pt x="162378" y="164580"/>
                    </a:lnTo>
                    <a:cubicBezTo>
                      <a:pt x="162378" y="163849"/>
                      <a:pt x="161653" y="163119"/>
                      <a:pt x="160927" y="163119"/>
                    </a:cubicBezTo>
                    <a:lnTo>
                      <a:pt x="131173" y="163119"/>
                    </a:lnTo>
                    <a:close/>
                    <a:moveTo>
                      <a:pt x="51435" y="163119"/>
                    </a:moveTo>
                    <a:cubicBezTo>
                      <a:pt x="50709" y="163119"/>
                      <a:pt x="49984" y="163849"/>
                      <a:pt x="49984" y="164580"/>
                    </a:cubicBezTo>
                    <a:lnTo>
                      <a:pt x="49984" y="184304"/>
                    </a:lnTo>
                    <a:cubicBezTo>
                      <a:pt x="49984" y="185035"/>
                      <a:pt x="50709" y="185765"/>
                      <a:pt x="51435" y="185765"/>
                    </a:cubicBezTo>
                    <a:lnTo>
                      <a:pt x="81189" y="185765"/>
                    </a:lnTo>
                    <a:cubicBezTo>
                      <a:pt x="82278" y="185765"/>
                      <a:pt x="83004" y="185035"/>
                      <a:pt x="83004" y="184304"/>
                    </a:cubicBezTo>
                    <a:lnTo>
                      <a:pt x="83004" y="164580"/>
                    </a:lnTo>
                    <a:cubicBezTo>
                      <a:pt x="83004" y="163849"/>
                      <a:pt x="82278" y="163119"/>
                      <a:pt x="81189" y="163119"/>
                    </a:cubicBezTo>
                    <a:lnTo>
                      <a:pt x="51435" y="163119"/>
                    </a:lnTo>
                    <a:close/>
                    <a:moveTo>
                      <a:pt x="211773" y="153987"/>
                    </a:moveTo>
                    <a:lnTo>
                      <a:pt x="241890" y="153987"/>
                    </a:lnTo>
                    <a:cubicBezTo>
                      <a:pt x="247333" y="153987"/>
                      <a:pt x="252050" y="158736"/>
                      <a:pt x="252050" y="164580"/>
                    </a:cubicBezTo>
                    <a:lnTo>
                      <a:pt x="252050" y="184304"/>
                    </a:lnTo>
                    <a:cubicBezTo>
                      <a:pt x="252050" y="190148"/>
                      <a:pt x="247333" y="194897"/>
                      <a:pt x="241890" y="194897"/>
                    </a:cubicBezTo>
                    <a:lnTo>
                      <a:pt x="211773" y="194897"/>
                    </a:lnTo>
                    <a:cubicBezTo>
                      <a:pt x="205967" y="194897"/>
                      <a:pt x="201613" y="190148"/>
                      <a:pt x="201613" y="184304"/>
                    </a:cubicBezTo>
                    <a:lnTo>
                      <a:pt x="201613" y="164580"/>
                    </a:lnTo>
                    <a:cubicBezTo>
                      <a:pt x="201613" y="158736"/>
                      <a:pt x="205967" y="153987"/>
                      <a:pt x="211773" y="153987"/>
                    </a:cubicBezTo>
                    <a:close/>
                    <a:moveTo>
                      <a:pt x="131173" y="153987"/>
                    </a:moveTo>
                    <a:lnTo>
                      <a:pt x="160927" y="153987"/>
                    </a:lnTo>
                    <a:cubicBezTo>
                      <a:pt x="166733" y="153987"/>
                      <a:pt x="171087" y="158736"/>
                      <a:pt x="171087" y="164580"/>
                    </a:cubicBezTo>
                    <a:lnTo>
                      <a:pt x="171087" y="184304"/>
                    </a:lnTo>
                    <a:cubicBezTo>
                      <a:pt x="171087" y="190148"/>
                      <a:pt x="166733" y="194897"/>
                      <a:pt x="160927" y="194897"/>
                    </a:cubicBezTo>
                    <a:lnTo>
                      <a:pt x="131173" y="194897"/>
                    </a:lnTo>
                    <a:cubicBezTo>
                      <a:pt x="125367" y="194897"/>
                      <a:pt x="120650" y="190148"/>
                      <a:pt x="120650" y="184304"/>
                    </a:cubicBezTo>
                    <a:lnTo>
                      <a:pt x="120650" y="164580"/>
                    </a:lnTo>
                    <a:cubicBezTo>
                      <a:pt x="120650" y="158736"/>
                      <a:pt x="125367" y="153987"/>
                      <a:pt x="131173" y="153987"/>
                    </a:cubicBezTo>
                    <a:close/>
                    <a:moveTo>
                      <a:pt x="51435" y="153987"/>
                    </a:moveTo>
                    <a:lnTo>
                      <a:pt x="81189" y="153987"/>
                    </a:lnTo>
                    <a:cubicBezTo>
                      <a:pt x="86995" y="153987"/>
                      <a:pt x="91712" y="158736"/>
                      <a:pt x="91712" y="164580"/>
                    </a:cubicBezTo>
                    <a:lnTo>
                      <a:pt x="91712" y="184304"/>
                    </a:lnTo>
                    <a:cubicBezTo>
                      <a:pt x="91712" y="190148"/>
                      <a:pt x="86995" y="194897"/>
                      <a:pt x="81189" y="194897"/>
                    </a:cubicBezTo>
                    <a:lnTo>
                      <a:pt x="51435" y="194897"/>
                    </a:lnTo>
                    <a:cubicBezTo>
                      <a:pt x="45992" y="194897"/>
                      <a:pt x="41275" y="190148"/>
                      <a:pt x="41275" y="184304"/>
                    </a:cubicBezTo>
                    <a:lnTo>
                      <a:pt x="41275" y="164580"/>
                    </a:lnTo>
                    <a:cubicBezTo>
                      <a:pt x="41275" y="158736"/>
                      <a:pt x="45992" y="153987"/>
                      <a:pt x="51435" y="153987"/>
                    </a:cubicBezTo>
                    <a:close/>
                    <a:moveTo>
                      <a:pt x="211773" y="99619"/>
                    </a:moveTo>
                    <a:cubicBezTo>
                      <a:pt x="211047" y="99619"/>
                      <a:pt x="210322" y="100349"/>
                      <a:pt x="210322" y="100714"/>
                    </a:cubicBezTo>
                    <a:lnTo>
                      <a:pt x="210322" y="120804"/>
                    </a:lnTo>
                    <a:cubicBezTo>
                      <a:pt x="210322" y="121535"/>
                      <a:pt x="211047" y="122265"/>
                      <a:pt x="211773" y="122265"/>
                    </a:cubicBezTo>
                    <a:lnTo>
                      <a:pt x="241890" y="122265"/>
                    </a:lnTo>
                    <a:cubicBezTo>
                      <a:pt x="242253" y="122265"/>
                      <a:pt x="242979" y="121535"/>
                      <a:pt x="242979" y="120804"/>
                    </a:cubicBezTo>
                    <a:lnTo>
                      <a:pt x="242979" y="100714"/>
                    </a:lnTo>
                    <a:cubicBezTo>
                      <a:pt x="242979" y="100349"/>
                      <a:pt x="242253" y="99619"/>
                      <a:pt x="241890" y="99619"/>
                    </a:cubicBezTo>
                    <a:lnTo>
                      <a:pt x="211773" y="99619"/>
                    </a:lnTo>
                    <a:close/>
                    <a:moveTo>
                      <a:pt x="131173" y="99619"/>
                    </a:moveTo>
                    <a:cubicBezTo>
                      <a:pt x="130447" y="99619"/>
                      <a:pt x="129721" y="100349"/>
                      <a:pt x="129721" y="100714"/>
                    </a:cubicBezTo>
                    <a:lnTo>
                      <a:pt x="129721" y="120804"/>
                    </a:lnTo>
                    <a:cubicBezTo>
                      <a:pt x="129721" y="121535"/>
                      <a:pt x="130447" y="122265"/>
                      <a:pt x="131173" y="122265"/>
                    </a:cubicBezTo>
                    <a:lnTo>
                      <a:pt x="160927" y="122265"/>
                    </a:lnTo>
                    <a:cubicBezTo>
                      <a:pt x="161653" y="122265"/>
                      <a:pt x="162378" y="121535"/>
                      <a:pt x="162378" y="120804"/>
                    </a:cubicBezTo>
                    <a:lnTo>
                      <a:pt x="162378" y="100714"/>
                    </a:lnTo>
                    <a:cubicBezTo>
                      <a:pt x="162378" y="100349"/>
                      <a:pt x="161653" y="99619"/>
                      <a:pt x="160927" y="99619"/>
                    </a:cubicBezTo>
                    <a:lnTo>
                      <a:pt x="131173" y="99619"/>
                    </a:lnTo>
                    <a:close/>
                    <a:moveTo>
                      <a:pt x="211773" y="90487"/>
                    </a:moveTo>
                    <a:lnTo>
                      <a:pt x="241890" y="90487"/>
                    </a:lnTo>
                    <a:cubicBezTo>
                      <a:pt x="247333" y="90487"/>
                      <a:pt x="252050" y="95236"/>
                      <a:pt x="252050" y="100714"/>
                    </a:cubicBezTo>
                    <a:lnTo>
                      <a:pt x="252050" y="120804"/>
                    </a:lnTo>
                    <a:cubicBezTo>
                      <a:pt x="252050" y="126648"/>
                      <a:pt x="247333" y="131397"/>
                      <a:pt x="241890" y="131397"/>
                    </a:cubicBezTo>
                    <a:lnTo>
                      <a:pt x="211773" y="131397"/>
                    </a:lnTo>
                    <a:cubicBezTo>
                      <a:pt x="205967" y="131397"/>
                      <a:pt x="201613" y="126648"/>
                      <a:pt x="201613" y="120804"/>
                    </a:cubicBezTo>
                    <a:lnTo>
                      <a:pt x="201613" y="100714"/>
                    </a:lnTo>
                    <a:cubicBezTo>
                      <a:pt x="201613" y="95236"/>
                      <a:pt x="205967" y="90487"/>
                      <a:pt x="211773" y="90487"/>
                    </a:cubicBezTo>
                    <a:close/>
                    <a:moveTo>
                      <a:pt x="131173" y="90487"/>
                    </a:moveTo>
                    <a:lnTo>
                      <a:pt x="160927" y="90487"/>
                    </a:lnTo>
                    <a:cubicBezTo>
                      <a:pt x="166733" y="90487"/>
                      <a:pt x="171087" y="95236"/>
                      <a:pt x="171087" y="100714"/>
                    </a:cubicBezTo>
                    <a:lnTo>
                      <a:pt x="171087" y="120804"/>
                    </a:lnTo>
                    <a:cubicBezTo>
                      <a:pt x="171087" y="126648"/>
                      <a:pt x="166733" y="131397"/>
                      <a:pt x="160927" y="131397"/>
                    </a:cubicBezTo>
                    <a:lnTo>
                      <a:pt x="131173" y="131397"/>
                    </a:lnTo>
                    <a:cubicBezTo>
                      <a:pt x="125367" y="131397"/>
                      <a:pt x="120650" y="126648"/>
                      <a:pt x="120650" y="120804"/>
                    </a:cubicBezTo>
                    <a:lnTo>
                      <a:pt x="120650" y="100714"/>
                    </a:lnTo>
                    <a:cubicBezTo>
                      <a:pt x="120650" y="95236"/>
                      <a:pt x="125367" y="90487"/>
                      <a:pt x="131173" y="90487"/>
                    </a:cubicBezTo>
                    <a:close/>
                    <a:moveTo>
                      <a:pt x="9015" y="67796"/>
                    </a:moveTo>
                    <a:lnTo>
                      <a:pt x="9015" y="269381"/>
                    </a:lnTo>
                    <a:cubicBezTo>
                      <a:pt x="9015" y="276954"/>
                      <a:pt x="15146" y="282724"/>
                      <a:pt x="22358" y="282724"/>
                    </a:cubicBezTo>
                    <a:lnTo>
                      <a:pt x="269742" y="282724"/>
                    </a:lnTo>
                    <a:cubicBezTo>
                      <a:pt x="276954" y="282724"/>
                      <a:pt x="283085" y="276954"/>
                      <a:pt x="283085" y="269381"/>
                    </a:cubicBezTo>
                    <a:lnTo>
                      <a:pt x="283085" y="67796"/>
                    </a:lnTo>
                    <a:lnTo>
                      <a:pt x="9015" y="67796"/>
                    </a:lnTo>
                    <a:close/>
                    <a:moveTo>
                      <a:pt x="22358" y="20555"/>
                    </a:moveTo>
                    <a:cubicBezTo>
                      <a:pt x="15146" y="20555"/>
                      <a:pt x="9015" y="26686"/>
                      <a:pt x="9015" y="33898"/>
                    </a:cubicBezTo>
                    <a:lnTo>
                      <a:pt x="9015" y="59141"/>
                    </a:lnTo>
                    <a:lnTo>
                      <a:pt x="283085" y="59141"/>
                    </a:lnTo>
                    <a:lnTo>
                      <a:pt x="283085" y="33898"/>
                    </a:lnTo>
                    <a:cubicBezTo>
                      <a:pt x="283085" y="26686"/>
                      <a:pt x="276954" y="20555"/>
                      <a:pt x="269742" y="20555"/>
                    </a:cubicBezTo>
                    <a:lnTo>
                      <a:pt x="253153" y="20555"/>
                    </a:lnTo>
                    <a:lnTo>
                      <a:pt x="253153" y="28128"/>
                    </a:lnTo>
                    <a:cubicBezTo>
                      <a:pt x="253153" y="30292"/>
                      <a:pt x="251350" y="32455"/>
                      <a:pt x="248826" y="32455"/>
                    </a:cubicBezTo>
                    <a:cubicBezTo>
                      <a:pt x="246302" y="32455"/>
                      <a:pt x="244499" y="30292"/>
                      <a:pt x="244499" y="28128"/>
                    </a:cubicBezTo>
                    <a:lnTo>
                      <a:pt x="244499" y="20555"/>
                    </a:lnTo>
                    <a:lnTo>
                      <a:pt x="211682" y="20555"/>
                    </a:lnTo>
                    <a:lnTo>
                      <a:pt x="211682" y="28128"/>
                    </a:lnTo>
                    <a:cubicBezTo>
                      <a:pt x="211682" y="30292"/>
                      <a:pt x="209519" y="32455"/>
                      <a:pt x="206994" y="32455"/>
                    </a:cubicBezTo>
                    <a:cubicBezTo>
                      <a:pt x="204831" y="32455"/>
                      <a:pt x="203028" y="30292"/>
                      <a:pt x="203028" y="28128"/>
                    </a:cubicBezTo>
                    <a:lnTo>
                      <a:pt x="203028" y="20555"/>
                    </a:lnTo>
                    <a:lnTo>
                      <a:pt x="170211" y="20555"/>
                    </a:lnTo>
                    <a:lnTo>
                      <a:pt x="170211" y="28128"/>
                    </a:lnTo>
                    <a:cubicBezTo>
                      <a:pt x="170211" y="30292"/>
                      <a:pt x="168048" y="32455"/>
                      <a:pt x="165523" y="32455"/>
                    </a:cubicBezTo>
                    <a:cubicBezTo>
                      <a:pt x="163359" y="32455"/>
                      <a:pt x="161196" y="30292"/>
                      <a:pt x="161196" y="28128"/>
                    </a:cubicBezTo>
                    <a:lnTo>
                      <a:pt x="161196" y="20555"/>
                    </a:lnTo>
                    <a:lnTo>
                      <a:pt x="128380" y="20555"/>
                    </a:lnTo>
                    <a:lnTo>
                      <a:pt x="128380" y="28128"/>
                    </a:lnTo>
                    <a:cubicBezTo>
                      <a:pt x="128380" y="30292"/>
                      <a:pt x="126577" y="32455"/>
                      <a:pt x="124052" y="32455"/>
                    </a:cubicBezTo>
                    <a:cubicBezTo>
                      <a:pt x="121889" y="32455"/>
                      <a:pt x="119725" y="30292"/>
                      <a:pt x="119725" y="28128"/>
                    </a:cubicBezTo>
                    <a:lnTo>
                      <a:pt x="119725" y="20555"/>
                    </a:lnTo>
                    <a:lnTo>
                      <a:pt x="86909" y="20555"/>
                    </a:lnTo>
                    <a:lnTo>
                      <a:pt x="86909" y="28128"/>
                    </a:lnTo>
                    <a:cubicBezTo>
                      <a:pt x="86909" y="30292"/>
                      <a:pt x="85106" y="32455"/>
                      <a:pt x="82581" y="32455"/>
                    </a:cubicBezTo>
                    <a:cubicBezTo>
                      <a:pt x="80057" y="32455"/>
                      <a:pt x="78254" y="30292"/>
                      <a:pt x="78254" y="28128"/>
                    </a:cubicBezTo>
                    <a:lnTo>
                      <a:pt x="78254" y="20555"/>
                    </a:lnTo>
                    <a:lnTo>
                      <a:pt x="45438" y="20555"/>
                    </a:lnTo>
                    <a:lnTo>
                      <a:pt x="45438" y="28128"/>
                    </a:lnTo>
                    <a:cubicBezTo>
                      <a:pt x="45438" y="30292"/>
                      <a:pt x="43635" y="32455"/>
                      <a:pt x="41110" y="32455"/>
                    </a:cubicBezTo>
                    <a:cubicBezTo>
                      <a:pt x="38586" y="32455"/>
                      <a:pt x="36422" y="30292"/>
                      <a:pt x="36422" y="28128"/>
                    </a:cubicBezTo>
                    <a:lnTo>
                      <a:pt x="36422" y="20555"/>
                    </a:lnTo>
                    <a:lnTo>
                      <a:pt x="22358" y="20555"/>
                    </a:lnTo>
                    <a:close/>
                    <a:moveTo>
                      <a:pt x="41110" y="0"/>
                    </a:moveTo>
                    <a:cubicBezTo>
                      <a:pt x="43635" y="0"/>
                      <a:pt x="45438" y="1803"/>
                      <a:pt x="45438" y="4327"/>
                    </a:cubicBezTo>
                    <a:lnTo>
                      <a:pt x="45438" y="11900"/>
                    </a:lnTo>
                    <a:lnTo>
                      <a:pt x="78254" y="11900"/>
                    </a:lnTo>
                    <a:lnTo>
                      <a:pt x="78254" y="4327"/>
                    </a:lnTo>
                    <a:cubicBezTo>
                      <a:pt x="78254" y="1803"/>
                      <a:pt x="80057" y="0"/>
                      <a:pt x="82581" y="0"/>
                    </a:cubicBezTo>
                    <a:cubicBezTo>
                      <a:pt x="85106" y="0"/>
                      <a:pt x="86909" y="1803"/>
                      <a:pt x="86909" y="4327"/>
                    </a:cubicBezTo>
                    <a:lnTo>
                      <a:pt x="86909" y="11900"/>
                    </a:lnTo>
                    <a:lnTo>
                      <a:pt x="119725" y="11900"/>
                    </a:lnTo>
                    <a:lnTo>
                      <a:pt x="119725" y="4327"/>
                    </a:lnTo>
                    <a:cubicBezTo>
                      <a:pt x="119725" y="1803"/>
                      <a:pt x="121889" y="0"/>
                      <a:pt x="124052" y="0"/>
                    </a:cubicBezTo>
                    <a:cubicBezTo>
                      <a:pt x="126577" y="0"/>
                      <a:pt x="128380" y="1803"/>
                      <a:pt x="128380" y="4327"/>
                    </a:cubicBezTo>
                    <a:lnTo>
                      <a:pt x="128380" y="11900"/>
                    </a:lnTo>
                    <a:lnTo>
                      <a:pt x="161196" y="11900"/>
                    </a:lnTo>
                    <a:lnTo>
                      <a:pt x="161196" y="4327"/>
                    </a:lnTo>
                    <a:cubicBezTo>
                      <a:pt x="161196" y="1803"/>
                      <a:pt x="163359" y="0"/>
                      <a:pt x="165523" y="0"/>
                    </a:cubicBezTo>
                    <a:cubicBezTo>
                      <a:pt x="168048" y="0"/>
                      <a:pt x="170211" y="1803"/>
                      <a:pt x="170211" y="4327"/>
                    </a:cubicBezTo>
                    <a:lnTo>
                      <a:pt x="170211" y="11900"/>
                    </a:lnTo>
                    <a:lnTo>
                      <a:pt x="203028" y="11900"/>
                    </a:lnTo>
                    <a:lnTo>
                      <a:pt x="203028" y="4327"/>
                    </a:lnTo>
                    <a:cubicBezTo>
                      <a:pt x="203028" y="1803"/>
                      <a:pt x="204831" y="0"/>
                      <a:pt x="206994" y="0"/>
                    </a:cubicBezTo>
                    <a:cubicBezTo>
                      <a:pt x="209519" y="0"/>
                      <a:pt x="211682" y="1803"/>
                      <a:pt x="211682" y="4327"/>
                    </a:cubicBezTo>
                    <a:lnTo>
                      <a:pt x="211682" y="11900"/>
                    </a:lnTo>
                    <a:lnTo>
                      <a:pt x="244499" y="11900"/>
                    </a:lnTo>
                    <a:lnTo>
                      <a:pt x="244499" y="4327"/>
                    </a:lnTo>
                    <a:cubicBezTo>
                      <a:pt x="244499" y="1803"/>
                      <a:pt x="246302" y="0"/>
                      <a:pt x="248826" y="0"/>
                    </a:cubicBezTo>
                    <a:cubicBezTo>
                      <a:pt x="251350" y="0"/>
                      <a:pt x="253153" y="1803"/>
                      <a:pt x="253153" y="4327"/>
                    </a:cubicBezTo>
                    <a:lnTo>
                      <a:pt x="253153" y="11900"/>
                    </a:lnTo>
                    <a:lnTo>
                      <a:pt x="269742" y="11900"/>
                    </a:lnTo>
                    <a:cubicBezTo>
                      <a:pt x="281642" y="11900"/>
                      <a:pt x="291740" y="21637"/>
                      <a:pt x="291740" y="33898"/>
                    </a:cubicBezTo>
                    <a:lnTo>
                      <a:pt x="291740" y="269381"/>
                    </a:lnTo>
                    <a:cubicBezTo>
                      <a:pt x="291740" y="281642"/>
                      <a:pt x="281642" y="291740"/>
                      <a:pt x="269742" y="291740"/>
                    </a:cubicBezTo>
                    <a:lnTo>
                      <a:pt x="22358" y="291740"/>
                    </a:lnTo>
                    <a:cubicBezTo>
                      <a:pt x="10097" y="291740"/>
                      <a:pt x="0" y="281642"/>
                      <a:pt x="0" y="269381"/>
                    </a:cubicBezTo>
                    <a:lnTo>
                      <a:pt x="0" y="33898"/>
                    </a:lnTo>
                    <a:cubicBezTo>
                      <a:pt x="0" y="21637"/>
                      <a:pt x="10097" y="11900"/>
                      <a:pt x="22358" y="11900"/>
                    </a:cubicBezTo>
                    <a:lnTo>
                      <a:pt x="36422" y="11900"/>
                    </a:lnTo>
                    <a:lnTo>
                      <a:pt x="36422" y="4327"/>
                    </a:lnTo>
                    <a:cubicBezTo>
                      <a:pt x="36422" y="1803"/>
                      <a:pt x="38586" y="0"/>
                      <a:pt x="41110"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black"/>
                  </a:solidFill>
                  <a:effectLst/>
                  <a:uLnTx/>
                  <a:uFillTx/>
                  <a:latin typeface="Calibri"/>
                  <a:ea typeface="+mn-ea"/>
                  <a:cs typeface="+mn-cs"/>
                </a:endParaRPr>
              </a:p>
            </p:txBody>
          </p:sp>
          <p:pic>
            <p:nvPicPr>
              <p:cNvPr id="90" name="Picture 8" descr="Cyber Security Icon #155797 - Free Icons Library">
                <a:extLst>
                  <a:ext uri="{FF2B5EF4-FFF2-40B4-BE49-F238E27FC236}">
                    <a16:creationId xmlns:a16="http://schemas.microsoft.com/office/drawing/2014/main" id="{B44A5465-D977-48FA-B748-F208EBDE84FF}"/>
                  </a:ext>
                </a:extLst>
              </p:cNvPr>
              <p:cNvPicPr>
                <a:picLocks noChangeAspect="1" noChangeArrowheads="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44076" y="4388362"/>
                <a:ext cx="618716" cy="618716"/>
              </a:xfrm>
              <a:prstGeom prst="rect">
                <a:avLst/>
              </a:prstGeom>
              <a:solidFill>
                <a:srgbClr val="5C9D18"/>
              </a:solidFill>
              <a:effectLst>
                <a:outerShdw blurRad="50800" dist="50800" dir="5400000" algn="ctr" rotWithShape="0">
                  <a:schemeClr val="bg1"/>
                </a:outerShdw>
              </a:effectLst>
            </p:spPr>
          </p:pic>
          <p:pic>
            <p:nvPicPr>
              <p:cNvPr id="91" name="Picture 10" descr="And, brain, category, games, interfaces, puzzle icon">
                <a:extLst>
                  <a:ext uri="{FF2B5EF4-FFF2-40B4-BE49-F238E27FC236}">
                    <a16:creationId xmlns:a16="http://schemas.microsoft.com/office/drawing/2014/main" id="{F1E38E5C-EAB8-4517-9461-A4A1B28E5825}"/>
                  </a:ext>
                </a:extLst>
              </p:cNvPr>
              <p:cNvPicPr>
                <a:picLocks noChangeAspect="1" noChangeArrowheads="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bwMode="auto">
              <a:xfrm>
                <a:off x="790037" y="2340990"/>
                <a:ext cx="485208" cy="48100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5" name="Groupe 24">
            <a:extLst>
              <a:ext uri="{FF2B5EF4-FFF2-40B4-BE49-F238E27FC236}">
                <a16:creationId xmlns:a16="http://schemas.microsoft.com/office/drawing/2014/main" id="{6327887D-4B39-464A-AC74-F66D653FFB41}"/>
              </a:ext>
            </a:extLst>
          </p:cNvPr>
          <p:cNvGrpSpPr/>
          <p:nvPr/>
        </p:nvGrpSpPr>
        <p:grpSpPr>
          <a:xfrm>
            <a:off x="5609834" y="1590731"/>
            <a:ext cx="6271643" cy="4635086"/>
            <a:chOff x="5667389" y="1359798"/>
            <a:chExt cx="6271643" cy="4635086"/>
          </a:xfrm>
        </p:grpSpPr>
        <p:grpSp>
          <p:nvGrpSpPr>
            <p:cNvPr id="43" name="Groupe 42">
              <a:extLst>
                <a:ext uri="{FF2B5EF4-FFF2-40B4-BE49-F238E27FC236}">
                  <a16:creationId xmlns:a16="http://schemas.microsoft.com/office/drawing/2014/main" id="{D8F28FB0-682F-482C-ABAC-F50920A0D5B1}"/>
                </a:ext>
              </a:extLst>
            </p:cNvPr>
            <p:cNvGrpSpPr>
              <a:grpSpLocks noChangeAspect="1"/>
            </p:cNvGrpSpPr>
            <p:nvPr/>
          </p:nvGrpSpPr>
          <p:grpSpPr>
            <a:xfrm>
              <a:off x="5800388" y="1555337"/>
              <a:ext cx="6138644" cy="4439547"/>
              <a:chOff x="4713849" y="1099881"/>
              <a:chExt cx="7455886" cy="5392192"/>
            </a:xfrm>
            <a:noFill/>
          </p:grpSpPr>
          <p:sp>
            <p:nvSpPr>
              <p:cNvPr id="19" name="Rectangle 18">
                <a:extLst>
                  <a:ext uri="{FF2B5EF4-FFF2-40B4-BE49-F238E27FC236}">
                    <a16:creationId xmlns:a16="http://schemas.microsoft.com/office/drawing/2014/main" id="{66D35F4F-71CD-4019-83DE-B8CD8080F375}"/>
                  </a:ext>
                </a:extLst>
              </p:cNvPr>
              <p:cNvSpPr/>
              <p:nvPr/>
            </p:nvSpPr>
            <p:spPr>
              <a:xfrm>
                <a:off x="4713849" y="1099881"/>
                <a:ext cx="2569446" cy="56073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RECHARGING INFRASTRUTURE &amp; ENERGY MANAGEMENT</a:t>
                </a:r>
              </a:p>
            </p:txBody>
          </p:sp>
          <p:grpSp>
            <p:nvGrpSpPr>
              <p:cNvPr id="37" name="Groupe 36">
                <a:extLst>
                  <a:ext uri="{FF2B5EF4-FFF2-40B4-BE49-F238E27FC236}">
                    <a16:creationId xmlns:a16="http://schemas.microsoft.com/office/drawing/2014/main" id="{A29600A0-3604-4F07-AEBF-EBA3760569B6}"/>
                  </a:ext>
                </a:extLst>
              </p:cNvPr>
              <p:cNvGrpSpPr/>
              <p:nvPr/>
            </p:nvGrpSpPr>
            <p:grpSpPr>
              <a:xfrm>
                <a:off x="5479831" y="1632784"/>
                <a:ext cx="5963708" cy="4279196"/>
                <a:chOff x="5479831" y="1632784"/>
                <a:chExt cx="5963708" cy="4279196"/>
              </a:xfrm>
              <a:grpFill/>
            </p:grpSpPr>
            <p:grpSp>
              <p:nvGrpSpPr>
                <p:cNvPr id="20" name="Groupe 19">
                  <a:extLst>
                    <a:ext uri="{FF2B5EF4-FFF2-40B4-BE49-F238E27FC236}">
                      <a16:creationId xmlns:a16="http://schemas.microsoft.com/office/drawing/2014/main" id="{23DB656E-82BA-4346-9120-488F307DAA51}"/>
                    </a:ext>
                  </a:extLst>
                </p:cNvPr>
                <p:cNvGrpSpPr/>
                <p:nvPr/>
              </p:nvGrpSpPr>
              <p:grpSpPr>
                <a:xfrm>
                  <a:off x="5479831" y="1632784"/>
                  <a:ext cx="5963708" cy="4279196"/>
                  <a:chOff x="5697545" y="1040601"/>
                  <a:chExt cx="5963708" cy="4279196"/>
                </a:xfrm>
                <a:grpFill/>
              </p:grpSpPr>
              <p:pic>
                <p:nvPicPr>
                  <p:cNvPr id="15364" name="Picture 4" descr="Concept isométrique de conception moderne à plat de stratégie marketing pour bannière et site web. Modèle de page d'atterrissage. Analyse d'entreprise, stratégie de contenu et concept de gestion. géomarketing.Illustration vectorielle. ">
                    <a:extLst>
                      <a:ext uri="{FF2B5EF4-FFF2-40B4-BE49-F238E27FC236}">
                        <a16:creationId xmlns:a16="http://schemas.microsoft.com/office/drawing/2014/main" id="{30F5F436-1EB5-4488-9335-38ED36C25BD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83132" y="1701909"/>
                    <a:ext cx="3044017" cy="2390775"/>
                  </a:xfrm>
                  <a:prstGeom prst="rect">
                    <a:avLst/>
                  </a:prstGeom>
                  <a:grpFill/>
                  <a:ln>
                    <a:solidFill>
                      <a:schemeClr val="tx1">
                        <a:lumMod val="50000"/>
                        <a:lumOff val="50000"/>
                      </a:schemeClr>
                    </a:solidFill>
                  </a:ln>
                  <a:effectLst>
                    <a:softEdge rad="63500"/>
                  </a:effectLst>
                </p:spPr>
              </p:pic>
              <p:grpSp>
                <p:nvGrpSpPr>
                  <p:cNvPr id="16" name="Groupe 15">
                    <a:extLst>
                      <a:ext uri="{FF2B5EF4-FFF2-40B4-BE49-F238E27FC236}">
                        <a16:creationId xmlns:a16="http://schemas.microsoft.com/office/drawing/2014/main" id="{78AB0E96-C4DE-48A5-A4F5-9228E7D29C61}"/>
                      </a:ext>
                    </a:extLst>
                  </p:cNvPr>
                  <p:cNvGrpSpPr/>
                  <p:nvPr/>
                </p:nvGrpSpPr>
                <p:grpSpPr>
                  <a:xfrm>
                    <a:off x="5697545" y="4184601"/>
                    <a:ext cx="879565" cy="773494"/>
                    <a:chOff x="3870410" y="4207032"/>
                    <a:chExt cx="879565" cy="773494"/>
                  </a:xfrm>
                  <a:grpFill/>
                </p:grpSpPr>
                <p:sp>
                  <p:nvSpPr>
                    <p:cNvPr id="13" name="Ellipse 12">
                      <a:extLst>
                        <a:ext uri="{FF2B5EF4-FFF2-40B4-BE49-F238E27FC236}">
                          <a16:creationId xmlns:a16="http://schemas.microsoft.com/office/drawing/2014/main" id="{EA28C62B-E926-45B2-B387-ECF7983E25A1}"/>
                        </a:ext>
                      </a:extLst>
                    </p:cNvPr>
                    <p:cNvSpPr/>
                    <p:nvPr/>
                  </p:nvSpPr>
                  <p:spPr>
                    <a:xfrm>
                      <a:off x="3870410" y="4207032"/>
                      <a:ext cx="879565" cy="773494"/>
                    </a:xfrm>
                    <a:prstGeom prst="ellipse">
                      <a:avLst/>
                    </a:prstGeom>
                    <a:grp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4" descr="EV Service | TomTom Developer Portal">
                      <a:extLst>
                        <a:ext uri="{FF2B5EF4-FFF2-40B4-BE49-F238E27FC236}">
                          <a16:creationId xmlns:a16="http://schemas.microsoft.com/office/drawing/2014/main" id="{DB43EF88-06AD-4254-BE90-F02B3804C105}"/>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auto">
                    <a:xfrm>
                      <a:off x="4006725" y="4321236"/>
                      <a:ext cx="632495" cy="494996"/>
                    </a:xfrm>
                    <a:prstGeom prst="roundRect">
                      <a:avLst/>
                    </a:prstGeom>
                    <a:grpFill/>
                  </p:spPr>
                </p:pic>
              </p:grpSp>
              <p:grpSp>
                <p:nvGrpSpPr>
                  <p:cNvPr id="17" name="Groupe 16">
                    <a:extLst>
                      <a:ext uri="{FF2B5EF4-FFF2-40B4-BE49-F238E27FC236}">
                        <a16:creationId xmlns:a16="http://schemas.microsoft.com/office/drawing/2014/main" id="{D248DA77-D5F0-4D65-A694-562016148614}"/>
                      </a:ext>
                    </a:extLst>
                  </p:cNvPr>
                  <p:cNvGrpSpPr/>
                  <p:nvPr/>
                </p:nvGrpSpPr>
                <p:grpSpPr>
                  <a:xfrm>
                    <a:off x="10760370" y="4159556"/>
                    <a:ext cx="879565" cy="773494"/>
                    <a:chOff x="5216435" y="4207032"/>
                    <a:chExt cx="879565" cy="773494"/>
                  </a:xfrm>
                  <a:grpFill/>
                </p:grpSpPr>
                <p:sp>
                  <p:nvSpPr>
                    <p:cNvPr id="12" name="Ellipse 11">
                      <a:extLst>
                        <a:ext uri="{FF2B5EF4-FFF2-40B4-BE49-F238E27FC236}">
                          <a16:creationId xmlns:a16="http://schemas.microsoft.com/office/drawing/2014/main" id="{6CBF0FFE-237C-40BA-B208-6278C2773894}"/>
                        </a:ext>
                      </a:extLst>
                    </p:cNvPr>
                    <p:cNvSpPr/>
                    <p:nvPr/>
                  </p:nvSpPr>
                  <p:spPr>
                    <a:xfrm>
                      <a:off x="5216435" y="4207032"/>
                      <a:ext cx="879565" cy="773494"/>
                    </a:xfrm>
                    <a:prstGeom prst="ellipse">
                      <a:avLst/>
                    </a:prstGeom>
                    <a:grp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28" descr="GoGet for Developers | Reduce Parking and Increase ROI with Carshare">
                      <a:extLst>
                        <a:ext uri="{FF2B5EF4-FFF2-40B4-BE49-F238E27FC236}">
                          <a16:creationId xmlns:a16="http://schemas.microsoft.com/office/drawing/2014/main" id="{5228B34E-4A9F-42DE-B391-4F700DD46718}"/>
                        </a:ext>
                      </a:extLst>
                    </p:cNvPr>
                    <p:cNvPicPr>
                      <a:picLocks noChangeAspect="1" noChangeArrowheads="1"/>
                    </p:cNvPicPr>
                    <p:nvPr/>
                  </p:nvPicPr>
                  <p:blipFill>
                    <a:blip r:embed="rId8" cstate="screen">
                      <a:biLevel thresh="7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50585" y="4291227"/>
                      <a:ext cx="562398" cy="562398"/>
                    </a:xfrm>
                    <a:prstGeom prst="rect">
                      <a:avLst/>
                    </a:prstGeom>
                    <a:grpFill/>
                  </p:spPr>
                </p:pic>
              </p:grpSp>
              <p:grpSp>
                <p:nvGrpSpPr>
                  <p:cNvPr id="9" name="Groupe 8">
                    <a:extLst>
                      <a:ext uri="{FF2B5EF4-FFF2-40B4-BE49-F238E27FC236}">
                        <a16:creationId xmlns:a16="http://schemas.microsoft.com/office/drawing/2014/main" id="{6E1A5588-05C1-46D7-B718-DE2EA8C75E9D}"/>
                      </a:ext>
                    </a:extLst>
                  </p:cNvPr>
                  <p:cNvGrpSpPr/>
                  <p:nvPr/>
                </p:nvGrpSpPr>
                <p:grpSpPr>
                  <a:xfrm>
                    <a:off x="5743855" y="1040601"/>
                    <a:ext cx="879565" cy="773494"/>
                    <a:chOff x="970325" y="4173278"/>
                    <a:chExt cx="879565" cy="773494"/>
                  </a:xfrm>
                  <a:grpFill/>
                </p:grpSpPr>
                <p:sp>
                  <p:nvSpPr>
                    <p:cNvPr id="3" name="Ellipse 2">
                      <a:extLst>
                        <a:ext uri="{FF2B5EF4-FFF2-40B4-BE49-F238E27FC236}">
                          <a16:creationId xmlns:a16="http://schemas.microsoft.com/office/drawing/2014/main" id="{6740CA3C-5599-42E4-875E-3ECEDCC3FD29}"/>
                        </a:ext>
                      </a:extLst>
                    </p:cNvPr>
                    <p:cNvSpPr/>
                    <p:nvPr/>
                  </p:nvSpPr>
                  <p:spPr>
                    <a:xfrm>
                      <a:off x="970325" y="4173278"/>
                      <a:ext cx="879565" cy="773494"/>
                    </a:xfrm>
                    <a:prstGeom prst="ellipse">
                      <a:avLst/>
                    </a:prstGeom>
                    <a:grp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4" descr="Electric Vehicle Charging Station Icons - Download Free Vector ...">
                      <a:extLst>
                        <a:ext uri="{FF2B5EF4-FFF2-40B4-BE49-F238E27FC236}">
                          <a16:creationId xmlns:a16="http://schemas.microsoft.com/office/drawing/2014/main" id="{F96ECBE3-4C7D-4106-8BAD-B11D8087E97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49688" y="4253612"/>
                      <a:ext cx="600012" cy="600012"/>
                    </a:xfrm>
                    <a:prstGeom prst="rect">
                      <a:avLst/>
                    </a:prstGeom>
                    <a:grpFill/>
                  </p:spPr>
                </p:pic>
              </p:grpSp>
              <p:grpSp>
                <p:nvGrpSpPr>
                  <p:cNvPr id="10" name="Groupe 9">
                    <a:extLst>
                      <a:ext uri="{FF2B5EF4-FFF2-40B4-BE49-F238E27FC236}">
                        <a16:creationId xmlns:a16="http://schemas.microsoft.com/office/drawing/2014/main" id="{AFEFED81-61D4-43F7-9807-0E6F72D77606}"/>
                      </a:ext>
                    </a:extLst>
                  </p:cNvPr>
                  <p:cNvGrpSpPr/>
                  <p:nvPr/>
                </p:nvGrpSpPr>
                <p:grpSpPr>
                  <a:xfrm>
                    <a:off x="10760370" y="1090100"/>
                    <a:ext cx="900883" cy="773494"/>
                    <a:chOff x="2347890" y="4180000"/>
                    <a:chExt cx="900883" cy="773494"/>
                  </a:xfrm>
                  <a:grpFill/>
                </p:grpSpPr>
                <p:sp>
                  <p:nvSpPr>
                    <p:cNvPr id="11" name="Ellipse 10">
                      <a:extLst>
                        <a:ext uri="{FF2B5EF4-FFF2-40B4-BE49-F238E27FC236}">
                          <a16:creationId xmlns:a16="http://schemas.microsoft.com/office/drawing/2014/main" id="{39E91E36-FA08-4665-A616-0A2525E18926}"/>
                        </a:ext>
                      </a:extLst>
                    </p:cNvPr>
                    <p:cNvSpPr/>
                    <p:nvPr/>
                  </p:nvSpPr>
                  <p:spPr>
                    <a:xfrm>
                      <a:off x="2347890" y="4180000"/>
                      <a:ext cx="879565" cy="773494"/>
                    </a:xfrm>
                    <a:prstGeom prst="ellipse">
                      <a:avLst/>
                    </a:prstGeom>
                    <a:grp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Image 1">
                      <a:extLst>
                        <a:ext uri="{FF2B5EF4-FFF2-40B4-BE49-F238E27FC236}">
                          <a16:creationId xmlns:a16="http://schemas.microsoft.com/office/drawing/2014/main" id="{FB7C82D1-0276-42D1-99F1-9C2F8C4F9E8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59987" y="4279198"/>
                      <a:ext cx="888786" cy="575097"/>
                    </a:xfrm>
                    <a:prstGeom prst="rect">
                      <a:avLst/>
                    </a:prstGeom>
                    <a:grpFill/>
                  </p:spPr>
                </p:pic>
              </p:grpSp>
              <p:grpSp>
                <p:nvGrpSpPr>
                  <p:cNvPr id="18" name="Groupe 17">
                    <a:extLst>
                      <a:ext uri="{FF2B5EF4-FFF2-40B4-BE49-F238E27FC236}">
                        <a16:creationId xmlns:a16="http://schemas.microsoft.com/office/drawing/2014/main" id="{6D76CFD0-0D75-4A8E-9733-2D83CD451B08}"/>
                      </a:ext>
                    </a:extLst>
                  </p:cNvPr>
                  <p:cNvGrpSpPr/>
                  <p:nvPr/>
                </p:nvGrpSpPr>
                <p:grpSpPr>
                  <a:xfrm>
                    <a:off x="8228957" y="4546303"/>
                    <a:ext cx="879565" cy="773494"/>
                    <a:chOff x="6506932" y="4190160"/>
                    <a:chExt cx="879565" cy="773494"/>
                  </a:xfrm>
                  <a:grpFill/>
                </p:grpSpPr>
                <p:sp>
                  <p:nvSpPr>
                    <p:cNvPr id="15" name="Ellipse 14">
                      <a:extLst>
                        <a:ext uri="{FF2B5EF4-FFF2-40B4-BE49-F238E27FC236}">
                          <a16:creationId xmlns:a16="http://schemas.microsoft.com/office/drawing/2014/main" id="{03A72BD1-01B4-4B83-9E4B-B9C0D162B377}"/>
                        </a:ext>
                      </a:extLst>
                    </p:cNvPr>
                    <p:cNvSpPr/>
                    <p:nvPr/>
                  </p:nvSpPr>
                  <p:spPr>
                    <a:xfrm>
                      <a:off x="6506932" y="4190160"/>
                      <a:ext cx="879565" cy="773494"/>
                    </a:xfrm>
                    <a:prstGeom prst="ellipse">
                      <a:avLst/>
                    </a:prstGeom>
                    <a:grp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2" descr="CivicScience | Despite The Lockdowns, Podcast Listenership Seems ...">
                      <a:extLst>
                        <a:ext uri="{FF2B5EF4-FFF2-40B4-BE49-F238E27FC236}">
                          <a16:creationId xmlns:a16="http://schemas.microsoft.com/office/drawing/2014/main" id="{30258125-089D-4554-98B1-EAE932E2BA29}"/>
                        </a:ext>
                      </a:extLst>
                    </p:cNvPr>
                    <p:cNvPicPr>
                      <a:picLocks noChangeAspect="1" noChangeArrowheads="1"/>
                    </p:cNvPicPr>
                    <p:nvPr/>
                  </p:nvPicPr>
                  <p:blipFill>
                    <a:blip r:embed="rId12" cstate="screen">
                      <a:biLevel thresh="75000"/>
                      <a:extLst>
                        <a:ext uri="{28A0092B-C50C-407E-A947-70E740481C1C}">
                          <a14:useLocalDpi xmlns:a14="http://schemas.microsoft.com/office/drawing/2010/main"/>
                        </a:ext>
                      </a:extLst>
                    </a:blip>
                    <a:srcRect/>
                    <a:stretch>
                      <a:fillRect/>
                    </a:stretch>
                  </p:blipFill>
                  <p:spPr bwMode="auto">
                    <a:xfrm>
                      <a:off x="6623420" y="4253612"/>
                      <a:ext cx="646590" cy="646590"/>
                    </a:xfrm>
                    <a:prstGeom prst="ellipse">
                      <a:avLst/>
                    </a:prstGeom>
                    <a:grpFill/>
                  </p:spPr>
                </p:pic>
              </p:grpSp>
            </p:grpSp>
            <p:cxnSp>
              <p:nvCxnSpPr>
                <p:cNvPr id="22" name="Connecteur droit 21">
                  <a:extLst>
                    <a:ext uri="{FF2B5EF4-FFF2-40B4-BE49-F238E27FC236}">
                      <a16:creationId xmlns:a16="http://schemas.microsoft.com/office/drawing/2014/main" id="{B6DA504C-A473-406E-9DF5-7E83FE248654}"/>
                    </a:ext>
                  </a:extLst>
                </p:cNvPr>
                <p:cNvCxnSpPr>
                  <a:cxnSpLocks/>
                  <a:stCxn id="3" idx="5"/>
                </p:cNvCxnSpPr>
                <p:nvPr/>
              </p:nvCxnSpPr>
              <p:spPr>
                <a:xfrm>
                  <a:off x="6276897" y="2293002"/>
                  <a:ext cx="661841" cy="561900"/>
                </a:xfrm>
                <a:prstGeom prst="line">
                  <a:avLst/>
                </a:prstGeom>
                <a:grpFill/>
                <a:ln w="12700"/>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F9DED3BE-0D09-467A-BDFD-055B2C76E4ED}"/>
                    </a:ext>
                  </a:extLst>
                </p:cNvPr>
                <p:cNvCxnSpPr>
                  <a:cxnSpLocks/>
                </p:cNvCxnSpPr>
                <p:nvPr/>
              </p:nvCxnSpPr>
              <p:spPr>
                <a:xfrm flipH="1">
                  <a:off x="9797143" y="2253592"/>
                  <a:ext cx="757610" cy="390783"/>
                </a:xfrm>
                <a:prstGeom prst="line">
                  <a:avLst/>
                </a:prstGeom>
                <a:grpFill/>
                <a:ln w="12700"/>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6D89FD2F-3844-48A2-9B7E-A968EB3DAF9B}"/>
                    </a:ext>
                  </a:extLst>
                </p:cNvPr>
                <p:cNvCxnSpPr>
                  <a:cxnSpLocks/>
                </p:cNvCxnSpPr>
                <p:nvPr/>
              </p:nvCxnSpPr>
              <p:spPr>
                <a:xfrm>
                  <a:off x="8451025" y="4589417"/>
                  <a:ext cx="0" cy="529706"/>
                </a:xfrm>
                <a:prstGeom prst="line">
                  <a:avLst/>
                </a:prstGeom>
                <a:grpFill/>
                <a:ln w="12700"/>
              </p:spPr>
              <p:style>
                <a:lnRef idx="1">
                  <a:schemeClr val="dk1"/>
                </a:lnRef>
                <a:fillRef idx="0">
                  <a:schemeClr val="dk1"/>
                </a:fillRef>
                <a:effectRef idx="0">
                  <a:schemeClr val="dk1"/>
                </a:effectRef>
                <a:fontRef idx="minor">
                  <a:schemeClr val="tx1"/>
                </a:fontRef>
              </p:style>
            </p:cxnSp>
            <p:cxnSp>
              <p:nvCxnSpPr>
                <p:cNvPr id="34" name="Connecteur droit 33">
                  <a:extLst>
                    <a:ext uri="{FF2B5EF4-FFF2-40B4-BE49-F238E27FC236}">
                      <a16:creationId xmlns:a16="http://schemas.microsoft.com/office/drawing/2014/main" id="{0723BA78-0700-4ED8-8662-8F32AD0BFE53}"/>
                    </a:ext>
                  </a:extLst>
                </p:cNvPr>
                <p:cNvCxnSpPr>
                  <a:cxnSpLocks/>
                  <a:endCxn id="12" idx="1"/>
                </p:cNvCxnSpPr>
                <p:nvPr/>
              </p:nvCxnSpPr>
              <p:spPr>
                <a:xfrm>
                  <a:off x="9797143" y="4420014"/>
                  <a:ext cx="874322" cy="445001"/>
                </a:xfrm>
                <a:prstGeom prst="line">
                  <a:avLst/>
                </a:prstGeom>
                <a:grpFill/>
                <a:ln w="12700"/>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B4CAD72B-6B29-49FD-BABA-51D95405B445}"/>
                    </a:ext>
                  </a:extLst>
                </p:cNvPr>
                <p:cNvCxnSpPr>
                  <a:cxnSpLocks/>
                </p:cNvCxnSpPr>
                <p:nvPr/>
              </p:nvCxnSpPr>
              <p:spPr>
                <a:xfrm flipV="1">
                  <a:off x="6192359" y="4328160"/>
                  <a:ext cx="792804" cy="536855"/>
                </a:xfrm>
                <a:prstGeom prst="line">
                  <a:avLst/>
                </a:prstGeom>
                <a:grpFill/>
                <a:ln w="12700"/>
              </p:spPr>
              <p:style>
                <a:lnRef idx="1">
                  <a:schemeClr val="dk1"/>
                </a:lnRef>
                <a:fillRef idx="0">
                  <a:schemeClr val="dk1"/>
                </a:fillRef>
                <a:effectRef idx="0">
                  <a:schemeClr val="dk1"/>
                </a:effectRef>
                <a:fontRef idx="minor">
                  <a:schemeClr val="tx1"/>
                </a:fontRef>
              </p:style>
            </p:cxnSp>
          </p:grpSp>
          <p:sp>
            <p:nvSpPr>
              <p:cNvPr id="38" name="Rectangle 37">
                <a:extLst>
                  <a:ext uri="{FF2B5EF4-FFF2-40B4-BE49-F238E27FC236}">
                    <a16:creationId xmlns:a16="http://schemas.microsoft.com/office/drawing/2014/main" id="{A9BB6BA6-16A2-41D5-87EE-45EB5DFDFF59}"/>
                  </a:ext>
                </a:extLst>
              </p:cNvPr>
              <p:cNvSpPr/>
              <p:nvPr/>
            </p:nvSpPr>
            <p:spPr>
              <a:xfrm>
                <a:off x="9638323" y="1121419"/>
                <a:ext cx="2531412" cy="33643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RECHARGING SERVICES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7FBD9951-B11E-4C6D-9813-478502C80C23}"/>
                  </a:ext>
                </a:extLst>
              </p:cNvPr>
              <p:cNvSpPr/>
              <p:nvPr/>
            </p:nvSpPr>
            <p:spPr>
              <a:xfrm>
                <a:off x="5263023" y="5617695"/>
                <a:ext cx="1313180" cy="33643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MOBILIY HUB</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81BCC7D5-FD65-4BC9-AA34-5BB1B765CAC7}"/>
                  </a:ext>
                </a:extLst>
              </p:cNvPr>
              <p:cNvSpPr/>
              <p:nvPr/>
            </p:nvSpPr>
            <p:spPr>
              <a:xfrm>
                <a:off x="10385837" y="5617695"/>
                <a:ext cx="1226618" cy="276999"/>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SMART PARKING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0AB98D12-2833-470A-ACCF-C77BADDF1618}"/>
                  </a:ext>
                </a:extLst>
              </p:cNvPr>
              <p:cNvSpPr/>
              <p:nvPr/>
            </p:nvSpPr>
            <p:spPr>
              <a:xfrm>
                <a:off x="7253247" y="5931343"/>
                <a:ext cx="2385076" cy="56073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all" spc="0" normalizeH="0" baseline="0" noProof="0" dirty="0">
                    <a:ln>
                      <a:noFill/>
                    </a:ln>
                    <a:solidFill>
                      <a:prstClr val="black"/>
                    </a:solidFill>
                    <a:effectLst/>
                    <a:uLnTx/>
                    <a:uFillTx/>
                    <a:latin typeface="Calibri"/>
                    <a:ea typeface="+mn-ea"/>
                    <a:cs typeface="+mn-cs"/>
                  </a:rPr>
                  <a:t>ACCESS TI BUILDING SPACES &amp; SERVICES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Rectangle 7">
              <a:extLst>
                <a:ext uri="{FF2B5EF4-FFF2-40B4-BE49-F238E27FC236}">
                  <a16:creationId xmlns:a16="http://schemas.microsoft.com/office/drawing/2014/main" id="{7484CD73-3034-4122-8558-615AB3BF1667}"/>
                </a:ext>
              </a:extLst>
            </p:cNvPr>
            <p:cNvSpPr/>
            <p:nvPr/>
          </p:nvSpPr>
          <p:spPr>
            <a:xfrm>
              <a:off x="5667389" y="1359798"/>
              <a:ext cx="6173223" cy="4598018"/>
            </a:xfrm>
            <a:prstGeom prst="rect">
              <a:avLst/>
            </a:prstGeom>
            <a:noFill/>
            <a:ln>
              <a:solidFill>
                <a:schemeClr val="bg1">
                  <a:lumMod val="75000"/>
                </a:schemeClr>
              </a:solidFill>
            </a:ln>
            <a:effectLst>
              <a:outerShdw blurRad="50800" dist="38100" dir="8100000" algn="tr" rotWithShape="0">
                <a:schemeClr val="bg2">
                  <a:lumMod val="9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23" name="Connecteur droit avec flèche 22">
            <a:extLst>
              <a:ext uri="{FF2B5EF4-FFF2-40B4-BE49-F238E27FC236}">
                <a16:creationId xmlns:a16="http://schemas.microsoft.com/office/drawing/2014/main" id="{A9E1A065-916E-48E4-9B29-B3257C1A98BD}"/>
              </a:ext>
            </a:extLst>
          </p:cNvPr>
          <p:cNvCxnSpPr>
            <a:cxnSpLocks/>
          </p:cNvCxnSpPr>
          <p:nvPr/>
        </p:nvCxnSpPr>
        <p:spPr>
          <a:xfrm flipV="1">
            <a:off x="4998022" y="1160000"/>
            <a:ext cx="1933575" cy="30231"/>
          </a:xfrm>
          <a:prstGeom prst="straightConnector1">
            <a:avLst/>
          </a:prstGeom>
          <a:ln w="104775">
            <a:solidFill>
              <a:srgbClr val="7F7F7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itre 20">
            <a:extLst>
              <a:ext uri="{FF2B5EF4-FFF2-40B4-BE49-F238E27FC236}">
                <a16:creationId xmlns:a16="http://schemas.microsoft.com/office/drawing/2014/main" id="{A36061A8-53C1-42D6-820E-83C55A3E90D8}"/>
              </a:ext>
            </a:extLst>
          </p:cNvPr>
          <p:cNvSpPr>
            <a:spLocks noGrp="1"/>
          </p:cNvSpPr>
          <p:nvPr>
            <p:ph type="title"/>
          </p:nvPr>
        </p:nvSpPr>
        <p:spPr/>
        <p:txBody>
          <a:bodyPr/>
          <a:lstStyle/>
          <a:p>
            <a:r>
              <a:rPr lang="fr-FR" dirty="0"/>
              <a:t>R2S 4 MOBILITY</a:t>
            </a:r>
          </a:p>
        </p:txBody>
      </p:sp>
    </p:spTree>
    <p:extLst>
      <p:ext uri="{BB962C8B-B14F-4D97-AF65-F5344CB8AC3E}">
        <p14:creationId xmlns:p14="http://schemas.microsoft.com/office/powerpoint/2010/main" val="3540779228"/>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RÃ©sultat de recherche d'images pour &quot;smart buiilding&quot;">
            <a:extLst>
              <a:ext uri="{FF2B5EF4-FFF2-40B4-BE49-F238E27FC236}">
                <a16:creationId xmlns:a16="http://schemas.microsoft.com/office/drawing/2014/main" id="{91706913-3EBA-4E5B-BA60-056BFEF06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Down Arrow 7">
            <a:extLst>
              <a:ext uri="{FF2B5EF4-FFF2-40B4-BE49-F238E27FC236}">
                <a16:creationId xmlns:a16="http://schemas.microsoft.com/office/drawing/2014/main" id="{3CB998A1-A334-43AD-A94F-BA4CC87E2B0C}"/>
              </a:ext>
            </a:extLst>
          </p:cNvPr>
          <p:cNvSpPr>
            <a:spLocks noGrp="1" noRot="1" noChangeAspect="1" noMove="1" noResize="1" noEditPoints="1" noAdjustHandles="1" noChangeArrowheads="1" noChangeShapeType="1" noTextEdit="1"/>
          </p:cNvSpPr>
          <p:nvPr/>
        </p:nvSpPr>
        <p:spPr>
          <a:xfrm>
            <a:off x="800100" y="-4763"/>
            <a:ext cx="3333750" cy="3338513"/>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re 1">
            <a:extLst>
              <a:ext uri="{FF2B5EF4-FFF2-40B4-BE49-F238E27FC236}">
                <a16:creationId xmlns:a16="http://schemas.microsoft.com/office/drawing/2014/main" id="{3602DCDB-6D19-4566-B220-710A7007BBE0}"/>
              </a:ext>
            </a:extLst>
          </p:cNvPr>
          <p:cNvSpPr>
            <a:spLocks noGrp="1"/>
          </p:cNvSpPr>
          <p:nvPr>
            <p:ph type="title"/>
          </p:nvPr>
        </p:nvSpPr>
        <p:spPr>
          <a:xfrm>
            <a:off x="1028700" y="190500"/>
            <a:ext cx="2933700" cy="2486025"/>
          </a:xfrm>
        </p:spPr>
        <p:txBody>
          <a:bodyPr rtlCol="0">
            <a:normAutofit/>
          </a:bodyPr>
          <a:lstStyle/>
          <a:p>
            <a:pPr algn="ctr" eaLnBrk="1" fontAlgn="auto" hangingPunct="1">
              <a:spcAft>
                <a:spcPts val="0"/>
              </a:spcAft>
              <a:defRPr/>
            </a:pPr>
            <a:r>
              <a:rPr lang="fr-FR" sz="2800" cap="small" dirty="0">
                <a:solidFill>
                  <a:schemeClr val="bg1"/>
                </a:solidFill>
              </a:rPr>
              <a:t>BIM </a:t>
            </a:r>
            <a:br>
              <a:rPr lang="fr-FR" sz="2800" cap="small" dirty="0">
                <a:solidFill>
                  <a:schemeClr val="bg1"/>
                </a:solidFill>
              </a:rPr>
            </a:br>
            <a:r>
              <a:rPr lang="fr-FR" sz="2800" cap="small" dirty="0">
                <a:solidFill>
                  <a:schemeClr val="bg1"/>
                </a:solidFill>
              </a:rPr>
              <a:t>FOR </a:t>
            </a:r>
            <a:br>
              <a:rPr lang="fr-FR" sz="2800" cap="small" dirty="0">
                <a:solidFill>
                  <a:schemeClr val="bg1"/>
                </a:solidFill>
              </a:rPr>
            </a:br>
            <a:r>
              <a:rPr lang="fr-FR" sz="2800" cap="small" dirty="0">
                <a:solidFill>
                  <a:schemeClr val="bg1"/>
                </a:solidFill>
              </a:rPr>
              <a:t>VALUE</a:t>
            </a:r>
          </a:p>
        </p:txBody>
      </p:sp>
      <p:sp>
        <p:nvSpPr>
          <p:cNvPr id="43013" name="Espace réservé du numéro de diapositive 3">
            <a:extLst>
              <a:ext uri="{FF2B5EF4-FFF2-40B4-BE49-F238E27FC236}">
                <a16:creationId xmlns:a16="http://schemas.microsoft.com/office/drawing/2014/main" id="{B0965A0F-F5BF-464B-8F86-AB5274EEF025}"/>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spcAft>
                <a:spcPts val="600"/>
              </a:spcAft>
              <a:buFontTx/>
              <a:buNone/>
            </a:pPr>
            <a:fld id="{77F4AB1C-DA7B-4A60-B258-C8FBF34716AE}" type="slidenum">
              <a:rPr lang="fr-FR" altLang="fr-FR" sz="1200">
                <a:solidFill>
                  <a:srgbClr val="FFFFFF"/>
                </a:solidFill>
                <a:latin typeface="Gill Sans Nova" panose="020B0602020104020203" pitchFamily="34" charset="0"/>
              </a:rPr>
              <a:pPr>
                <a:lnSpc>
                  <a:spcPct val="100000"/>
                </a:lnSpc>
                <a:spcBef>
                  <a:spcPct val="0"/>
                </a:spcBef>
                <a:spcAft>
                  <a:spcPts val="600"/>
                </a:spcAft>
                <a:buFontTx/>
                <a:buNone/>
              </a:pPr>
              <a:t>61</a:t>
            </a:fld>
            <a:endParaRPr lang="fr-FR" altLang="fr-FR" sz="1200">
              <a:solidFill>
                <a:srgbClr val="FFFFFF"/>
              </a:solidFill>
              <a:latin typeface="Gill Sans Nova" panose="020B0602020104020203" pitchFamily="34" charset="0"/>
            </a:endParaRPr>
          </a:p>
        </p:txBody>
      </p:sp>
    </p:spTree>
    <p:extLst>
      <p:ext uri="{BB962C8B-B14F-4D97-AF65-F5344CB8AC3E}">
        <p14:creationId xmlns:p14="http://schemas.microsoft.com/office/powerpoint/2010/main" val="27660542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duce data management complexity before it damages your business">
            <a:extLst>
              <a:ext uri="{FF2B5EF4-FFF2-40B4-BE49-F238E27FC236}">
                <a16:creationId xmlns:a16="http://schemas.microsoft.com/office/drawing/2014/main" id="{B324E260-E9BD-4DC6-A8C3-1C45CCFFA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08" y="1137684"/>
            <a:ext cx="11437409" cy="491451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a:extLst>
              <a:ext uri="{FF2B5EF4-FFF2-40B4-BE49-F238E27FC236}">
                <a16:creationId xmlns:a16="http://schemas.microsoft.com/office/drawing/2014/main" id="{5D338F6A-32D7-44C7-B0D2-4D40AAF58380}"/>
              </a:ext>
            </a:extLst>
          </p:cNvPr>
          <p:cNvSpPr>
            <a:spLocks noGrp="1"/>
          </p:cNvSpPr>
          <p:nvPr>
            <p:ph type="sldNum" sz="quarter" idx="10"/>
          </p:nvPr>
        </p:nvSpPr>
        <p:spPr>
          <a:prstGeom prst="rect">
            <a:avLst/>
          </a:prstGeom>
        </p:spPr>
        <p:txBody>
          <a:bodyPr/>
          <a:lstStyle/>
          <a:p>
            <a:pPr>
              <a:defRPr/>
            </a:pPr>
            <a:fld id="{60666C5C-D75E-4E30-A6C8-41B09B7BA394}" type="slidenum">
              <a:rPr lang="fr-FR" altLang="fr-FR" smtClean="0"/>
              <a:pPr>
                <a:defRPr/>
              </a:pPr>
              <a:t>62</a:t>
            </a:fld>
            <a:endParaRPr lang="fr-FR" altLang="fr-FR"/>
          </a:p>
        </p:txBody>
      </p:sp>
      <p:sp>
        <p:nvSpPr>
          <p:cNvPr id="4" name="Titre 3">
            <a:extLst>
              <a:ext uri="{FF2B5EF4-FFF2-40B4-BE49-F238E27FC236}">
                <a16:creationId xmlns:a16="http://schemas.microsoft.com/office/drawing/2014/main" id="{64844381-E544-4F23-B8F1-FFA058191DCF}"/>
              </a:ext>
            </a:extLst>
          </p:cNvPr>
          <p:cNvSpPr>
            <a:spLocks noGrp="1"/>
          </p:cNvSpPr>
          <p:nvPr>
            <p:ph type="ctrTitle" idx="4294967295"/>
          </p:nvPr>
        </p:nvSpPr>
        <p:spPr>
          <a:xfrm>
            <a:off x="4361411" y="555714"/>
            <a:ext cx="9144000" cy="2387600"/>
          </a:xfrm>
        </p:spPr>
        <p:txBody>
          <a:bodyPr/>
          <a:lstStyle/>
          <a:p>
            <a:pPr algn="ctr"/>
            <a:r>
              <a:rPr lang="en-US" b="1" cap="small" dirty="0">
                <a:solidFill>
                  <a:schemeClr val="bg1"/>
                </a:solidFill>
                <a:effectLst>
                  <a:outerShdw blurRad="38100" dist="38100" dir="2700000" algn="tl">
                    <a:srgbClr val="000000">
                      <a:alpha val="43137"/>
                    </a:srgbClr>
                  </a:outerShdw>
                </a:effectLst>
              </a:rPr>
              <a:t>Beyond R2S the need to foster </a:t>
            </a:r>
            <a:br>
              <a:rPr lang="en-US" b="1" cap="small" dirty="0">
                <a:solidFill>
                  <a:schemeClr val="bg1"/>
                </a:solidFill>
                <a:effectLst>
                  <a:outerShdw blurRad="38100" dist="38100" dir="2700000" algn="tl">
                    <a:srgbClr val="000000">
                      <a:alpha val="43137"/>
                    </a:srgbClr>
                  </a:outerShdw>
                </a:effectLst>
              </a:rPr>
            </a:br>
            <a:r>
              <a:rPr lang="en-US" b="1" cap="small" dirty="0">
                <a:solidFill>
                  <a:schemeClr val="bg1"/>
                </a:solidFill>
                <a:effectLst>
                  <a:outerShdw blurRad="38100" dist="38100" dir="2700000" algn="tl">
                    <a:srgbClr val="000000">
                      <a:alpha val="43137"/>
                    </a:srgbClr>
                  </a:outerShdw>
                </a:effectLst>
              </a:rPr>
              <a:t>a data management culture</a:t>
            </a:r>
          </a:p>
        </p:txBody>
      </p:sp>
    </p:spTree>
    <p:extLst>
      <p:ext uri="{BB962C8B-B14F-4D97-AF65-F5344CB8AC3E}">
        <p14:creationId xmlns:p14="http://schemas.microsoft.com/office/powerpoint/2010/main" val="14058259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e 2">
            <a:extLst>
              <a:ext uri="{FF2B5EF4-FFF2-40B4-BE49-F238E27FC236}">
                <a16:creationId xmlns:a16="http://schemas.microsoft.com/office/drawing/2014/main" id="{B3F86D20-455D-426F-90DD-4981647A183A}"/>
              </a:ext>
            </a:extLst>
          </p:cNvPr>
          <p:cNvGrpSpPr>
            <a:grpSpLocks/>
          </p:cNvGrpSpPr>
          <p:nvPr/>
        </p:nvGrpSpPr>
        <p:grpSpPr bwMode="auto">
          <a:xfrm>
            <a:off x="1822450" y="1538288"/>
            <a:ext cx="8547100" cy="4727575"/>
            <a:chOff x="1419225" y="1233488"/>
            <a:chExt cx="10515600" cy="5683250"/>
          </a:xfrm>
        </p:grpSpPr>
        <p:sp>
          <p:nvSpPr>
            <p:cNvPr id="18" name="Rectangle 17">
              <a:extLst>
                <a:ext uri="{FF2B5EF4-FFF2-40B4-BE49-F238E27FC236}">
                  <a16:creationId xmlns:a16="http://schemas.microsoft.com/office/drawing/2014/main" id="{11DE0F23-DB04-4844-A017-3D0AE40503AC}"/>
                </a:ext>
              </a:extLst>
            </p:cNvPr>
            <p:cNvSpPr/>
            <p:nvPr/>
          </p:nvSpPr>
          <p:spPr>
            <a:xfrm>
              <a:off x="1419225" y="5817493"/>
              <a:ext cx="10515600" cy="1099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5557" name="Groupe 3">
              <a:extLst>
                <a:ext uri="{FF2B5EF4-FFF2-40B4-BE49-F238E27FC236}">
                  <a16:creationId xmlns:a16="http://schemas.microsoft.com/office/drawing/2014/main" id="{F76922B0-D590-499B-A286-AA86138F0519}"/>
                </a:ext>
              </a:extLst>
            </p:cNvPr>
            <p:cNvGrpSpPr>
              <a:grpSpLocks/>
            </p:cNvGrpSpPr>
            <p:nvPr/>
          </p:nvGrpSpPr>
          <p:grpSpPr bwMode="auto">
            <a:xfrm>
              <a:off x="5138738" y="4979988"/>
              <a:ext cx="1914525" cy="1323975"/>
              <a:chOff x="7035197" y="1000200"/>
              <a:chExt cx="1030101" cy="701257"/>
            </a:xfrm>
          </p:grpSpPr>
          <p:pic>
            <p:nvPicPr>
              <p:cNvPr id="65568" name="Image 4" descr="Afficher l'image d'origine">
                <a:extLst>
                  <a:ext uri="{FF2B5EF4-FFF2-40B4-BE49-F238E27FC236}">
                    <a16:creationId xmlns:a16="http://schemas.microsoft.com/office/drawing/2014/main" id="{8D9ABAC3-D6C3-44FB-8C29-73E19DAED4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5197" y="1000200"/>
                <a:ext cx="784021" cy="4903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69" name="Image 5" descr="Afficher l'image d'origine">
                <a:extLst>
                  <a:ext uri="{FF2B5EF4-FFF2-40B4-BE49-F238E27FC236}">
                    <a16:creationId xmlns:a16="http://schemas.microsoft.com/office/drawing/2014/main" id="{A2E5DAF4-097A-4F54-B98F-7B6EB09238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5316" y="1068855"/>
                <a:ext cx="784022" cy="4903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70" name="Image 6" descr="Afficher l'image d'origine">
                <a:extLst>
                  <a:ext uri="{FF2B5EF4-FFF2-40B4-BE49-F238E27FC236}">
                    <a16:creationId xmlns:a16="http://schemas.microsoft.com/office/drawing/2014/main" id="{32E96207-078F-41A4-A865-625CD519FC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1158" y="1142413"/>
                <a:ext cx="784021" cy="4903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71" name="Image 7" descr="Afficher l'image d'origine">
                <a:extLst>
                  <a:ext uri="{FF2B5EF4-FFF2-40B4-BE49-F238E27FC236}">
                    <a16:creationId xmlns:a16="http://schemas.microsoft.com/office/drawing/2014/main" id="{240DA401-16E9-4978-9EAD-C65CCE670A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1277" y="1211067"/>
                <a:ext cx="784021" cy="4903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97635" name="ZoneTexte 8">
              <a:extLst>
                <a:ext uri="{FF2B5EF4-FFF2-40B4-BE49-F238E27FC236}">
                  <a16:creationId xmlns:a16="http://schemas.microsoft.com/office/drawing/2014/main" id="{3AD7D8F6-F421-4653-80BE-8418F4444314}"/>
                </a:ext>
              </a:extLst>
            </p:cNvPr>
            <p:cNvSpPr txBox="1">
              <a:spLocks noChangeArrowheads="1"/>
            </p:cNvSpPr>
            <p:nvPr/>
          </p:nvSpPr>
          <p:spPr bwMode="auto">
            <a:xfrm>
              <a:off x="1944615" y="3428161"/>
              <a:ext cx="1744136" cy="438935"/>
            </a:xfrm>
            <a:prstGeom prst="rect">
              <a:avLst/>
            </a:prstGeom>
            <a:noFill/>
            <a:ln>
              <a:noFill/>
            </a:ln>
          </p:spPr>
          <p:txBody>
            <a:bodyPr wrap="none">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fr-FR" sz="2000" b="1" i="0" u="none" strike="noStrike" kern="1200" cap="small" spc="0" normalizeH="0" baseline="0" noProof="0" dirty="0">
                  <a:ln>
                    <a:noFill/>
                  </a:ln>
                  <a:solidFill>
                    <a:srgbClr val="70AD47">
                      <a:lumMod val="75000"/>
                    </a:srgbClr>
                  </a:solidFill>
                  <a:effectLst/>
                  <a:uLnTx/>
                  <a:uFillTx/>
                  <a:latin typeface="Gill Sans Nova" panose="020B0602020104020203" pitchFamily="34" charset="0"/>
                  <a:ea typeface="+mn-ea"/>
                  <a:cs typeface="Arial" panose="020B0604020202020204" pitchFamily="34" charset="0"/>
                </a:rPr>
                <a:t>Design BIM</a:t>
              </a:r>
            </a:p>
          </p:txBody>
        </p:sp>
        <p:sp>
          <p:nvSpPr>
            <p:cNvPr id="197636" name="ZoneTexte 9">
              <a:extLst>
                <a:ext uri="{FF2B5EF4-FFF2-40B4-BE49-F238E27FC236}">
                  <a16:creationId xmlns:a16="http://schemas.microsoft.com/office/drawing/2014/main" id="{DC380189-4E10-4AED-9BA5-A157088BBCAB}"/>
                </a:ext>
              </a:extLst>
            </p:cNvPr>
            <p:cNvSpPr txBox="1">
              <a:spLocks noChangeArrowheads="1"/>
            </p:cNvSpPr>
            <p:nvPr/>
          </p:nvSpPr>
          <p:spPr bwMode="auto">
            <a:xfrm>
              <a:off x="5411403" y="3428161"/>
              <a:ext cx="1572263" cy="438935"/>
            </a:xfrm>
            <a:prstGeom prst="rect">
              <a:avLst/>
            </a:prstGeom>
            <a:noFill/>
            <a:ln>
              <a:noFill/>
            </a:ln>
          </p:spPr>
          <p:txBody>
            <a:bodyPr wrap="none">
              <a:spAutoFit/>
            </a:bodyPr>
            <a:lstStyle>
              <a:defPPr>
                <a:defRPr lang="fr-FR"/>
              </a:defPPr>
              <a:lvl1pPr defTabSz="457200" eaLnBrk="1" hangingPunct="1">
                <a:defRPr sz="2400" b="1" cap="small">
                  <a:solidFill>
                    <a:schemeClr val="accent6">
                      <a:lumMod val="75000"/>
                    </a:schemeClr>
                  </a:solidFill>
                  <a:latin typeface="Gill Sans Nova" panose="020B0602020104020203" pitchFamily="34" charset="0"/>
                  <a:ea typeface="+mj-ea"/>
                  <a:cs typeface="+mj-cs"/>
                </a:defRPr>
              </a:lvl1pPr>
              <a:lvl2pPr marL="742950" indent="-285750" defTabSz="457200"/>
              <a:lvl3pPr marL="1143000" indent="-228600" defTabSz="457200"/>
              <a:lvl4pPr marL="1600200" indent="-228600" defTabSz="457200"/>
              <a:lvl5pPr marL="2057400" indent="-228600" defTabSz="457200"/>
              <a:lvl6pPr marL="2514600" indent="-228600" defTabSz="457200" eaLnBrk="0" fontAlgn="base" hangingPunct="0">
                <a:spcBef>
                  <a:spcPct val="0"/>
                </a:spcBef>
                <a:spcAft>
                  <a:spcPct val="0"/>
                </a:spcAft>
              </a:lvl6pPr>
              <a:lvl7pPr marL="2971800" indent="-228600" defTabSz="457200" eaLnBrk="0" fontAlgn="base" hangingPunct="0">
                <a:spcBef>
                  <a:spcPct val="0"/>
                </a:spcBef>
                <a:spcAft>
                  <a:spcPct val="0"/>
                </a:spcAft>
              </a:lvl7pPr>
              <a:lvl8pPr marL="3429000" indent="-228600" defTabSz="457200" eaLnBrk="0" fontAlgn="base" hangingPunct="0">
                <a:spcBef>
                  <a:spcPct val="0"/>
                </a:spcBef>
                <a:spcAft>
                  <a:spcPct val="0"/>
                </a:spcAft>
              </a:lvl8pPr>
              <a:lvl9pPr marL="3886200" indent="-228600" defTabSz="457200" eaLnBrk="0" fontAlgn="base" hangingPunct="0">
                <a:spcBef>
                  <a:spcPct val="0"/>
                </a:spcBef>
                <a:spcAft>
                  <a:spcPct val="0"/>
                </a:spcAft>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fr-FR" sz="2000" b="1" i="0" u="none" strike="noStrike" kern="1200" cap="small" spc="0" normalizeH="0" baseline="0" noProof="0" dirty="0">
                  <a:ln>
                    <a:noFill/>
                  </a:ln>
                  <a:solidFill>
                    <a:srgbClr val="70AD47">
                      <a:lumMod val="75000"/>
                    </a:srgbClr>
                  </a:solidFill>
                  <a:effectLst/>
                  <a:uLnTx/>
                  <a:uFillTx/>
                  <a:latin typeface="Gill Sans Nova" panose="020B0602020104020203" pitchFamily="34" charset="0"/>
                  <a:ea typeface="+mj-ea"/>
                  <a:cs typeface="+mj-cs"/>
                </a:rPr>
                <a:t>Build BIM</a:t>
              </a:r>
            </a:p>
          </p:txBody>
        </p:sp>
        <p:sp>
          <p:nvSpPr>
            <p:cNvPr id="197637" name="ZoneTexte 10">
              <a:extLst>
                <a:ext uri="{FF2B5EF4-FFF2-40B4-BE49-F238E27FC236}">
                  <a16:creationId xmlns:a16="http://schemas.microsoft.com/office/drawing/2014/main" id="{C0267618-5810-4FF4-9B22-1E077680E382}"/>
                </a:ext>
              </a:extLst>
            </p:cNvPr>
            <p:cNvSpPr txBox="1">
              <a:spLocks noChangeArrowheads="1"/>
            </p:cNvSpPr>
            <p:nvPr/>
          </p:nvSpPr>
          <p:spPr bwMode="auto">
            <a:xfrm>
              <a:off x="8436787" y="3420528"/>
              <a:ext cx="2380853" cy="438935"/>
            </a:xfrm>
            <a:prstGeom prst="rect">
              <a:avLst/>
            </a:prstGeom>
            <a:noFill/>
            <a:ln>
              <a:noFill/>
            </a:ln>
          </p:spPr>
          <p:txBody>
            <a:bodyPr wrap="none">
              <a:spAutoFit/>
            </a:bodyPr>
            <a:lstStyle>
              <a:defPPr>
                <a:defRPr lang="fr-FR"/>
              </a:defPPr>
              <a:lvl1pPr defTabSz="457200" eaLnBrk="1" hangingPunct="1">
                <a:defRPr sz="2400" b="1" cap="small">
                  <a:solidFill>
                    <a:schemeClr val="accent6">
                      <a:lumMod val="75000"/>
                    </a:schemeClr>
                  </a:solidFill>
                  <a:latin typeface="Gill Sans Nova" panose="020B0602020104020203" pitchFamily="34" charset="0"/>
                  <a:ea typeface="+mj-ea"/>
                  <a:cs typeface="+mj-cs"/>
                </a:defRPr>
              </a:lvl1pPr>
              <a:lvl2pPr marL="742950" indent="-285750" defTabSz="457200"/>
              <a:lvl3pPr marL="1143000" indent="-228600" defTabSz="457200"/>
              <a:lvl4pPr marL="1600200" indent="-228600" defTabSz="457200"/>
              <a:lvl5pPr marL="2057400" indent="-228600" defTabSz="457200"/>
              <a:lvl6pPr marL="2514600" indent="-228600" defTabSz="457200" eaLnBrk="0" fontAlgn="base" hangingPunct="0">
                <a:spcBef>
                  <a:spcPct val="0"/>
                </a:spcBef>
                <a:spcAft>
                  <a:spcPct val="0"/>
                </a:spcAft>
              </a:lvl6pPr>
              <a:lvl7pPr marL="2971800" indent="-228600" defTabSz="457200" eaLnBrk="0" fontAlgn="base" hangingPunct="0">
                <a:spcBef>
                  <a:spcPct val="0"/>
                </a:spcBef>
                <a:spcAft>
                  <a:spcPct val="0"/>
                </a:spcAft>
              </a:lvl7pPr>
              <a:lvl8pPr marL="3429000" indent="-228600" defTabSz="457200" eaLnBrk="0" fontAlgn="base" hangingPunct="0">
                <a:spcBef>
                  <a:spcPct val="0"/>
                </a:spcBef>
                <a:spcAft>
                  <a:spcPct val="0"/>
                </a:spcAft>
              </a:lvl8pPr>
              <a:lvl9pPr marL="3886200" indent="-228600" defTabSz="457200" eaLnBrk="0" fontAlgn="base" hangingPunct="0">
                <a:spcBef>
                  <a:spcPct val="0"/>
                </a:spcBef>
                <a:spcAft>
                  <a:spcPct val="0"/>
                </a:spcAft>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fr-FR" sz="2000" b="1" i="0" u="none" strike="noStrike" kern="1200" cap="small" spc="0" normalizeH="0" baseline="0" noProof="0" dirty="0">
                  <a:ln>
                    <a:noFill/>
                  </a:ln>
                  <a:solidFill>
                    <a:srgbClr val="70AD47">
                      <a:lumMod val="75000"/>
                    </a:srgbClr>
                  </a:solidFill>
                  <a:effectLst/>
                  <a:uLnTx/>
                  <a:uFillTx/>
                  <a:latin typeface="Gill Sans Nova" panose="020B0602020104020203" pitchFamily="34" charset="0"/>
                  <a:ea typeface="+mj-ea"/>
                  <a:cs typeface="+mj-cs"/>
                </a:rPr>
                <a:t>Operations BIM</a:t>
              </a:r>
            </a:p>
          </p:txBody>
        </p:sp>
        <p:pic>
          <p:nvPicPr>
            <p:cNvPr id="65561" name="Picture 2" descr="http://previews.123rf.com/images/gow27/gow271606/gow27160600001/57812787-couleur-de-la-ligne-Flat-g-nie-civil-et-de-l-industrie-du-site-de-construction-quipement-outil-graph-Banque-d%27images.jpg">
              <a:extLst>
                <a:ext uri="{FF2B5EF4-FFF2-40B4-BE49-F238E27FC236}">
                  <a16:creationId xmlns:a16="http://schemas.microsoft.com/office/drawing/2014/main" id="{12149E85-A398-4538-A2E4-C0893B08B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7913" y="1233488"/>
              <a:ext cx="18669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2" name="Picture 2" descr="http://previews.123rf.com/images/gow27/gow271606/gow27160600001/57812787-couleur-de-la-ligne-Flat-g-nie-civil-et-de-l-industrie-du-site-de-construction-quipement-outil-graph-Banque-d%27images.jpg">
              <a:extLst>
                <a:ext uri="{FF2B5EF4-FFF2-40B4-BE49-F238E27FC236}">
                  <a16:creationId xmlns:a16="http://schemas.microsoft.com/office/drawing/2014/main" id="{9938D7BC-64BE-4CA8-AAE4-E57B3460C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738" y="1393825"/>
              <a:ext cx="176530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3" name="Picture 2" descr="http://previews.123rf.com/images/gow27/gow271606/gow27160600001/57812787-couleur-de-la-ligne-Flat-g-nie-civil-et-de-l-industrie-du-site-de-construction-quipement-outil-graph-Banque-d%27images.jpg">
              <a:extLst>
                <a:ext uri="{FF2B5EF4-FFF2-40B4-BE49-F238E27FC236}">
                  <a16:creationId xmlns:a16="http://schemas.microsoft.com/office/drawing/2014/main" id="{49A442FE-05F0-4763-AB2D-2F7A25879D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75" y="1543050"/>
              <a:ext cx="174783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4" name="Picture 2" descr="http://previews.123rf.com/images/gow27/gow271606/gow27160600001/57812787-couleur-de-la-ligne-Flat-g-nie-civil-et-de-l-industrie-du-site-de-construction-quipement-outil-graph-Banque-d%27images.jpg">
              <a:extLst>
                <a:ext uri="{FF2B5EF4-FFF2-40B4-BE49-F238E27FC236}">
                  <a16:creationId xmlns:a16="http://schemas.microsoft.com/office/drawing/2014/main" id="{4A9B1142-715A-4533-AE63-8440464FD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9012" y="1413016"/>
              <a:ext cx="18669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5" name="Picture 2" descr="http://previews.123rf.com/images/gow27/gow271606/gow27160600001/57812787-couleur-de-la-ligne-Flat-g-nie-civil-et-de-l-industrie-du-site-de-construction-quipement-outil-graph-Banque-d%27images.jpg">
              <a:extLst>
                <a:ext uri="{FF2B5EF4-FFF2-40B4-BE49-F238E27FC236}">
                  <a16:creationId xmlns:a16="http://schemas.microsoft.com/office/drawing/2014/main" id="{B4738B32-64D2-40DD-AF0E-623B05DDC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638" y="1393825"/>
              <a:ext cx="176530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ccolade ouvrante 11">
              <a:extLst>
                <a:ext uri="{FF2B5EF4-FFF2-40B4-BE49-F238E27FC236}">
                  <a16:creationId xmlns:a16="http://schemas.microsoft.com/office/drawing/2014/main" id="{0EC494BB-73DF-456C-9F8D-C3A43087B463}"/>
                </a:ext>
              </a:extLst>
            </p:cNvPr>
            <p:cNvSpPr/>
            <p:nvPr/>
          </p:nvSpPr>
          <p:spPr>
            <a:xfrm rot="16200000">
              <a:off x="6103505" y="-308686"/>
              <a:ext cx="643134" cy="9269509"/>
            </a:xfrm>
            <a:prstGeom prst="leftBrace">
              <a:avLst>
                <a:gd name="adj1" fmla="val 81250"/>
                <a:gd name="adj2" fmla="val 50000"/>
              </a:avLst>
            </a:prstGeom>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97644" name="ZoneTexte 16">
              <a:extLst>
                <a:ext uri="{FF2B5EF4-FFF2-40B4-BE49-F238E27FC236}">
                  <a16:creationId xmlns:a16="http://schemas.microsoft.com/office/drawing/2014/main" id="{07C496BC-1742-47A3-B229-C25594FDBB8D}"/>
                </a:ext>
              </a:extLst>
            </p:cNvPr>
            <p:cNvSpPr txBox="1">
              <a:spLocks noChangeArrowheads="1"/>
            </p:cNvSpPr>
            <p:nvPr/>
          </p:nvSpPr>
          <p:spPr bwMode="auto">
            <a:xfrm>
              <a:off x="5288357" y="6428185"/>
              <a:ext cx="1822261" cy="438935"/>
            </a:xfrm>
            <a:prstGeom prst="rect">
              <a:avLst/>
            </a:prstGeom>
            <a:noFill/>
            <a:ln>
              <a:noFill/>
            </a:ln>
          </p:spPr>
          <p:txBody>
            <a:bodyPr wrap="none">
              <a:spAutoFit/>
            </a:bodyPr>
            <a:lstStyle>
              <a:defPPr>
                <a:defRPr lang="fr-FR"/>
              </a:defPPr>
              <a:lvl1pPr defTabSz="457200" eaLnBrk="1" hangingPunct="1">
                <a:defRPr sz="2400" b="1" cap="small">
                  <a:solidFill>
                    <a:schemeClr val="accent6">
                      <a:lumMod val="75000"/>
                    </a:schemeClr>
                  </a:solidFill>
                  <a:latin typeface="Gill Sans Nova" panose="020B0602020104020203" pitchFamily="34" charset="0"/>
                  <a:ea typeface="+mj-ea"/>
                  <a:cs typeface="+mj-cs"/>
                </a:defRPr>
              </a:lvl1pPr>
              <a:lvl2pPr marL="742950" indent="-285750" defTabSz="457200"/>
              <a:lvl3pPr marL="1143000" indent="-228600" defTabSz="457200"/>
              <a:lvl4pPr marL="1600200" indent="-228600" defTabSz="457200"/>
              <a:lvl5pPr marL="2057400" indent="-228600" defTabSz="457200"/>
              <a:lvl6pPr marL="2514600" indent="-228600" defTabSz="457200" eaLnBrk="0" fontAlgn="base" hangingPunct="0">
                <a:spcBef>
                  <a:spcPct val="0"/>
                </a:spcBef>
                <a:spcAft>
                  <a:spcPct val="0"/>
                </a:spcAft>
              </a:lvl6pPr>
              <a:lvl7pPr marL="2971800" indent="-228600" defTabSz="457200" eaLnBrk="0" fontAlgn="base" hangingPunct="0">
                <a:spcBef>
                  <a:spcPct val="0"/>
                </a:spcBef>
                <a:spcAft>
                  <a:spcPct val="0"/>
                </a:spcAft>
              </a:lvl7pPr>
              <a:lvl8pPr marL="3429000" indent="-228600" defTabSz="457200" eaLnBrk="0" fontAlgn="base" hangingPunct="0">
                <a:spcBef>
                  <a:spcPct val="0"/>
                </a:spcBef>
                <a:spcAft>
                  <a:spcPct val="0"/>
                </a:spcAft>
              </a:lvl8pPr>
              <a:lvl9pPr marL="3886200" indent="-228600" defTabSz="457200" eaLnBrk="0" fontAlgn="base" hangingPunct="0">
                <a:spcBef>
                  <a:spcPct val="0"/>
                </a:spcBef>
                <a:spcAft>
                  <a:spcPct val="0"/>
                </a:spcAft>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fr-FR" sz="2000" b="1" i="0" u="none" strike="noStrike" kern="1200" cap="small" spc="0" normalizeH="0" baseline="0" noProof="0" dirty="0">
                  <a:ln>
                    <a:noFill/>
                  </a:ln>
                  <a:solidFill>
                    <a:srgbClr val="70AD47">
                      <a:lumMod val="75000"/>
                    </a:srgbClr>
                  </a:solidFill>
                  <a:effectLst/>
                  <a:uLnTx/>
                  <a:uFillTx/>
                  <a:latin typeface="Gill Sans Nova" panose="020B0602020104020203" pitchFamily="34" charset="0"/>
                  <a:ea typeface="+mj-ea"/>
                  <a:cs typeface="+mj-cs"/>
                </a:rPr>
                <a:t>Unified BIM</a:t>
              </a:r>
            </a:p>
          </p:txBody>
        </p:sp>
      </p:grpSp>
      <p:pic>
        <p:nvPicPr>
          <p:cNvPr id="65540" name="Picture 2" descr="Image result for logo bim4value">
            <a:extLst>
              <a:ext uri="{FF2B5EF4-FFF2-40B4-BE49-F238E27FC236}">
                <a16:creationId xmlns:a16="http://schemas.microsoft.com/office/drawing/2014/main" id="{FFCDD62F-E3A7-4E5C-BC67-E52484F452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4434" y="286898"/>
            <a:ext cx="2354634" cy="137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lèche droite 2">
            <a:extLst>
              <a:ext uri="{FF2B5EF4-FFF2-40B4-BE49-F238E27FC236}">
                <a16:creationId xmlns:a16="http://schemas.microsoft.com/office/drawing/2014/main" id="{478AEA6F-7951-4923-80AA-5805CE096274}"/>
              </a:ext>
            </a:extLst>
          </p:cNvPr>
          <p:cNvSpPr/>
          <p:nvPr/>
        </p:nvSpPr>
        <p:spPr>
          <a:xfrm>
            <a:off x="1679075" y="1628402"/>
            <a:ext cx="8934638" cy="1783025"/>
          </a:xfrm>
          <a:prstGeom prst="rightArrow">
            <a:avLst/>
          </a:prstGeom>
          <a:gradFill>
            <a:gsLst>
              <a:gs pos="0">
                <a:schemeClr val="accent3">
                  <a:satMod val="103000"/>
                  <a:lumMod val="102000"/>
                  <a:tint val="94000"/>
                  <a:alpha val="20000"/>
                </a:schemeClr>
              </a:gs>
              <a:gs pos="50000">
                <a:schemeClr val="accent3">
                  <a:satMod val="110000"/>
                  <a:lumMod val="100000"/>
                  <a:shade val="100000"/>
                  <a:alpha val="35000"/>
                </a:schemeClr>
              </a:gs>
              <a:gs pos="100000">
                <a:schemeClr val="accent3">
                  <a:lumMod val="99000"/>
                  <a:satMod val="120000"/>
                  <a:shade val="78000"/>
                  <a:alpha val="50000"/>
                </a:schemeClr>
              </a:gs>
            </a:gsLst>
          </a:gradFill>
          <a:scene3d>
            <a:camera prst="perspectiveFront"/>
            <a:lightRig rig="threePt" dir="t"/>
          </a:scene3d>
        </p:spPr>
        <p:style>
          <a:lnRef idx="0">
            <a:schemeClr val="accent3"/>
          </a:lnRef>
          <a:fillRef idx="3">
            <a:schemeClr val="accent3"/>
          </a:fillRef>
          <a:effectRef idx="3">
            <a:schemeClr val="accent3"/>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Data Flow … 			needs continuity … 	 	at each step </a:t>
            </a:r>
          </a:p>
        </p:txBody>
      </p:sp>
      <p:grpSp>
        <p:nvGrpSpPr>
          <p:cNvPr id="22" name="Groupe 28">
            <a:extLst>
              <a:ext uri="{FF2B5EF4-FFF2-40B4-BE49-F238E27FC236}">
                <a16:creationId xmlns:a16="http://schemas.microsoft.com/office/drawing/2014/main" id="{86403039-3010-4483-9932-2543C65844E0}"/>
              </a:ext>
            </a:extLst>
          </p:cNvPr>
          <p:cNvGrpSpPr>
            <a:grpSpLocks/>
          </p:cNvGrpSpPr>
          <p:nvPr/>
        </p:nvGrpSpPr>
        <p:grpSpPr bwMode="auto">
          <a:xfrm>
            <a:off x="2332038" y="4806950"/>
            <a:ext cx="1228725" cy="806450"/>
            <a:chOff x="6697351" y="1159284"/>
            <a:chExt cx="2023198" cy="1793466"/>
          </a:xfrm>
        </p:grpSpPr>
        <p:pic>
          <p:nvPicPr>
            <p:cNvPr id="65550" name="Image 25" descr="Afficher l'image d'origine">
              <a:extLst>
                <a:ext uri="{FF2B5EF4-FFF2-40B4-BE49-F238E27FC236}">
                  <a16:creationId xmlns:a16="http://schemas.microsoft.com/office/drawing/2014/main" id="{33934051-AD5E-45A6-91D9-C53F6F968C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7351" y="1459625"/>
              <a:ext cx="1709685" cy="149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51" name="Groupe 30">
              <a:extLst>
                <a:ext uri="{FF2B5EF4-FFF2-40B4-BE49-F238E27FC236}">
                  <a16:creationId xmlns:a16="http://schemas.microsoft.com/office/drawing/2014/main" id="{7FD67052-F418-4321-9EDD-C7DA1E6149F0}"/>
                </a:ext>
              </a:extLst>
            </p:cNvPr>
            <p:cNvGrpSpPr>
              <a:grpSpLocks/>
            </p:cNvGrpSpPr>
            <p:nvPr/>
          </p:nvGrpSpPr>
          <p:grpSpPr bwMode="auto">
            <a:xfrm>
              <a:off x="7763921" y="1159284"/>
              <a:ext cx="956628" cy="909552"/>
              <a:chOff x="0" y="0"/>
              <a:chExt cx="1913860" cy="1520456"/>
            </a:xfrm>
          </p:grpSpPr>
          <p:pic>
            <p:nvPicPr>
              <p:cNvPr id="65552" name="Image 31" descr="Afficher l'image d'origine">
                <a:extLst>
                  <a:ext uri="{FF2B5EF4-FFF2-40B4-BE49-F238E27FC236}">
                    <a16:creationId xmlns:a16="http://schemas.microsoft.com/office/drawing/2014/main" id="{FF58B0A6-2892-4F23-9896-A55ED03CBE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56660" cy="1063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53" name="Image 32" descr="Afficher l'image d'origine">
                <a:extLst>
                  <a:ext uri="{FF2B5EF4-FFF2-40B4-BE49-F238E27FC236}">
                    <a16:creationId xmlns:a16="http://schemas.microsoft.com/office/drawing/2014/main" id="{18024B95-949C-4D68-9278-A781945AED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855" y="148856"/>
                <a:ext cx="1456661" cy="10632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54" name="Image 33" descr="Afficher l'image d'origine">
                <a:extLst>
                  <a:ext uri="{FF2B5EF4-FFF2-40B4-BE49-F238E27FC236}">
                    <a16:creationId xmlns:a16="http://schemas.microsoft.com/office/drawing/2014/main" id="{13430DE1-B382-46CB-B701-5577509A61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344" y="308344"/>
                <a:ext cx="1456660" cy="1063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55" name="Image 34" descr="Afficher l'image d'origine">
                <a:extLst>
                  <a:ext uri="{FF2B5EF4-FFF2-40B4-BE49-F238E27FC236}">
                    <a16:creationId xmlns:a16="http://schemas.microsoft.com/office/drawing/2014/main" id="{C586FD19-BEFF-41BF-8BC4-653045B3BD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1456660" cy="1063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29" name="Groupe 9">
            <a:extLst>
              <a:ext uri="{FF2B5EF4-FFF2-40B4-BE49-F238E27FC236}">
                <a16:creationId xmlns:a16="http://schemas.microsoft.com/office/drawing/2014/main" id="{B6FB93BA-D351-4C60-AD04-81F15FE96C03}"/>
              </a:ext>
            </a:extLst>
          </p:cNvPr>
          <p:cNvGrpSpPr>
            <a:grpSpLocks/>
          </p:cNvGrpSpPr>
          <p:nvPr/>
        </p:nvGrpSpPr>
        <p:grpSpPr bwMode="auto">
          <a:xfrm>
            <a:off x="7666038" y="5056188"/>
            <a:ext cx="1052512" cy="808037"/>
            <a:chOff x="5551532" y="11897924"/>
            <a:chExt cx="1337300" cy="974768"/>
          </a:xfrm>
        </p:grpSpPr>
        <p:pic>
          <p:nvPicPr>
            <p:cNvPr id="65548" name="Picture 2" descr="Afficher l'image d'origine">
              <a:extLst>
                <a:ext uri="{FF2B5EF4-FFF2-40B4-BE49-F238E27FC236}">
                  <a16:creationId xmlns:a16="http://schemas.microsoft.com/office/drawing/2014/main" id="{61A5B131-53E7-4770-9005-6A07C20484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5560" y="11897924"/>
              <a:ext cx="675240" cy="57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9" name="ZoneTexte 3">
              <a:extLst>
                <a:ext uri="{FF2B5EF4-FFF2-40B4-BE49-F238E27FC236}">
                  <a16:creationId xmlns:a16="http://schemas.microsoft.com/office/drawing/2014/main" id="{A2BFB945-025E-4311-80A4-6739140E240B}"/>
                </a:ext>
              </a:extLst>
            </p:cNvPr>
            <p:cNvSpPr txBox="1">
              <a:spLocks noChangeAspect="1" noChangeArrowheads="1"/>
            </p:cNvSpPr>
            <p:nvPr/>
          </p:nvSpPr>
          <p:spPr bwMode="auto">
            <a:xfrm>
              <a:off x="5551532" y="12501735"/>
              <a:ext cx="1337300" cy="37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 name="ZoneTexte 3">
            <a:extLst>
              <a:ext uri="{FF2B5EF4-FFF2-40B4-BE49-F238E27FC236}">
                <a16:creationId xmlns:a16="http://schemas.microsoft.com/office/drawing/2014/main" id="{C30CC6B5-B1B9-474F-B113-0C55BD85DEA7}"/>
              </a:ext>
            </a:extLst>
          </p:cNvPr>
          <p:cNvSpPr txBox="1"/>
          <p:nvPr/>
        </p:nvSpPr>
        <p:spPr>
          <a:xfrm>
            <a:off x="2020888" y="5619750"/>
            <a:ext cx="1870075" cy="369888"/>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Building Structure</a:t>
            </a:r>
          </a:p>
        </p:txBody>
      </p:sp>
      <p:sp>
        <p:nvSpPr>
          <p:cNvPr id="33" name="ZoneTexte 32">
            <a:extLst>
              <a:ext uri="{FF2B5EF4-FFF2-40B4-BE49-F238E27FC236}">
                <a16:creationId xmlns:a16="http://schemas.microsoft.com/office/drawing/2014/main" id="{4B88DC47-1F42-4927-A646-6917E6A6AB25}"/>
              </a:ext>
            </a:extLst>
          </p:cNvPr>
          <p:cNvSpPr txBox="1"/>
          <p:nvPr/>
        </p:nvSpPr>
        <p:spPr>
          <a:xfrm>
            <a:off x="7373938" y="5619750"/>
            <a:ext cx="1854200" cy="369888"/>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Technical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Systems</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lèche : droite 4">
            <a:extLst>
              <a:ext uri="{FF2B5EF4-FFF2-40B4-BE49-F238E27FC236}">
                <a16:creationId xmlns:a16="http://schemas.microsoft.com/office/drawing/2014/main" id="{A9E30A65-3D92-4426-BDBD-9360849FA1B5}"/>
              </a:ext>
            </a:extLst>
          </p:cNvPr>
          <p:cNvSpPr/>
          <p:nvPr/>
        </p:nvSpPr>
        <p:spPr>
          <a:xfrm>
            <a:off x="3803650" y="5156200"/>
            <a:ext cx="830263" cy="376238"/>
          </a:xfrm>
          <a:prstGeom prst="rightArrow">
            <a:avLst/>
          </a:prstGeom>
        </p:spPr>
        <p:style>
          <a:lnRef idx="2">
            <a:schemeClr val="accent1">
              <a:shade val="50000"/>
            </a:schemeClr>
          </a:lnRef>
          <a:fillRef idx="1003">
            <a:schemeClr val="dk2"/>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lèche : droite 34">
            <a:extLst>
              <a:ext uri="{FF2B5EF4-FFF2-40B4-BE49-F238E27FC236}">
                <a16:creationId xmlns:a16="http://schemas.microsoft.com/office/drawing/2014/main" id="{2C7FB193-680C-49FF-8BEE-76EF9FE7F031}"/>
              </a:ext>
            </a:extLst>
          </p:cNvPr>
          <p:cNvSpPr/>
          <p:nvPr/>
        </p:nvSpPr>
        <p:spPr>
          <a:xfrm flipH="1">
            <a:off x="6646863" y="5175250"/>
            <a:ext cx="831850" cy="376238"/>
          </a:xfrm>
          <a:prstGeom prst="rightArrow">
            <a:avLst/>
          </a:prstGeom>
        </p:spPr>
        <p:style>
          <a:lnRef idx="2">
            <a:schemeClr val="accent1">
              <a:shade val="50000"/>
            </a:schemeClr>
          </a:lnRef>
          <a:fillRef idx="1003">
            <a:schemeClr val="dk2"/>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re 1">
            <a:extLst>
              <a:ext uri="{FF2B5EF4-FFF2-40B4-BE49-F238E27FC236}">
                <a16:creationId xmlns:a16="http://schemas.microsoft.com/office/drawing/2014/main" id="{2CC62900-92D3-4DA5-957D-B48858C42AB2}"/>
              </a:ext>
            </a:extLst>
          </p:cNvPr>
          <p:cNvSpPr>
            <a:spLocks noGrp="1"/>
          </p:cNvSpPr>
          <p:nvPr>
            <p:ph type="title"/>
          </p:nvPr>
        </p:nvSpPr>
        <p:spPr/>
        <p:txBody>
          <a:bodyPr/>
          <a:lstStyle/>
          <a:p>
            <a:r>
              <a:rPr lang="fr-FR" dirty="0"/>
              <a:t>BIM 4 VALUE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5" name="Groupe 5">
            <a:extLst>
              <a:ext uri="{FF2B5EF4-FFF2-40B4-BE49-F238E27FC236}">
                <a16:creationId xmlns:a16="http://schemas.microsoft.com/office/drawing/2014/main" id="{FF92C38E-6DA7-4951-BA13-D5F3C6CC5497}"/>
              </a:ext>
            </a:extLst>
          </p:cNvPr>
          <p:cNvGrpSpPr>
            <a:grpSpLocks/>
          </p:cNvGrpSpPr>
          <p:nvPr/>
        </p:nvGrpSpPr>
        <p:grpSpPr bwMode="auto">
          <a:xfrm>
            <a:off x="274638" y="1892300"/>
            <a:ext cx="5961062" cy="3611563"/>
            <a:chOff x="6508411" y="1857986"/>
            <a:chExt cx="5960095" cy="3612154"/>
          </a:xfrm>
        </p:grpSpPr>
        <p:pic>
          <p:nvPicPr>
            <p:cNvPr id="64528" name="Image 1">
              <a:extLst>
                <a:ext uri="{FF2B5EF4-FFF2-40B4-BE49-F238E27FC236}">
                  <a16:creationId xmlns:a16="http://schemas.microsoft.com/office/drawing/2014/main" id="{F7F9AFEB-88BA-46BA-940F-C7FE570DE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589" y="2059808"/>
              <a:ext cx="4583095" cy="326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3AAB3C1D-65FE-4B0B-AB44-000FB5BE807A}"/>
                </a:ext>
              </a:extLst>
            </p:cNvPr>
            <p:cNvSpPr txBox="1"/>
            <p:nvPr/>
          </p:nvSpPr>
          <p:spPr>
            <a:xfrm>
              <a:off x="8497225" y="1857986"/>
              <a:ext cx="2266582" cy="523961"/>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Setting expectations 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Building Developers/Owners</a:t>
              </a:r>
            </a:p>
          </p:txBody>
        </p:sp>
        <p:sp>
          <p:nvSpPr>
            <p:cNvPr id="9" name="ZoneTexte 8">
              <a:extLst>
                <a:ext uri="{FF2B5EF4-FFF2-40B4-BE49-F238E27FC236}">
                  <a16:creationId xmlns:a16="http://schemas.microsoft.com/office/drawing/2014/main" id="{24859DA1-3E70-4428-BE88-716C7F3A3031}"/>
                </a:ext>
              </a:extLst>
            </p:cNvPr>
            <p:cNvSpPr txBox="1"/>
            <p:nvPr/>
          </p:nvSpPr>
          <p:spPr>
            <a:xfrm>
              <a:off x="10708255" y="3272680"/>
              <a:ext cx="1760251" cy="523961"/>
            </a:xfrm>
            <a:prstGeom prst="rect">
              <a:avLst/>
            </a:prstGeom>
            <a:solidFill>
              <a:schemeClr val="bg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Selecting BIM usages to be implemented</a:t>
              </a:r>
            </a:p>
          </p:txBody>
        </p:sp>
        <p:sp>
          <p:nvSpPr>
            <p:cNvPr id="10" name="ZoneTexte 9">
              <a:extLst>
                <a:ext uri="{FF2B5EF4-FFF2-40B4-BE49-F238E27FC236}">
                  <a16:creationId xmlns:a16="http://schemas.microsoft.com/office/drawing/2014/main" id="{07AEC3FD-3A46-4692-AF58-95BC1BDBF25C}"/>
                </a:ext>
              </a:extLst>
            </p:cNvPr>
            <p:cNvSpPr txBox="1"/>
            <p:nvPr/>
          </p:nvSpPr>
          <p:spPr>
            <a:xfrm>
              <a:off x="6508411" y="3212346"/>
              <a:ext cx="1760251" cy="738308"/>
            </a:xfrm>
            <a:prstGeom prst="rect">
              <a:avLst/>
            </a:prstGeom>
            <a:solidFill>
              <a:schemeClr val="bg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Controlling through auto evaluation and improvement process</a:t>
              </a:r>
            </a:p>
          </p:txBody>
        </p:sp>
        <p:sp>
          <p:nvSpPr>
            <p:cNvPr id="11" name="ZoneTexte 10">
              <a:extLst>
                <a:ext uri="{FF2B5EF4-FFF2-40B4-BE49-F238E27FC236}">
                  <a16:creationId xmlns:a16="http://schemas.microsoft.com/office/drawing/2014/main" id="{8FDE9393-E942-4B14-B778-1A3D3873A797}"/>
                </a:ext>
              </a:extLst>
            </p:cNvPr>
            <p:cNvSpPr txBox="1"/>
            <p:nvPr/>
          </p:nvSpPr>
          <p:spPr>
            <a:xfrm>
              <a:off x="8206760" y="4946179"/>
              <a:ext cx="2695138" cy="523961"/>
            </a:xfrm>
            <a:prstGeom prst="rect">
              <a:avLst/>
            </a:prstGeom>
            <a:solidFill>
              <a:schemeClr val="bg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Integrating Project stakeholders’ operational requirements</a:t>
              </a:r>
            </a:p>
          </p:txBody>
        </p:sp>
      </p:grpSp>
      <p:grpSp>
        <p:nvGrpSpPr>
          <p:cNvPr id="64517" name="Groupe 2">
            <a:extLst>
              <a:ext uri="{FF2B5EF4-FFF2-40B4-BE49-F238E27FC236}">
                <a16:creationId xmlns:a16="http://schemas.microsoft.com/office/drawing/2014/main" id="{16030F90-A50E-4812-BA66-362A73277893}"/>
              </a:ext>
            </a:extLst>
          </p:cNvPr>
          <p:cNvGrpSpPr>
            <a:grpSpLocks/>
          </p:cNvGrpSpPr>
          <p:nvPr/>
        </p:nvGrpSpPr>
        <p:grpSpPr bwMode="auto">
          <a:xfrm>
            <a:off x="6288088" y="1128713"/>
            <a:ext cx="5473700" cy="4879975"/>
            <a:chOff x="5973730" y="1114867"/>
            <a:chExt cx="5474445" cy="4879126"/>
          </a:xfrm>
        </p:grpSpPr>
        <p:pic>
          <p:nvPicPr>
            <p:cNvPr id="64521" name="Image 2">
              <a:extLst>
                <a:ext uri="{FF2B5EF4-FFF2-40B4-BE49-F238E27FC236}">
                  <a16:creationId xmlns:a16="http://schemas.microsoft.com/office/drawing/2014/main" id="{15E0B0A8-9344-4943-AA37-FE5690EB4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730" y="1114867"/>
              <a:ext cx="5474445" cy="487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66F9966-4F88-46AD-B412-70DE77FCE440}"/>
                </a:ext>
              </a:extLst>
            </p:cNvPr>
            <p:cNvSpPr/>
            <p:nvPr/>
          </p:nvSpPr>
          <p:spPr>
            <a:xfrm>
              <a:off x="7388385" y="1971968"/>
              <a:ext cx="1281287" cy="707902"/>
            </a:xfrm>
            <a:prstGeom prst="rect">
              <a:avLst/>
            </a:prstGeom>
            <a:solidFill>
              <a:schemeClr val="accent6"/>
            </a:solidFill>
            <a:ln>
              <a:solidFill>
                <a:schemeClr val="accent6"/>
              </a:solidFill>
            </a:ln>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Project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Buy-in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8348302-EEE3-4A27-8EDD-9D28DA4814E5}"/>
                </a:ext>
              </a:extLst>
            </p:cNvPr>
            <p:cNvSpPr/>
            <p:nvPr/>
          </p:nvSpPr>
          <p:spPr>
            <a:xfrm>
              <a:off x="9357152" y="3314759"/>
              <a:ext cx="1578190" cy="522196"/>
            </a:xfrm>
            <a:prstGeom prst="rect">
              <a:avLst/>
            </a:prstGeom>
            <a:solidFill>
              <a:schemeClr val="accent6"/>
            </a:solidFill>
            <a:ln>
              <a:solidFill>
                <a:schemeClr val="accent6"/>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Mitigation</a:t>
              </a:r>
            </a:p>
          </p:txBody>
        </p:sp>
        <p:sp>
          <p:nvSpPr>
            <p:cNvPr id="15" name="Rectangle 14">
              <a:extLst>
                <a:ext uri="{FF2B5EF4-FFF2-40B4-BE49-F238E27FC236}">
                  <a16:creationId xmlns:a16="http://schemas.microsoft.com/office/drawing/2014/main" id="{BB2781B0-FEC8-4CBE-AA2D-31134ABB5C5F}"/>
                </a:ext>
              </a:extLst>
            </p:cNvPr>
            <p:cNvSpPr/>
            <p:nvPr/>
          </p:nvSpPr>
          <p:spPr>
            <a:xfrm>
              <a:off x="7388385" y="4368676"/>
              <a:ext cx="1303515" cy="738059"/>
            </a:xfrm>
            <a:prstGeom prst="rect">
              <a:avLst/>
            </a:prstGeom>
            <a:solidFill>
              <a:schemeClr val="accent6"/>
            </a:solidFill>
            <a:ln>
              <a:solidFill>
                <a:schemeClr val="accent6"/>
              </a:solidFill>
            </a:ln>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Enhanced User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AAEA97D3-501F-4E61-972F-8173319B428E}"/>
                </a:ext>
              </a:extLst>
            </p:cNvPr>
            <p:cNvSpPr/>
            <p:nvPr/>
          </p:nvSpPr>
          <p:spPr>
            <a:xfrm>
              <a:off x="6440519" y="3306823"/>
              <a:ext cx="1692505" cy="523784"/>
            </a:xfrm>
            <a:prstGeom prst="rect">
              <a:avLst/>
            </a:prstGeom>
            <a:solidFill>
              <a:schemeClr val="tx1">
                <a:lumMod val="65000"/>
                <a:lumOff val="35000"/>
              </a:schemeClr>
            </a:solidFill>
            <a:ln>
              <a:solidFill>
                <a:schemeClr val="tx1">
                  <a:lumMod val="65000"/>
                  <a:lumOff val="3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Improved process &amp; quality</a:t>
              </a:r>
            </a:p>
          </p:txBody>
        </p:sp>
        <p:sp>
          <p:nvSpPr>
            <p:cNvPr id="17" name="Rectangle 16">
              <a:extLst>
                <a:ext uri="{FF2B5EF4-FFF2-40B4-BE49-F238E27FC236}">
                  <a16:creationId xmlns:a16="http://schemas.microsoft.com/office/drawing/2014/main" id="{34CDB2D0-BA98-4AD1-BB0B-854FA70A3421}"/>
                </a:ext>
              </a:extLst>
            </p:cNvPr>
            <p:cNvSpPr/>
            <p:nvPr/>
          </p:nvSpPr>
          <p:spPr>
            <a:xfrm>
              <a:off x="8744294" y="4368676"/>
              <a:ext cx="1306691" cy="738059"/>
            </a:xfrm>
            <a:prstGeom prst="rect">
              <a:avLst/>
            </a:prstGeom>
            <a:solidFill>
              <a:schemeClr val="tx1">
                <a:lumMod val="65000"/>
                <a:lumOff val="35000"/>
              </a:schemeClr>
            </a:solidFill>
            <a:ln>
              <a:solidFill>
                <a:schemeClr val="tx1">
                  <a:lumMod val="65000"/>
                  <a:lumOff val="3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Increased Economic Performance</a:t>
              </a:r>
            </a:p>
          </p:txBody>
        </p:sp>
        <p:sp>
          <p:nvSpPr>
            <p:cNvPr id="18" name="Rectangle 17">
              <a:extLst>
                <a:ext uri="{FF2B5EF4-FFF2-40B4-BE49-F238E27FC236}">
                  <a16:creationId xmlns:a16="http://schemas.microsoft.com/office/drawing/2014/main" id="{2678640E-94E0-41A1-94AC-C0AFD55BEB8B}"/>
                </a:ext>
              </a:extLst>
            </p:cNvPr>
            <p:cNvSpPr/>
            <p:nvPr/>
          </p:nvSpPr>
          <p:spPr>
            <a:xfrm>
              <a:off x="8714128" y="1976729"/>
              <a:ext cx="1367023" cy="738060"/>
            </a:xfrm>
            <a:prstGeom prst="rect">
              <a:avLst/>
            </a:prstGeom>
            <a:solidFill>
              <a:schemeClr val="tx1">
                <a:lumMod val="65000"/>
                <a:lumOff val="35000"/>
              </a:schemeClr>
            </a:solidFill>
            <a:ln>
              <a:solidFill>
                <a:schemeClr val="tx1">
                  <a:lumMod val="65000"/>
                  <a:lumOff val="3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Better control over delays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 name="Titre 3">
            <a:extLst>
              <a:ext uri="{FF2B5EF4-FFF2-40B4-BE49-F238E27FC236}">
                <a16:creationId xmlns:a16="http://schemas.microsoft.com/office/drawing/2014/main" id="{44D26953-2149-454D-8A83-DE46FA1B83E8}"/>
              </a:ext>
            </a:extLst>
          </p:cNvPr>
          <p:cNvSpPr>
            <a:spLocks noGrp="1"/>
          </p:cNvSpPr>
          <p:nvPr>
            <p:ph type="title"/>
          </p:nvPr>
        </p:nvSpPr>
        <p:spPr/>
        <p:txBody>
          <a:bodyPr/>
          <a:lstStyle/>
          <a:p>
            <a:r>
              <a:rPr lang="fr-FR" dirty="0"/>
              <a:t>BIM 4 VALUE – METHODOLOGY &amp; BENEFITS</a:t>
            </a:r>
          </a:p>
        </p:txBody>
      </p:sp>
      <p:sp>
        <p:nvSpPr>
          <p:cNvPr id="5" name="Rectangle 4">
            <a:extLst>
              <a:ext uri="{FF2B5EF4-FFF2-40B4-BE49-F238E27FC236}">
                <a16:creationId xmlns:a16="http://schemas.microsoft.com/office/drawing/2014/main" id="{9DD9A9AB-5F5E-45E5-B8B7-3F61ADDD031C}"/>
              </a:ext>
            </a:extLst>
          </p:cNvPr>
          <p:cNvSpPr/>
          <p:nvPr/>
        </p:nvSpPr>
        <p:spPr>
          <a:xfrm>
            <a:off x="1814513" y="5697538"/>
            <a:ext cx="2817812" cy="55403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3000" b="1" i="0" u="none" strike="noStrike" kern="1200" cap="small" spc="0" normalizeH="0" baseline="0" noProof="0" dirty="0">
                <a:ln>
                  <a:noFill/>
                </a:ln>
                <a:solidFill>
                  <a:srgbClr val="70AD47">
                    <a:lumMod val="75000"/>
                  </a:srgbClr>
                </a:solidFill>
                <a:effectLst/>
                <a:uLnTx/>
                <a:uFillTx/>
                <a:latin typeface="Gill Sans Nova" panose="020B0602020104020203" pitchFamily="34" charset="0"/>
                <a:ea typeface="+mn-ea"/>
                <a:cs typeface="+mn-cs"/>
              </a:rPr>
              <a:t>Methodology</a:t>
            </a:r>
            <a:endParaRPr kumimoji="0" lang="fr-FR" sz="3000" b="1" i="0" u="none" strike="noStrike" kern="1200" cap="small" spc="0" normalizeH="0" baseline="0" noProof="0" dirty="0">
              <a:ln>
                <a:noFill/>
              </a:ln>
              <a:solidFill>
                <a:srgbClr val="70AD47">
                  <a:lumMod val="75000"/>
                </a:srgbClr>
              </a:solidFill>
              <a:effectLst/>
              <a:uLnTx/>
              <a:uFillTx/>
              <a:latin typeface="Gill Sans Nova" panose="020B0602020104020203" pitchFamily="34" charset="0"/>
              <a:ea typeface="+mn-ea"/>
              <a:cs typeface="+mn-cs"/>
            </a:endParaRPr>
          </a:p>
        </p:txBody>
      </p:sp>
      <p:sp>
        <p:nvSpPr>
          <p:cNvPr id="22" name="Rectangle 21">
            <a:extLst>
              <a:ext uri="{FF2B5EF4-FFF2-40B4-BE49-F238E27FC236}">
                <a16:creationId xmlns:a16="http://schemas.microsoft.com/office/drawing/2014/main" id="{365E7B37-76B3-4979-871E-0036962D38A3}"/>
              </a:ext>
            </a:extLst>
          </p:cNvPr>
          <p:cNvSpPr/>
          <p:nvPr/>
        </p:nvSpPr>
        <p:spPr>
          <a:xfrm>
            <a:off x="8189913" y="5705475"/>
            <a:ext cx="1736725" cy="55403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3000" b="1" i="0" u="none" strike="noStrike" kern="1200" cap="small" spc="0" normalizeH="0" baseline="0" noProof="0" dirty="0">
                <a:ln>
                  <a:noFill/>
                </a:ln>
                <a:solidFill>
                  <a:srgbClr val="70AD47">
                    <a:lumMod val="75000"/>
                  </a:srgbClr>
                </a:solidFill>
                <a:effectLst/>
                <a:uLnTx/>
                <a:uFillTx/>
                <a:latin typeface="Gill Sans Nova" panose="020B0602020104020203" pitchFamily="34" charset="0"/>
                <a:ea typeface="+mn-ea"/>
                <a:cs typeface="+mn-cs"/>
              </a:rPr>
              <a:t>Benefits</a:t>
            </a:r>
            <a:endParaRPr kumimoji="0" lang="fr-FR" sz="3000" b="1" i="0" u="none" strike="noStrike" kern="1200" cap="small" spc="0" normalizeH="0" baseline="0" noProof="0" dirty="0">
              <a:ln>
                <a:noFill/>
              </a:ln>
              <a:solidFill>
                <a:srgbClr val="70AD47">
                  <a:lumMod val="75000"/>
                </a:srgbClr>
              </a:solidFill>
              <a:effectLst/>
              <a:uLnTx/>
              <a:uFillTx/>
              <a:latin typeface="Gill Sans Nova" panose="020B0602020104020203" pitchFamily="34" charset="0"/>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B3DC16-F3BF-44CC-B604-8E0C52C63F3B}"/>
              </a:ext>
            </a:extLst>
          </p:cNvPr>
          <p:cNvSpPr/>
          <p:nvPr/>
        </p:nvSpPr>
        <p:spPr>
          <a:xfrm>
            <a:off x="1017884" y="1110114"/>
            <a:ext cx="1063256" cy="498069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B16CE79-B29C-4DF2-A322-5392DCD44253}"/>
              </a:ext>
            </a:extLst>
          </p:cNvPr>
          <p:cNvSpPr/>
          <p:nvPr/>
        </p:nvSpPr>
        <p:spPr>
          <a:xfrm>
            <a:off x="10140287" y="1110114"/>
            <a:ext cx="1034902" cy="498069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15E6ACC2-7A11-4023-81E9-07C304635130}"/>
              </a:ext>
            </a:extLst>
          </p:cNvPr>
          <p:cNvSpPr/>
          <p:nvPr/>
        </p:nvSpPr>
        <p:spPr>
          <a:xfrm>
            <a:off x="2216189" y="3611658"/>
            <a:ext cx="7775944" cy="88235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971A9BC-4312-435F-ACB9-C41ED3B49BDD}"/>
              </a:ext>
            </a:extLst>
          </p:cNvPr>
          <p:cNvSpPr/>
          <p:nvPr/>
        </p:nvSpPr>
        <p:spPr>
          <a:xfrm>
            <a:off x="2217251" y="1110113"/>
            <a:ext cx="3589741" cy="747824"/>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lt1"/>
              </a:solidFill>
            </a:endParaRPr>
          </a:p>
        </p:txBody>
      </p:sp>
      <p:sp>
        <p:nvSpPr>
          <p:cNvPr id="10" name="Rectangle 9">
            <a:extLst>
              <a:ext uri="{FF2B5EF4-FFF2-40B4-BE49-F238E27FC236}">
                <a16:creationId xmlns:a16="http://schemas.microsoft.com/office/drawing/2014/main" id="{C5BDE870-CB24-4C35-B056-7018E520A6FF}"/>
              </a:ext>
            </a:extLst>
          </p:cNvPr>
          <p:cNvSpPr/>
          <p:nvPr/>
        </p:nvSpPr>
        <p:spPr>
          <a:xfrm>
            <a:off x="5891353" y="1110113"/>
            <a:ext cx="4073489" cy="747824"/>
          </a:xfrm>
          <a:prstGeom prst="rect">
            <a:avLst/>
          </a:prstGeom>
          <a:noFill/>
          <a:ln w="28575">
            <a:solidFill>
              <a:schemeClr val="bg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8EE42A2A-99E3-4A2E-A683-0C9495729712}"/>
              </a:ext>
            </a:extLst>
          </p:cNvPr>
          <p:cNvSpPr txBox="1"/>
          <p:nvPr/>
        </p:nvSpPr>
        <p:spPr>
          <a:xfrm rot="16200000">
            <a:off x="-273294" y="3281203"/>
            <a:ext cx="3645613" cy="923330"/>
          </a:xfrm>
          <a:prstGeom prst="rect">
            <a:avLst/>
          </a:prstGeom>
          <a:noFill/>
        </p:spPr>
        <p:txBody>
          <a:bodyPr wrap="none" rtlCol="0">
            <a:spAutoFit/>
          </a:bodyPr>
          <a:lstStyle/>
          <a:p>
            <a:pPr algn="ctr"/>
            <a:r>
              <a:rPr lang="en-US" b="1" dirty="0"/>
              <a:t>Data Management</a:t>
            </a:r>
          </a:p>
          <a:p>
            <a:pPr algn="ctr"/>
            <a:r>
              <a:rPr lang="en-US" sz="1200" dirty="0"/>
              <a:t>Common data framework (naming, semantic, ontology)</a:t>
            </a:r>
          </a:p>
          <a:p>
            <a:pPr algn="ctr"/>
            <a:r>
              <a:rPr lang="en-US" sz="1200" dirty="0"/>
              <a:t>Dynamic storage of building’s heterogenous data</a:t>
            </a:r>
          </a:p>
          <a:p>
            <a:pPr algn="ctr"/>
            <a:r>
              <a:rPr lang="en-US" sz="1200" dirty="0"/>
              <a:t>Link to </a:t>
            </a:r>
            <a:r>
              <a:rPr lang="en-US" sz="1200" b="1" dirty="0"/>
              <a:t>BIM</a:t>
            </a:r>
            <a:r>
              <a:rPr lang="en-US" sz="1200" dirty="0"/>
              <a:t> ( Building Information Modelling)</a:t>
            </a:r>
          </a:p>
        </p:txBody>
      </p:sp>
      <p:sp>
        <p:nvSpPr>
          <p:cNvPr id="12" name="ZoneTexte 11">
            <a:extLst>
              <a:ext uri="{FF2B5EF4-FFF2-40B4-BE49-F238E27FC236}">
                <a16:creationId xmlns:a16="http://schemas.microsoft.com/office/drawing/2014/main" id="{AB101C1E-6D4C-4238-AE28-A182FF5828FA}"/>
              </a:ext>
            </a:extLst>
          </p:cNvPr>
          <p:cNvSpPr txBox="1"/>
          <p:nvPr/>
        </p:nvSpPr>
        <p:spPr>
          <a:xfrm rot="16200000">
            <a:off x="8717168" y="3273861"/>
            <a:ext cx="3844963" cy="738664"/>
          </a:xfrm>
          <a:prstGeom prst="rect">
            <a:avLst/>
          </a:prstGeom>
          <a:noFill/>
        </p:spPr>
        <p:txBody>
          <a:bodyPr wrap="none" rtlCol="0">
            <a:spAutoFit/>
          </a:bodyPr>
          <a:lstStyle/>
          <a:p>
            <a:pPr algn="ctr"/>
            <a:r>
              <a:rPr lang="en-US" b="1" dirty="0"/>
              <a:t>Cybersecurity &amp; Data protection</a:t>
            </a:r>
          </a:p>
          <a:p>
            <a:pPr algn="ctr"/>
            <a:r>
              <a:rPr lang="en-US" sz="1200" dirty="0"/>
              <a:t>Authentication, Authorization &amp; Accounting, Encryption … </a:t>
            </a:r>
          </a:p>
          <a:p>
            <a:pPr algn="ctr"/>
            <a:r>
              <a:rPr lang="en-US" sz="1200" dirty="0"/>
              <a:t>GDPR, anonymization …</a:t>
            </a:r>
          </a:p>
        </p:txBody>
      </p:sp>
      <p:grpSp>
        <p:nvGrpSpPr>
          <p:cNvPr id="25" name="Groupe 24">
            <a:extLst>
              <a:ext uri="{FF2B5EF4-FFF2-40B4-BE49-F238E27FC236}">
                <a16:creationId xmlns:a16="http://schemas.microsoft.com/office/drawing/2014/main" id="{A8A2F155-8F93-494E-8E65-4216E58DCE54}"/>
              </a:ext>
            </a:extLst>
          </p:cNvPr>
          <p:cNvGrpSpPr/>
          <p:nvPr/>
        </p:nvGrpSpPr>
        <p:grpSpPr>
          <a:xfrm>
            <a:off x="2236380" y="4676671"/>
            <a:ext cx="7747592" cy="1414132"/>
            <a:chOff x="2236382" y="4476307"/>
            <a:chExt cx="7747592" cy="1414132"/>
          </a:xfrm>
        </p:grpSpPr>
        <p:sp>
          <p:nvSpPr>
            <p:cNvPr id="6" name="Rectangle 5">
              <a:extLst>
                <a:ext uri="{FF2B5EF4-FFF2-40B4-BE49-F238E27FC236}">
                  <a16:creationId xmlns:a16="http://schemas.microsoft.com/office/drawing/2014/main" id="{92ED7E53-5599-46BD-8B97-99A064683451}"/>
                </a:ext>
              </a:extLst>
            </p:cNvPr>
            <p:cNvSpPr/>
            <p:nvPr/>
          </p:nvSpPr>
          <p:spPr>
            <a:xfrm>
              <a:off x="2236382" y="4476307"/>
              <a:ext cx="7747592" cy="1414132"/>
            </a:xfrm>
            <a:prstGeom prst="rect">
              <a:avLst/>
            </a:prstGeom>
            <a:solidFill>
              <a:schemeClr val="accent3">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752C0D87-41DC-4A41-83CF-70F36BB7C8B4}"/>
                </a:ext>
              </a:extLst>
            </p:cNvPr>
            <p:cNvSpPr/>
            <p:nvPr/>
          </p:nvSpPr>
          <p:spPr>
            <a:xfrm>
              <a:off x="2256909" y="4866628"/>
              <a:ext cx="1241202" cy="975944"/>
            </a:xfrm>
            <a:prstGeom prst="roundRect">
              <a:avLst/>
            </a:prstGeom>
            <a:ln>
              <a:solidFill>
                <a:schemeClr val="accent3">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5099B886-2BA0-4A9E-8A7D-48AB00A2F9F2}"/>
                </a:ext>
              </a:extLst>
            </p:cNvPr>
            <p:cNvSpPr/>
            <p:nvPr/>
          </p:nvSpPr>
          <p:spPr>
            <a:xfrm>
              <a:off x="3550537" y="4866628"/>
              <a:ext cx="1241202" cy="975944"/>
            </a:xfrm>
            <a:prstGeom prst="roundRect">
              <a:avLst/>
            </a:prstGeom>
            <a:ln>
              <a:solidFill>
                <a:schemeClr val="accent3">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ACE6B38E-0FB2-457C-A3B5-8E0701B65333}"/>
                </a:ext>
              </a:extLst>
            </p:cNvPr>
            <p:cNvSpPr/>
            <p:nvPr/>
          </p:nvSpPr>
          <p:spPr>
            <a:xfrm>
              <a:off x="4844165" y="4866628"/>
              <a:ext cx="1241202" cy="975944"/>
            </a:xfrm>
            <a:prstGeom prst="roundRect">
              <a:avLst/>
            </a:prstGeom>
            <a:ln>
              <a:solidFill>
                <a:schemeClr val="accent3">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648F33FE-8B4A-445B-8035-D9B924B92E1C}"/>
                </a:ext>
              </a:extLst>
            </p:cNvPr>
            <p:cNvSpPr/>
            <p:nvPr/>
          </p:nvSpPr>
          <p:spPr>
            <a:xfrm>
              <a:off x="6136387" y="4866628"/>
              <a:ext cx="1241202" cy="975944"/>
            </a:xfrm>
            <a:prstGeom prst="roundRect">
              <a:avLst/>
            </a:prstGeom>
            <a:ln>
              <a:solidFill>
                <a:schemeClr val="accent3">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BA3C615C-C89C-4CEF-98A1-CBBB050A0165}"/>
                </a:ext>
              </a:extLst>
            </p:cNvPr>
            <p:cNvSpPr/>
            <p:nvPr/>
          </p:nvSpPr>
          <p:spPr>
            <a:xfrm>
              <a:off x="7430015" y="4866628"/>
              <a:ext cx="1241202" cy="975944"/>
            </a:xfrm>
            <a:prstGeom prst="roundRect">
              <a:avLst/>
            </a:prstGeom>
            <a:ln>
              <a:solidFill>
                <a:schemeClr val="accent3">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FD782EFF-7DA2-4F58-9CCF-401FB5C06555}"/>
                </a:ext>
              </a:extLst>
            </p:cNvPr>
            <p:cNvSpPr/>
            <p:nvPr/>
          </p:nvSpPr>
          <p:spPr>
            <a:xfrm>
              <a:off x="8723643" y="4866628"/>
              <a:ext cx="1241202" cy="975944"/>
            </a:xfrm>
            <a:prstGeom prst="roundRect">
              <a:avLst/>
            </a:prstGeom>
            <a:ln>
              <a:solidFill>
                <a:schemeClr val="accent3">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grpSp>
      <p:grpSp>
        <p:nvGrpSpPr>
          <p:cNvPr id="26" name="Groupe 25">
            <a:extLst>
              <a:ext uri="{FF2B5EF4-FFF2-40B4-BE49-F238E27FC236}">
                <a16:creationId xmlns:a16="http://schemas.microsoft.com/office/drawing/2014/main" id="{E3FA39DE-854E-4790-B077-03A7C6EBA29A}"/>
              </a:ext>
            </a:extLst>
          </p:cNvPr>
          <p:cNvGrpSpPr/>
          <p:nvPr/>
        </p:nvGrpSpPr>
        <p:grpSpPr>
          <a:xfrm>
            <a:off x="2236380" y="2078780"/>
            <a:ext cx="7747592" cy="1312034"/>
            <a:chOff x="2236380" y="2116966"/>
            <a:chExt cx="7747592" cy="1312034"/>
          </a:xfrm>
        </p:grpSpPr>
        <p:sp>
          <p:nvSpPr>
            <p:cNvPr id="8" name="Rectangle 7">
              <a:extLst>
                <a:ext uri="{FF2B5EF4-FFF2-40B4-BE49-F238E27FC236}">
                  <a16:creationId xmlns:a16="http://schemas.microsoft.com/office/drawing/2014/main" id="{9FBD1340-8501-46B3-99E0-47AA4ED02350}"/>
                </a:ext>
              </a:extLst>
            </p:cNvPr>
            <p:cNvSpPr/>
            <p:nvPr/>
          </p:nvSpPr>
          <p:spPr>
            <a:xfrm>
              <a:off x="2236380" y="2116966"/>
              <a:ext cx="7747592" cy="1312034"/>
            </a:xfrm>
            <a:prstGeom prst="rect">
              <a:avLst/>
            </a:prstGeom>
            <a:solidFill>
              <a:schemeClr val="accent1">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AF5CEC44-5C04-4FCA-AB5F-E9D5EF01CD53}"/>
                </a:ext>
              </a:extLst>
            </p:cNvPr>
            <p:cNvSpPr/>
            <p:nvPr/>
          </p:nvSpPr>
          <p:spPr>
            <a:xfrm>
              <a:off x="2256909" y="2504281"/>
              <a:ext cx="1241202" cy="898671"/>
            </a:xfrm>
            <a:prstGeom prst="roundRect">
              <a:avLst/>
            </a:prstGeom>
            <a:solidFill>
              <a:schemeClr val="bg1"/>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solidFill>
                  <a:schemeClr val="lt1"/>
                </a:solidFill>
              </a:endParaRPr>
            </a:p>
          </p:txBody>
        </p:sp>
        <p:sp>
          <p:nvSpPr>
            <p:cNvPr id="20" name="Rectangle : coins arrondis 19">
              <a:extLst>
                <a:ext uri="{FF2B5EF4-FFF2-40B4-BE49-F238E27FC236}">
                  <a16:creationId xmlns:a16="http://schemas.microsoft.com/office/drawing/2014/main" id="{202B6C12-820C-4A9F-90CE-40CFAFE55A5A}"/>
                </a:ext>
              </a:extLst>
            </p:cNvPr>
            <p:cNvSpPr/>
            <p:nvPr/>
          </p:nvSpPr>
          <p:spPr>
            <a:xfrm>
              <a:off x="3550537" y="2504281"/>
              <a:ext cx="1241202" cy="898671"/>
            </a:xfrm>
            <a:prstGeom prst="roundRect">
              <a:avLst/>
            </a:prstGeom>
            <a:solidFill>
              <a:schemeClr val="bg1"/>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4A682666-E11A-4EBF-BC87-0406601C00F2}"/>
                </a:ext>
              </a:extLst>
            </p:cNvPr>
            <p:cNvSpPr/>
            <p:nvPr/>
          </p:nvSpPr>
          <p:spPr>
            <a:xfrm>
              <a:off x="4844165" y="2504281"/>
              <a:ext cx="1241202" cy="898671"/>
            </a:xfrm>
            <a:prstGeom prst="roundRect">
              <a:avLst/>
            </a:prstGeom>
            <a:solidFill>
              <a:schemeClr val="bg1"/>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29B947CF-CAAE-4503-8E52-EE35F1F39DFE}"/>
                </a:ext>
              </a:extLst>
            </p:cNvPr>
            <p:cNvSpPr/>
            <p:nvPr/>
          </p:nvSpPr>
          <p:spPr>
            <a:xfrm>
              <a:off x="6136387" y="2504281"/>
              <a:ext cx="1241202" cy="898671"/>
            </a:xfrm>
            <a:prstGeom prst="roundRect">
              <a:avLst/>
            </a:prstGeom>
            <a:solidFill>
              <a:schemeClr val="bg1"/>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655BF295-FEA2-4ECB-B9CD-0F451A0B5F47}"/>
                </a:ext>
              </a:extLst>
            </p:cNvPr>
            <p:cNvSpPr/>
            <p:nvPr/>
          </p:nvSpPr>
          <p:spPr>
            <a:xfrm>
              <a:off x="7430015" y="2504281"/>
              <a:ext cx="1241202" cy="898671"/>
            </a:xfrm>
            <a:prstGeom prst="roundRect">
              <a:avLst/>
            </a:prstGeom>
            <a:solidFill>
              <a:schemeClr val="bg1"/>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B9E7A63B-D257-43F7-96CC-161DD5055B0E}"/>
                </a:ext>
              </a:extLst>
            </p:cNvPr>
            <p:cNvSpPr/>
            <p:nvPr/>
          </p:nvSpPr>
          <p:spPr>
            <a:xfrm>
              <a:off x="8723643" y="2504281"/>
              <a:ext cx="1241202" cy="898671"/>
            </a:xfrm>
            <a:prstGeom prst="roundRect">
              <a:avLst/>
            </a:prstGeom>
            <a:solidFill>
              <a:schemeClr val="bg1"/>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grpSp>
      <p:sp>
        <p:nvSpPr>
          <p:cNvPr id="27" name="ZoneTexte 26">
            <a:extLst>
              <a:ext uri="{FF2B5EF4-FFF2-40B4-BE49-F238E27FC236}">
                <a16:creationId xmlns:a16="http://schemas.microsoft.com/office/drawing/2014/main" id="{1EAD9123-C12C-41EF-A5D8-102DBD59D12C}"/>
              </a:ext>
            </a:extLst>
          </p:cNvPr>
          <p:cNvSpPr txBox="1"/>
          <p:nvPr/>
        </p:nvSpPr>
        <p:spPr>
          <a:xfrm>
            <a:off x="2561381" y="3737207"/>
            <a:ext cx="7262036" cy="584775"/>
          </a:xfrm>
          <a:prstGeom prst="rect">
            <a:avLst/>
          </a:prstGeom>
          <a:noFill/>
        </p:spPr>
        <p:txBody>
          <a:bodyPr wrap="square" rtlCol="0">
            <a:spAutoFit/>
          </a:bodyPr>
          <a:lstStyle/>
          <a:p>
            <a:pPr algn="ctr"/>
            <a:r>
              <a:rPr lang="en-US" b="1" dirty="0"/>
              <a:t>B.O.S. ( Building Operating System)</a:t>
            </a:r>
          </a:p>
          <a:p>
            <a:pPr algn="ctr"/>
            <a:r>
              <a:rPr lang="en-US" sz="1400" dirty="0"/>
              <a:t>Collect, manage &amp; distribute sets of building data, orchestrate processes</a:t>
            </a:r>
          </a:p>
        </p:txBody>
      </p:sp>
      <p:cxnSp>
        <p:nvCxnSpPr>
          <p:cNvPr id="29" name="Connecteur droit avec flèche 28">
            <a:extLst>
              <a:ext uri="{FF2B5EF4-FFF2-40B4-BE49-F238E27FC236}">
                <a16:creationId xmlns:a16="http://schemas.microsoft.com/office/drawing/2014/main" id="{80CBCAB1-8BC9-4216-A882-13C5336FF412}"/>
              </a:ext>
            </a:extLst>
          </p:cNvPr>
          <p:cNvCxnSpPr/>
          <p:nvPr/>
        </p:nvCxnSpPr>
        <p:spPr>
          <a:xfrm>
            <a:off x="2877508" y="4483380"/>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0" name="Connecteur droit avec flèche 29">
            <a:extLst>
              <a:ext uri="{FF2B5EF4-FFF2-40B4-BE49-F238E27FC236}">
                <a16:creationId xmlns:a16="http://schemas.microsoft.com/office/drawing/2014/main" id="{EF43C72C-F25C-4DF4-BDB5-CE01DF1D44DF}"/>
              </a:ext>
            </a:extLst>
          </p:cNvPr>
          <p:cNvCxnSpPr/>
          <p:nvPr/>
        </p:nvCxnSpPr>
        <p:spPr>
          <a:xfrm>
            <a:off x="4170765" y="4473823"/>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1" name="Connecteur droit avec flèche 30">
            <a:extLst>
              <a:ext uri="{FF2B5EF4-FFF2-40B4-BE49-F238E27FC236}">
                <a16:creationId xmlns:a16="http://schemas.microsoft.com/office/drawing/2014/main" id="{5835B1F0-3607-40A2-9A68-F4DBC5A83F48}"/>
              </a:ext>
            </a:extLst>
          </p:cNvPr>
          <p:cNvCxnSpPr/>
          <p:nvPr/>
        </p:nvCxnSpPr>
        <p:spPr>
          <a:xfrm>
            <a:off x="5454131" y="4483380"/>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2" name="Connecteur droit avec flèche 31">
            <a:extLst>
              <a:ext uri="{FF2B5EF4-FFF2-40B4-BE49-F238E27FC236}">
                <a16:creationId xmlns:a16="http://schemas.microsoft.com/office/drawing/2014/main" id="{7D643C21-F02E-4EF9-B68E-51DCF0601AFF}"/>
              </a:ext>
            </a:extLst>
          </p:cNvPr>
          <p:cNvCxnSpPr/>
          <p:nvPr/>
        </p:nvCxnSpPr>
        <p:spPr>
          <a:xfrm>
            <a:off x="6806235" y="4480374"/>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3" name="Connecteur droit avec flèche 32">
            <a:extLst>
              <a:ext uri="{FF2B5EF4-FFF2-40B4-BE49-F238E27FC236}">
                <a16:creationId xmlns:a16="http://schemas.microsoft.com/office/drawing/2014/main" id="{06405151-722E-49A7-8508-5FBFA0C8673D}"/>
              </a:ext>
            </a:extLst>
          </p:cNvPr>
          <p:cNvCxnSpPr/>
          <p:nvPr/>
        </p:nvCxnSpPr>
        <p:spPr>
          <a:xfrm>
            <a:off x="8071508" y="4480374"/>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4" name="Connecteur droit avec flèche 33">
            <a:extLst>
              <a:ext uri="{FF2B5EF4-FFF2-40B4-BE49-F238E27FC236}">
                <a16:creationId xmlns:a16="http://schemas.microsoft.com/office/drawing/2014/main" id="{87862C80-4BF1-42DD-9498-D720E09BEE3B}"/>
              </a:ext>
            </a:extLst>
          </p:cNvPr>
          <p:cNvCxnSpPr/>
          <p:nvPr/>
        </p:nvCxnSpPr>
        <p:spPr>
          <a:xfrm>
            <a:off x="9344242" y="4480374"/>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5" name="Connecteur droit avec flèche 34">
            <a:extLst>
              <a:ext uri="{FF2B5EF4-FFF2-40B4-BE49-F238E27FC236}">
                <a16:creationId xmlns:a16="http://schemas.microsoft.com/office/drawing/2014/main" id="{35860BAF-FBCD-4626-97E0-1DD670231B9B}"/>
              </a:ext>
            </a:extLst>
          </p:cNvPr>
          <p:cNvCxnSpPr/>
          <p:nvPr/>
        </p:nvCxnSpPr>
        <p:spPr>
          <a:xfrm>
            <a:off x="2877508" y="3389172"/>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6" name="Connecteur droit avec flèche 35">
            <a:extLst>
              <a:ext uri="{FF2B5EF4-FFF2-40B4-BE49-F238E27FC236}">
                <a16:creationId xmlns:a16="http://schemas.microsoft.com/office/drawing/2014/main" id="{B2ADE859-59F7-423E-BE8B-516C6014A337}"/>
              </a:ext>
            </a:extLst>
          </p:cNvPr>
          <p:cNvCxnSpPr/>
          <p:nvPr/>
        </p:nvCxnSpPr>
        <p:spPr>
          <a:xfrm>
            <a:off x="4170765" y="3379615"/>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7" name="Connecteur droit avec flèche 36">
            <a:extLst>
              <a:ext uri="{FF2B5EF4-FFF2-40B4-BE49-F238E27FC236}">
                <a16:creationId xmlns:a16="http://schemas.microsoft.com/office/drawing/2014/main" id="{2E0E3DA0-729B-4D3A-ADE8-78E07C1BCD89}"/>
              </a:ext>
            </a:extLst>
          </p:cNvPr>
          <p:cNvCxnSpPr/>
          <p:nvPr/>
        </p:nvCxnSpPr>
        <p:spPr>
          <a:xfrm>
            <a:off x="5454131" y="3389172"/>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8" name="Connecteur droit avec flèche 37">
            <a:extLst>
              <a:ext uri="{FF2B5EF4-FFF2-40B4-BE49-F238E27FC236}">
                <a16:creationId xmlns:a16="http://schemas.microsoft.com/office/drawing/2014/main" id="{E038727B-40B4-481E-8E4F-7327807DAB9E}"/>
              </a:ext>
            </a:extLst>
          </p:cNvPr>
          <p:cNvCxnSpPr/>
          <p:nvPr/>
        </p:nvCxnSpPr>
        <p:spPr>
          <a:xfrm>
            <a:off x="6806235" y="3386166"/>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9" name="Connecteur droit avec flèche 38">
            <a:extLst>
              <a:ext uri="{FF2B5EF4-FFF2-40B4-BE49-F238E27FC236}">
                <a16:creationId xmlns:a16="http://schemas.microsoft.com/office/drawing/2014/main" id="{FD4B76F4-27C2-4F03-83B2-18A3EB67F049}"/>
              </a:ext>
            </a:extLst>
          </p:cNvPr>
          <p:cNvCxnSpPr/>
          <p:nvPr/>
        </p:nvCxnSpPr>
        <p:spPr>
          <a:xfrm>
            <a:off x="8071508" y="3386166"/>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0" name="Connecteur droit avec flèche 39">
            <a:extLst>
              <a:ext uri="{FF2B5EF4-FFF2-40B4-BE49-F238E27FC236}">
                <a16:creationId xmlns:a16="http://schemas.microsoft.com/office/drawing/2014/main" id="{E5CEF218-4D32-4DF9-BDFC-54CCC60052AE}"/>
              </a:ext>
            </a:extLst>
          </p:cNvPr>
          <p:cNvCxnSpPr/>
          <p:nvPr/>
        </p:nvCxnSpPr>
        <p:spPr>
          <a:xfrm>
            <a:off x="9344242" y="3386166"/>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1" name="Connecteur droit avec flèche 40">
            <a:extLst>
              <a:ext uri="{FF2B5EF4-FFF2-40B4-BE49-F238E27FC236}">
                <a16:creationId xmlns:a16="http://schemas.microsoft.com/office/drawing/2014/main" id="{2DBC8212-FDC3-4068-9DD3-87227FBE7BAB}"/>
              </a:ext>
            </a:extLst>
          </p:cNvPr>
          <p:cNvCxnSpPr/>
          <p:nvPr/>
        </p:nvCxnSpPr>
        <p:spPr>
          <a:xfrm>
            <a:off x="2877508" y="1857937"/>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2" name="Connecteur droit avec flèche 41">
            <a:extLst>
              <a:ext uri="{FF2B5EF4-FFF2-40B4-BE49-F238E27FC236}">
                <a16:creationId xmlns:a16="http://schemas.microsoft.com/office/drawing/2014/main" id="{91E487E9-DBF1-4B27-916D-F16E577D99C3}"/>
              </a:ext>
            </a:extLst>
          </p:cNvPr>
          <p:cNvCxnSpPr/>
          <p:nvPr/>
        </p:nvCxnSpPr>
        <p:spPr>
          <a:xfrm>
            <a:off x="4170765" y="1848380"/>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4F40C273-0E78-4240-BC1A-15ECAA9EFFD4}"/>
              </a:ext>
            </a:extLst>
          </p:cNvPr>
          <p:cNvCxnSpPr/>
          <p:nvPr/>
        </p:nvCxnSpPr>
        <p:spPr>
          <a:xfrm>
            <a:off x="5454131" y="1857937"/>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4" name="Connecteur droit avec flèche 43">
            <a:extLst>
              <a:ext uri="{FF2B5EF4-FFF2-40B4-BE49-F238E27FC236}">
                <a16:creationId xmlns:a16="http://schemas.microsoft.com/office/drawing/2014/main" id="{194B49EE-B9F8-4469-ACA8-924DC69C1453}"/>
              </a:ext>
            </a:extLst>
          </p:cNvPr>
          <p:cNvCxnSpPr/>
          <p:nvPr/>
        </p:nvCxnSpPr>
        <p:spPr>
          <a:xfrm>
            <a:off x="6806235" y="1854931"/>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a:extLst>
              <a:ext uri="{FF2B5EF4-FFF2-40B4-BE49-F238E27FC236}">
                <a16:creationId xmlns:a16="http://schemas.microsoft.com/office/drawing/2014/main" id="{9EDCDE13-1F95-43AD-8FAE-DA581FAA47EA}"/>
              </a:ext>
            </a:extLst>
          </p:cNvPr>
          <p:cNvCxnSpPr/>
          <p:nvPr/>
        </p:nvCxnSpPr>
        <p:spPr>
          <a:xfrm>
            <a:off x="8071508" y="1854931"/>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6" name="Connecteur droit avec flèche 45">
            <a:extLst>
              <a:ext uri="{FF2B5EF4-FFF2-40B4-BE49-F238E27FC236}">
                <a16:creationId xmlns:a16="http://schemas.microsoft.com/office/drawing/2014/main" id="{45CE34C8-1E83-4B4D-AF80-7723217211B9}"/>
              </a:ext>
            </a:extLst>
          </p:cNvPr>
          <p:cNvCxnSpPr/>
          <p:nvPr/>
        </p:nvCxnSpPr>
        <p:spPr>
          <a:xfrm>
            <a:off x="9344242" y="1854931"/>
            <a:ext cx="0" cy="220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7" name="ZoneTexte 46">
            <a:extLst>
              <a:ext uri="{FF2B5EF4-FFF2-40B4-BE49-F238E27FC236}">
                <a16:creationId xmlns:a16="http://schemas.microsoft.com/office/drawing/2014/main" id="{CC80C3DD-6765-47DB-951D-DE324A361B8D}"/>
              </a:ext>
            </a:extLst>
          </p:cNvPr>
          <p:cNvSpPr txBox="1"/>
          <p:nvPr/>
        </p:nvSpPr>
        <p:spPr>
          <a:xfrm>
            <a:off x="4571697" y="2106541"/>
            <a:ext cx="3238579" cy="369332"/>
          </a:xfrm>
          <a:prstGeom prst="rect">
            <a:avLst/>
          </a:prstGeom>
          <a:noFill/>
        </p:spPr>
        <p:txBody>
          <a:bodyPr wrap="none" rtlCol="0">
            <a:spAutoFit/>
          </a:bodyPr>
          <a:lstStyle/>
          <a:p>
            <a:r>
              <a:rPr lang="fr-FR" b="1" dirty="0"/>
              <a:t>Building Applications &amp; Services</a:t>
            </a:r>
          </a:p>
        </p:txBody>
      </p:sp>
      <p:sp>
        <p:nvSpPr>
          <p:cNvPr id="48" name="ZoneTexte 47">
            <a:extLst>
              <a:ext uri="{FF2B5EF4-FFF2-40B4-BE49-F238E27FC236}">
                <a16:creationId xmlns:a16="http://schemas.microsoft.com/office/drawing/2014/main" id="{60891AB3-22A9-4A82-9D53-2E908B315305}"/>
              </a:ext>
            </a:extLst>
          </p:cNvPr>
          <p:cNvSpPr txBox="1"/>
          <p:nvPr/>
        </p:nvSpPr>
        <p:spPr>
          <a:xfrm>
            <a:off x="4791737" y="4680956"/>
            <a:ext cx="3630866" cy="369332"/>
          </a:xfrm>
          <a:prstGeom prst="rect">
            <a:avLst/>
          </a:prstGeom>
          <a:noFill/>
        </p:spPr>
        <p:txBody>
          <a:bodyPr wrap="none" rtlCol="0">
            <a:spAutoFit/>
          </a:bodyPr>
          <a:lstStyle/>
          <a:p>
            <a:r>
              <a:rPr lang="en-US" b="1" dirty="0">
                <a:solidFill>
                  <a:schemeClr val="bg1"/>
                </a:solidFill>
              </a:rPr>
              <a:t>Equipment </a:t>
            </a:r>
            <a:r>
              <a:rPr lang="en-US" sz="1400" dirty="0">
                <a:solidFill>
                  <a:schemeClr val="bg1"/>
                </a:solidFill>
              </a:rPr>
              <a:t>(Connected field systems, IoT …)</a:t>
            </a:r>
          </a:p>
        </p:txBody>
      </p:sp>
      <p:sp>
        <p:nvSpPr>
          <p:cNvPr id="49" name="ZoneTexte 48">
            <a:extLst>
              <a:ext uri="{FF2B5EF4-FFF2-40B4-BE49-F238E27FC236}">
                <a16:creationId xmlns:a16="http://schemas.microsoft.com/office/drawing/2014/main" id="{FFFF3ADA-9E3D-4268-814A-0461BD456176}"/>
              </a:ext>
            </a:extLst>
          </p:cNvPr>
          <p:cNvSpPr txBox="1"/>
          <p:nvPr/>
        </p:nvSpPr>
        <p:spPr>
          <a:xfrm>
            <a:off x="2520968" y="5413056"/>
            <a:ext cx="713080" cy="369332"/>
          </a:xfrm>
          <a:prstGeom prst="rect">
            <a:avLst/>
          </a:prstGeom>
          <a:noFill/>
        </p:spPr>
        <p:txBody>
          <a:bodyPr wrap="none" rtlCol="0">
            <a:spAutoFit/>
          </a:bodyPr>
          <a:lstStyle/>
          <a:p>
            <a:r>
              <a:rPr lang="en-US" b="1" dirty="0"/>
              <a:t>HVAC</a:t>
            </a:r>
          </a:p>
        </p:txBody>
      </p:sp>
      <p:sp>
        <p:nvSpPr>
          <p:cNvPr id="50" name="ZoneTexte 49">
            <a:extLst>
              <a:ext uri="{FF2B5EF4-FFF2-40B4-BE49-F238E27FC236}">
                <a16:creationId xmlns:a16="http://schemas.microsoft.com/office/drawing/2014/main" id="{DE51AFEF-6812-4C0B-9AAB-AEC2EDC7A469}"/>
              </a:ext>
            </a:extLst>
          </p:cNvPr>
          <p:cNvSpPr txBox="1"/>
          <p:nvPr/>
        </p:nvSpPr>
        <p:spPr>
          <a:xfrm>
            <a:off x="3635070" y="5408128"/>
            <a:ext cx="1063496" cy="369332"/>
          </a:xfrm>
          <a:prstGeom prst="rect">
            <a:avLst/>
          </a:prstGeom>
          <a:noFill/>
        </p:spPr>
        <p:txBody>
          <a:bodyPr wrap="none" rtlCol="0">
            <a:spAutoFit/>
          </a:bodyPr>
          <a:lstStyle/>
          <a:p>
            <a:r>
              <a:rPr lang="en-US" b="1"/>
              <a:t>Metering</a:t>
            </a:r>
          </a:p>
        </p:txBody>
      </p:sp>
      <p:sp>
        <p:nvSpPr>
          <p:cNvPr id="51" name="ZoneTexte 50">
            <a:extLst>
              <a:ext uri="{FF2B5EF4-FFF2-40B4-BE49-F238E27FC236}">
                <a16:creationId xmlns:a16="http://schemas.microsoft.com/office/drawing/2014/main" id="{99E03897-C491-41C5-B20B-DFEDBABA2CEE}"/>
              </a:ext>
            </a:extLst>
          </p:cNvPr>
          <p:cNvSpPr txBox="1"/>
          <p:nvPr/>
        </p:nvSpPr>
        <p:spPr>
          <a:xfrm>
            <a:off x="4783101" y="5300407"/>
            <a:ext cx="1409297" cy="584775"/>
          </a:xfrm>
          <a:prstGeom prst="rect">
            <a:avLst/>
          </a:prstGeom>
          <a:noFill/>
        </p:spPr>
        <p:txBody>
          <a:bodyPr wrap="none" rtlCol="0">
            <a:spAutoFit/>
          </a:bodyPr>
          <a:lstStyle/>
          <a:p>
            <a:r>
              <a:rPr lang="en-US" b="1"/>
              <a:t>Automation</a:t>
            </a:r>
          </a:p>
          <a:p>
            <a:r>
              <a:rPr lang="en-US" sz="1400"/>
              <a:t>(Lights, Blinds …)</a:t>
            </a:r>
          </a:p>
        </p:txBody>
      </p:sp>
      <p:sp>
        <p:nvSpPr>
          <p:cNvPr id="52" name="ZoneTexte 51">
            <a:extLst>
              <a:ext uri="{FF2B5EF4-FFF2-40B4-BE49-F238E27FC236}">
                <a16:creationId xmlns:a16="http://schemas.microsoft.com/office/drawing/2014/main" id="{96B622D5-1593-4804-A73C-5070F7897612}"/>
              </a:ext>
            </a:extLst>
          </p:cNvPr>
          <p:cNvSpPr txBox="1"/>
          <p:nvPr/>
        </p:nvSpPr>
        <p:spPr>
          <a:xfrm>
            <a:off x="6190987" y="5175825"/>
            <a:ext cx="1165754" cy="861774"/>
          </a:xfrm>
          <a:prstGeom prst="rect">
            <a:avLst/>
          </a:prstGeom>
          <a:noFill/>
        </p:spPr>
        <p:txBody>
          <a:bodyPr wrap="square" rtlCol="0">
            <a:spAutoFit/>
          </a:bodyPr>
          <a:lstStyle/>
          <a:p>
            <a:pPr algn="ctr"/>
            <a:r>
              <a:rPr lang="en-US" b="1"/>
              <a:t>Safety </a:t>
            </a:r>
          </a:p>
          <a:p>
            <a:pPr algn="ctr"/>
            <a:r>
              <a:rPr lang="en-US" sz="1400"/>
              <a:t>&amp; </a:t>
            </a:r>
          </a:p>
          <a:p>
            <a:pPr algn="ctr"/>
            <a:r>
              <a:rPr lang="en-US" b="1"/>
              <a:t>Security</a:t>
            </a:r>
            <a:endParaRPr lang="en-US" sz="1400" dirty="0"/>
          </a:p>
        </p:txBody>
      </p:sp>
      <p:sp>
        <p:nvSpPr>
          <p:cNvPr id="53" name="ZoneTexte 52">
            <a:extLst>
              <a:ext uri="{FF2B5EF4-FFF2-40B4-BE49-F238E27FC236}">
                <a16:creationId xmlns:a16="http://schemas.microsoft.com/office/drawing/2014/main" id="{34CDB67F-C974-4C20-9D82-A5D048FF093A}"/>
              </a:ext>
            </a:extLst>
          </p:cNvPr>
          <p:cNvSpPr txBox="1"/>
          <p:nvPr/>
        </p:nvSpPr>
        <p:spPr>
          <a:xfrm>
            <a:off x="7360946" y="5226725"/>
            <a:ext cx="1421124" cy="615553"/>
          </a:xfrm>
          <a:prstGeom prst="rect">
            <a:avLst/>
          </a:prstGeom>
          <a:noFill/>
        </p:spPr>
        <p:txBody>
          <a:bodyPr wrap="square" rtlCol="0">
            <a:spAutoFit/>
          </a:bodyPr>
          <a:lstStyle/>
          <a:p>
            <a:pPr algn="ctr"/>
            <a:r>
              <a:rPr lang="en-US" sz="1700" b="1" dirty="0"/>
              <a:t>Occupancy Management</a:t>
            </a:r>
          </a:p>
        </p:txBody>
      </p:sp>
      <p:sp>
        <p:nvSpPr>
          <p:cNvPr id="54" name="ZoneTexte 53">
            <a:extLst>
              <a:ext uri="{FF2B5EF4-FFF2-40B4-BE49-F238E27FC236}">
                <a16:creationId xmlns:a16="http://schemas.microsoft.com/office/drawing/2014/main" id="{D6064927-76E5-47AD-BE6A-B5BDEC5BF726}"/>
              </a:ext>
            </a:extLst>
          </p:cNvPr>
          <p:cNvSpPr txBox="1"/>
          <p:nvPr/>
        </p:nvSpPr>
        <p:spPr>
          <a:xfrm>
            <a:off x="8817840" y="5143540"/>
            <a:ext cx="1165754" cy="800219"/>
          </a:xfrm>
          <a:prstGeom prst="rect">
            <a:avLst/>
          </a:prstGeom>
          <a:noFill/>
        </p:spPr>
        <p:txBody>
          <a:bodyPr wrap="square" rtlCol="0">
            <a:spAutoFit/>
          </a:bodyPr>
          <a:lstStyle/>
          <a:p>
            <a:pPr algn="ctr"/>
            <a:r>
              <a:rPr lang="en-US" b="1" dirty="0"/>
              <a:t>Others …</a:t>
            </a:r>
          </a:p>
          <a:p>
            <a:pPr algn="ctr"/>
            <a:r>
              <a:rPr lang="en-US" sz="1400" dirty="0"/>
              <a:t>Elevators, Signage, etc.</a:t>
            </a:r>
          </a:p>
        </p:txBody>
      </p:sp>
      <p:pic>
        <p:nvPicPr>
          <p:cNvPr id="55" name="Picture 2" descr="Advanced API (ENS) - ONDA DIAS">
            <a:extLst>
              <a:ext uri="{FF2B5EF4-FFF2-40B4-BE49-F238E27FC236}">
                <a16:creationId xmlns:a16="http://schemas.microsoft.com/office/drawing/2014/main" id="{4ACCFFF1-26A2-429E-A907-9ABF781F4E7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59874" y="4146136"/>
            <a:ext cx="747824" cy="74782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Advanced API (ENS) - ONDA DIAS">
            <a:extLst>
              <a:ext uri="{FF2B5EF4-FFF2-40B4-BE49-F238E27FC236}">
                <a16:creationId xmlns:a16="http://schemas.microsoft.com/office/drawing/2014/main" id="{977290A5-BA0F-4BDA-B3BE-EDA6CAD256F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6034" y="3151420"/>
            <a:ext cx="747824" cy="747824"/>
          </a:xfrm>
          <a:prstGeom prst="rect">
            <a:avLst/>
          </a:prstGeom>
          <a:noFill/>
          <a:extLst>
            <a:ext uri="{909E8E84-426E-40DD-AFC4-6F175D3DCCD1}">
              <a14:hiddenFill xmlns:a14="http://schemas.microsoft.com/office/drawing/2010/main">
                <a:solidFill>
                  <a:srgbClr val="FFFFFF"/>
                </a:solidFill>
              </a14:hiddenFill>
            </a:ext>
          </a:extLst>
        </p:spPr>
      </p:pic>
      <p:sp>
        <p:nvSpPr>
          <p:cNvPr id="57" name="ZoneTexte 56">
            <a:extLst>
              <a:ext uri="{FF2B5EF4-FFF2-40B4-BE49-F238E27FC236}">
                <a16:creationId xmlns:a16="http://schemas.microsoft.com/office/drawing/2014/main" id="{0C8EBF1A-750C-45F7-B4AB-E0D4FC0FEE72}"/>
              </a:ext>
            </a:extLst>
          </p:cNvPr>
          <p:cNvSpPr txBox="1"/>
          <p:nvPr/>
        </p:nvSpPr>
        <p:spPr>
          <a:xfrm>
            <a:off x="2414843" y="1199624"/>
            <a:ext cx="3206979" cy="553998"/>
          </a:xfrm>
          <a:prstGeom prst="rect">
            <a:avLst/>
          </a:prstGeom>
          <a:noFill/>
        </p:spPr>
        <p:txBody>
          <a:bodyPr wrap="square" rtlCol="0">
            <a:spAutoFit/>
          </a:bodyPr>
          <a:lstStyle/>
          <a:p>
            <a:pPr algn="ctr"/>
            <a:r>
              <a:rPr lang="en-US" b="1" dirty="0"/>
              <a:t>System Management</a:t>
            </a:r>
          </a:p>
          <a:p>
            <a:pPr algn="ctr"/>
            <a:r>
              <a:rPr lang="en-US" sz="1200" dirty="0"/>
              <a:t>B.I.S Quality Management &amp; Operation process</a:t>
            </a:r>
          </a:p>
        </p:txBody>
      </p:sp>
      <p:sp>
        <p:nvSpPr>
          <p:cNvPr id="58" name="ZoneTexte 57">
            <a:extLst>
              <a:ext uri="{FF2B5EF4-FFF2-40B4-BE49-F238E27FC236}">
                <a16:creationId xmlns:a16="http://schemas.microsoft.com/office/drawing/2014/main" id="{3726EBF3-D68B-409F-801C-BBCDF148F020}"/>
              </a:ext>
            </a:extLst>
          </p:cNvPr>
          <p:cNvSpPr txBox="1"/>
          <p:nvPr/>
        </p:nvSpPr>
        <p:spPr>
          <a:xfrm>
            <a:off x="6448018" y="1094638"/>
            <a:ext cx="3246979" cy="369332"/>
          </a:xfrm>
          <a:prstGeom prst="rect">
            <a:avLst/>
          </a:prstGeom>
          <a:noFill/>
        </p:spPr>
        <p:txBody>
          <a:bodyPr wrap="none" rtlCol="0">
            <a:spAutoFit/>
          </a:bodyPr>
          <a:lstStyle/>
          <a:p>
            <a:r>
              <a:rPr lang="en-US" b="1"/>
              <a:t>External Applications &amp; Services</a:t>
            </a:r>
          </a:p>
        </p:txBody>
      </p:sp>
      <p:pic>
        <p:nvPicPr>
          <p:cNvPr id="59" name="Picture 2" descr="Advanced API (ENS) - ONDA DIAS">
            <a:extLst>
              <a:ext uri="{FF2B5EF4-FFF2-40B4-BE49-F238E27FC236}">
                <a16:creationId xmlns:a16="http://schemas.microsoft.com/office/drawing/2014/main" id="{3D402066-12CA-4855-97FB-C9E283D151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22643" y="3151420"/>
            <a:ext cx="747824" cy="747824"/>
          </a:xfrm>
          <a:prstGeom prst="rect">
            <a:avLst/>
          </a:prstGeom>
          <a:noFill/>
          <a:extLst>
            <a:ext uri="{909E8E84-426E-40DD-AFC4-6F175D3DCCD1}">
              <a14:hiddenFill xmlns:a14="http://schemas.microsoft.com/office/drawing/2010/main">
                <a:solidFill>
                  <a:srgbClr val="FFFFFF"/>
                </a:solidFill>
              </a14:hiddenFill>
            </a:ext>
          </a:extLst>
        </p:spPr>
      </p:pic>
      <p:sp>
        <p:nvSpPr>
          <p:cNvPr id="66" name="ZoneTexte 65">
            <a:extLst>
              <a:ext uri="{FF2B5EF4-FFF2-40B4-BE49-F238E27FC236}">
                <a16:creationId xmlns:a16="http://schemas.microsoft.com/office/drawing/2014/main" id="{D5F71365-72C6-4408-8F4A-F11F09F024AE}"/>
              </a:ext>
            </a:extLst>
          </p:cNvPr>
          <p:cNvSpPr txBox="1"/>
          <p:nvPr/>
        </p:nvSpPr>
        <p:spPr>
          <a:xfrm>
            <a:off x="2502601" y="2724752"/>
            <a:ext cx="679866" cy="369332"/>
          </a:xfrm>
          <a:prstGeom prst="rect">
            <a:avLst/>
          </a:prstGeom>
          <a:noFill/>
        </p:spPr>
        <p:txBody>
          <a:bodyPr wrap="none" rtlCol="0">
            <a:spAutoFit/>
          </a:bodyPr>
          <a:lstStyle/>
          <a:p>
            <a:r>
              <a:rPr lang="en-US" b="1" dirty="0"/>
              <a:t>BACS</a:t>
            </a:r>
          </a:p>
        </p:txBody>
      </p:sp>
      <p:sp>
        <p:nvSpPr>
          <p:cNvPr id="67" name="ZoneTexte 66">
            <a:extLst>
              <a:ext uri="{FF2B5EF4-FFF2-40B4-BE49-F238E27FC236}">
                <a16:creationId xmlns:a16="http://schemas.microsoft.com/office/drawing/2014/main" id="{EF6736DD-2A74-4793-8D44-AA189033318A}"/>
              </a:ext>
            </a:extLst>
          </p:cNvPr>
          <p:cNvSpPr txBox="1"/>
          <p:nvPr/>
        </p:nvSpPr>
        <p:spPr>
          <a:xfrm>
            <a:off x="4813732" y="2740274"/>
            <a:ext cx="1310615" cy="369332"/>
          </a:xfrm>
          <a:prstGeom prst="rect">
            <a:avLst/>
          </a:prstGeom>
          <a:noFill/>
        </p:spPr>
        <p:txBody>
          <a:bodyPr wrap="none" rtlCol="0">
            <a:spAutoFit/>
          </a:bodyPr>
          <a:lstStyle/>
          <a:p>
            <a:r>
              <a:rPr lang="en-US" b="1" dirty="0"/>
              <a:t>Digital Twin</a:t>
            </a:r>
          </a:p>
        </p:txBody>
      </p:sp>
      <p:sp>
        <p:nvSpPr>
          <p:cNvPr id="68" name="ZoneTexte 67">
            <a:extLst>
              <a:ext uri="{FF2B5EF4-FFF2-40B4-BE49-F238E27FC236}">
                <a16:creationId xmlns:a16="http://schemas.microsoft.com/office/drawing/2014/main" id="{1F19DD9E-E1F6-4F95-ACA3-B4B24DD98FF2}"/>
              </a:ext>
            </a:extLst>
          </p:cNvPr>
          <p:cNvSpPr txBox="1"/>
          <p:nvPr/>
        </p:nvSpPr>
        <p:spPr>
          <a:xfrm>
            <a:off x="3491496" y="2558581"/>
            <a:ext cx="1393715" cy="630942"/>
          </a:xfrm>
          <a:prstGeom prst="rect">
            <a:avLst/>
          </a:prstGeom>
          <a:noFill/>
        </p:spPr>
        <p:txBody>
          <a:bodyPr wrap="none" rtlCol="0">
            <a:spAutoFit/>
          </a:bodyPr>
          <a:lstStyle/>
          <a:p>
            <a:pPr algn="ctr"/>
            <a:r>
              <a:rPr lang="en-US" b="1" dirty="0"/>
              <a:t>Energy </a:t>
            </a:r>
          </a:p>
          <a:p>
            <a:pPr algn="ctr"/>
            <a:r>
              <a:rPr lang="en-US" sz="1700" b="1" dirty="0"/>
              <a:t>Management</a:t>
            </a:r>
          </a:p>
        </p:txBody>
      </p:sp>
      <p:sp>
        <p:nvSpPr>
          <p:cNvPr id="69" name="ZoneTexte 68">
            <a:extLst>
              <a:ext uri="{FF2B5EF4-FFF2-40B4-BE49-F238E27FC236}">
                <a16:creationId xmlns:a16="http://schemas.microsoft.com/office/drawing/2014/main" id="{238FD73F-22C2-40A7-A694-B4928D609E41}"/>
              </a:ext>
            </a:extLst>
          </p:cNvPr>
          <p:cNvSpPr txBox="1"/>
          <p:nvPr/>
        </p:nvSpPr>
        <p:spPr>
          <a:xfrm>
            <a:off x="6054004" y="2593947"/>
            <a:ext cx="1443537" cy="630942"/>
          </a:xfrm>
          <a:prstGeom prst="rect">
            <a:avLst/>
          </a:prstGeom>
          <a:noFill/>
        </p:spPr>
        <p:txBody>
          <a:bodyPr wrap="none" rtlCol="0">
            <a:spAutoFit/>
          </a:bodyPr>
          <a:lstStyle/>
          <a:p>
            <a:pPr algn="ctr"/>
            <a:r>
              <a:rPr lang="en-US" b="1" dirty="0"/>
              <a:t>Space</a:t>
            </a:r>
          </a:p>
          <a:p>
            <a:pPr algn="ctr"/>
            <a:r>
              <a:rPr lang="en-US" sz="1700" b="1" dirty="0"/>
              <a:t>Management</a:t>
            </a:r>
          </a:p>
        </p:txBody>
      </p:sp>
      <p:sp>
        <p:nvSpPr>
          <p:cNvPr id="70" name="ZoneTexte 69">
            <a:extLst>
              <a:ext uri="{FF2B5EF4-FFF2-40B4-BE49-F238E27FC236}">
                <a16:creationId xmlns:a16="http://schemas.microsoft.com/office/drawing/2014/main" id="{A9720E47-75D8-4D41-A0AB-3FC5E2AB5AE5}"/>
              </a:ext>
            </a:extLst>
          </p:cNvPr>
          <p:cNvSpPr txBox="1"/>
          <p:nvPr/>
        </p:nvSpPr>
        <p:spPr>
          <a:xfrm>
            <a:off x="7352922" y="2565145"/>
            <a:ext cx="1432957" cy="615553"/>
          </a:xfrm>
          <a:prstGeom prst="rect">
            <a:avLst/>
          </a:prstGeom>
          <a:noFill/>
        </p:spPr>
        <p:txBody>
          <a:bodyPr wrap="none" rtlCol="0">
            <a:spAutoFit/>
          </a:bodyPr>
          <a:lstStyle/>
          <a:p>
            <a:pPr algn="ctr"/>
            <a:r>
              <a:rPr lang="en-US" sz="1700" b="1" dirty="0"/>
              <a:t>Operations </a:t>
            </a:r>
            <a:r>
              <a:rPr lang="en-US" sz="1700" dirty="0"/>
              <a:t>&amp; </a:t>
            </a:r>
          </a:p>
          <a:p>
            <a:pPr algn="ctr"/>
            <a:r>
              <a:rPr lang="en-US" sz="1700" b="1" dirty="0"/>
              <a:t>Maintenance</a:t>
            </a:r>
          </a:p>
        </p:txBody>
      </p:sp>
      <p:sp>
        <p:nvSpPr>
          <p:cNvPr id="71" name="ZoneTexte 70">
            <a:extLst>
              <a:ext uri="{FF2B5EF4-FFF2-40B4-BE49-F238E27FC236}">
                <a16:creationId xmlns:a16="http://schemas.microsoft.com/office/drawing/2014/main" id="{0283DD3E-9DF3-495B-98D5-B975B9832100}"/>
              </a:ext>
            </a:extLst>
          </p:cNvPr>
          <p:cNvSpPr txBox="1"/>
          <p:nvPr/>
        </p:nvSpPr>
        <p:spPr>
          <a:xfrm>
            <a:off x="8831276" y="2717158"/>
            <a:ext cx="1045863" cy="369332"/>
          </a:xfrm>
          <a:prstGeom prst="rect">
            <a:avLst/>
          </a:prstGeom>
          <a:noFill/>
        </p:spPr>
        <p:txBody>
          <a:bodyPr wrap="none" rtlCol="0">
            <a:spAutoFit/>
          </a:bodyPr>
          <a:lstStyle/>
          <a:p>
            <a:pPr algn="ctr"/>
            <a:r>
              <a:rPr lang="en-US" b="1" dirty="0"/>
              <a:t>Others …</a:t>
            </a:r>
            <a:endParaRPr lang="en-US" sz="1700" b="1" dirty="0"/>
          </a:p>
        </p:txBody>
      </p:sp>
      <p:sp>
        <p:nvSpPr>
          <p:cNvPr id="72" name="Rectangle : coins arrondis 71">
            <a:extLst>
              <a:ext uri="{FF2B5EF4-FFF2-40B4-BE49-F238E27FC236}">
                <a16:creationId xmlns:a16="http://schemas.microsoft.com/office/drawing/2014/main" id="{E60B13EA-3E6B-4F54-9C3E-B5A269F8A03F}"/>
              </a:ext>
            </a:extLst>
          </p:cNvPr>
          <p:cNvSpPr/>
          <p:nvPr/>
        </p:nvSpPr>
        <p:spPr>
          <a:xfrm>
            <a:off x="5932289" y="1394873"/>
            <a:ext cx="965087" cy="423082"/>
          </a:xfrm>
          <a:prstGeom prst="roundRect">
            <a:avLst/>
          </a:prstGeom>
          <a:ln>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73" name="Rectangle : coins arrondis 72">
            <a:extLst>
              <a:ext uri="{FF2B5EF4-FFF2-40B4-BE49-F238E27FC236}">
                <a16:creationId xmlns:a16="http://schemas.microsoft.com/office/drawing/2014/main" id="{6AB50A88-EC14-4F44-87AC-DD12FE8DA6D5}"/>
              </a:ext>
            </a:extLst>
          </p:cNvPr>
          <p:cNvSpPr/>
          <p:nvPr/>
        </p:nvSpPr>
        <p:spPr>
          <a:xfrm>
            <a:off x="6945744" y="1394873"/>
            <a:ext cx="965087" cy="423082"/>
          </a:xfrm>
          <a:prstGeom prst="roundRect">
            <a:avLst/>
          </a:prstGeom>
          <a:ln>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74" name="Rectangle : coins arrondis 73">
            <a:extLst>
              <a:ext uri="{FF2B5EF4-FFF2-40B4-BE49-F238E27FC236}">
                <a16:creationId xmlns:a16="http://schemas.microsoft.com/office/drawing/2014/main" id="{E2DAC803-83D6-49ED-8C43-610CD2BF3B96}"/>
              </a:ext>
            </a:extLst>
          </p:cNvPr>
          <p:cNvSpPr/>
          <p:nvPr/>
        </p:nvSpPr>
        <p:spPr>
          <a:xfrm>
            <a:off x="7957096" y="1394873"/>
            <a:ext cx="965087" cy="423082"/>
          </a:xfrm>
          <a:prstGeom prst="roundRect">
            <a:avLst/>
          </a:prstGeom>
          <a:ln>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75" name="Rectangle : coins arrondis 74">
            <a:extLst>
              <a:ext uri="{FF2B5EF4-FFF2-40B4-BE49-F238E27FC236}">
                <a16:creationId xmlns:a16="http://schemas.microsoft.com/office/drawing/2014/main" id="{B6ED237B-0F8C-4B8B-B85C-4DC6EAE0E8FA}"/>
              </a:ext>
            </a:extLst>
          </p:cNvPr>
          <p:cNvSpPr/>
          <p:nvPr/>
        </p:nvSpPr>
        <p:spPr>
          <a:xfrm>
            <a:off x="8949758" y="1394873"/>
            <a:ext cx="965087" cy="423082"/>
          </a:xfrm>
          <a:prstGeom prst="roundRect">
            <a:avLst/>
          </a:prstGeom>
          <a:ln>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76" name="ZoneTexte 75">
            <a:extLst>
              <a:ext uri="{FF2B5EF4-FFF2-40B4-BE49-F238E27FC236}">
                <a16:creationId xmlns:a16="http://schemas.microsoft.com/office/drawing/2014/main" id="{EDCDCB8A-7282-412A-B50E-91E43AB448A7}"/>
              </a:ext>
            </a:extLst>
          </p:cNvPr>
          <p:cNvSpPr txBox="1"/>
          <p:nvPr/>
        </p:nvSpPr>
        <p:spPr>
          <a:xfrm>
            <a:off x="6058987" y="1444869"/>
            <a:ext cx="778061" cy="338554"/>
          </a:xfrm>
          <a:prstGeom prst="rect">
            <a:avLst/>
          </a:prstGeom>
          <a:noFill/>
        </p:spPr>
        <p:txBody>
          <a:bodyPr wrap="square" rtlCol="0">
            <a:spAutoFit/>
          </a:bodyPr>
          <a:lstStyle/>
          <a:p>
            <a:pPr algn="ctr"/>
            <a:r>
              <a:rPr lang="en-US" sz="1600" b="1" dirty="0"/>
              <a:t>ERP</a:t>
            </a:r>
          </a:p>
        </p:txBody>
      </p:sp>
      <p:sp>
        <p:nvSpPr>
          <p:cNvPr id="77" name="ZoneTexte 76">
            <a:extLst>
              <a:ext uri="{FF2B5EF4-FFF2-40B4-BE49-F238E27FC236}">
                <a16:creationId xmlns:a16="http://schemas.microsoft.com/office/drawing/2014/main" id="{7AA164F4-F0BC-4BCA-864E-B19E08C2CDDB}"/>
              </a:ext>
            </a:extLst>
          </p:cNvPr>
          <p:cNvSpPr txBox="1"/>
          <p:nvPr/>
        </p:nvSpPr>
        <p:spPr>
          <a:xfrm>
            <a:off x="6794986" y="1428441"/>
            <a:ext cx="1302826" cy="338554"/>
          </a:xfrm>
          <a:prstGeom prst="rect">
            <a:avLst/>
          </a:prstGeom>
          <a:noFill/>
        </p:spPr>
        <p:txBody>
          <a:bodyPr wrap="square" rtlCol="0">
            <a:spAutoFit/>
          </a:bodyPr>
          <a:lstStyle/>
          <a:p>
            <a:pPr algn="ctr"/>
            <a:r>
              <a:rPr lang="en-US" sz="1600" b="1" dirty="0"/>
              <a:t>Asset Mgt</a:t>
            </a:r>
          </a:p>
        </p:txBody>
      </p:sp>
      <p:sp>
        <p:nvSpPr>
          <p:cNvPr id="78" name="ZoneTexte 77">
            <a:extLst>
              <a:ext uri="{FF2B5EF4-FFF2-40B4-BE49-F238E27FC236}">
                <a16:creationId xmlns:a16="http://schemas.microsoft.com/office/drawing/2014/main" id="{CCB847B4-D858-40D4-97B5-6B9D4FB5A7DE}"/>
              </a:ext>
            </a:extLst>
          </p:cNvPr>
          <p:cNvSpPr txBox="1"/>
          <p:nvPr/>
        </p:nvSpPr>
        <p:spPr>
          <a:xfrm>
            <a:off x="7945089" y="1440660"/>
            <a:ext cx="1001187" cy="338554"/>
          </a:xfrm>
          <a:prstGeom prst="rect">
            <a:avLst/>
          </a:prstGeom>
          <a:noFill/>
        </p:spPr>
        <p:txBody>
          <a:bodyPr wrap="square" rtlCol="0">
            <a:spAutoFit/>
          </a:bodyPr>
          <a:lstStyle/>
          <a:p>
            <a:pPr algn="ctr"/>
            <a:r>
              <a:rPr lang="en-US" sz="1600" b="1" dirty="0"/>
              <a:t>Analytics</a:t>
            </a:r>
          </a:p>
        </p:txBody>
      </p:sp>
      <p:sp>
        <p:nvSpPr>
          <p:cNvPr id="79" name="ZoneTexte 78">
            <a:extLst>
              <a:ext uri="{FF2B5EF4-FFF2-40B4-BE49-F238E27FC236}">
                <a16:creationId xmlns:a16="http://schemas.microsoft.com/office/drawing/2014/main" id="{B2FF8C63-DAAF-4147-ACAB-92B25CB67C52}"/>
              </a:ext>
            </a:extLst>
          </p:cNvPr>
          <p:cNvSpPr txBox="1"/>
          <p:nvPr/>
        </p:nvSpPr>
        <p:spPr>
          <a:xfrm>
            <a:off x="8928024" y="1435727"/>
            <a:ext cx="1001187" cy="338554"/>
          </a:xfrm>
          <a:prstGeom prst="rect">
            <a:avLst/>
          </a:prstGeom>
          <a:noFill/>
        </p:spPr>
        <p:txBody>
          <a:bodyPr wrap="square" rtlCol="0">
            <a:spAutoFit/>
          </a:bodyPr>
          <a:lstStyle/>
          <a:p>
            <a:pPr algn="ctr"/>
            <a:r>
              <a:rPr lang="en-US" sz="1600" b="1" dirty="0"/>
              <a:t>Others …</a:t>
            </a:r>
          </a:p>
        </p:txBody>
      </p:sp>
      <p:sp>
        <p:nvSpPr>
          <p:cNvPr id="81" name="Parenthèse fermante 80">
            <a:extLst>
              <a:ext uri="{FF2B5EF4-FFF2-40B4-BE49-F238E27FC236}">
                <a16:creationId xmlns:a16="http://schemas.microsoft.com/office/drawing/2014/main" id="{D4F66EAC-018A-4BB0-9D03-920B6248CFD1}"/>
              </a:ext>
            </a:extLst>
          </p:cNvPr>
          <p:cNvSpPr/>
          <p:nvPr/>
        </p:nvSpPr>
        <p:spPr>
          <a:xfrm>
            <a:off x="9992133" y="1920061"/>
            <a:ext cx="45719" cy="1680398"/>
          </a:xfrm>
          <a:prstGeom prst="rightBracket">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60" name="Titre 59">
            <a:extLst>
              <a:ext uri="{FF2B5EF4-FFF2-40B4-BE49-F238E27FC236}">
                <a16:creationId xmlns:a16="http://schemas.microsoft.com/office/drawing/2014/main" id="{235515C8-CC48-4C7E-B2F8-A61598563773}"/>
              </a:ext>
            </a:extLst>
          </p:cNvPr>
          <p:cNvSpPr>
            <a:spLocks noGrp="1"/>
          </p:cNvSpPr>
          <p:nvPr>
            <p:ph type="title"/>
          </p:nvPr>
        </p:nvSpPr>
        <p:spPr/>
        <p:txBody>
          <a:bodyPr/>
          <a:lstStyle/>
          <a:p>
            <a:r>
              <a:rPr lang="fr-FR" dirty="0"/>
              <a:t>BUILDING INFORMATION SYSTEM (B.I.S.)</a:t>
            </a:r>
          </a:p>
        </p:txBody>
      </p:sp>
    </p:spTree>
    <p:extLst>
      <p:ext uri="{BB962C8B-B14F-4D97-AF65-F5344CB8AC3E}">
        <p14:creationId xmlns:p14="http://schemas.microsoft.com/office/powerpoint/2010/main" val="26910396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4" name="Groupe 26">
            <a:extLst>
              <a:ext uri="{FF2B5EF4-FFF2-40B4-BE49-F238E27FC236}">
                <a16:creationId xmlns:a16="http://schemas.microsoft.com/office/drawing/2014/main" id="{CC834226-6E8D-4D3B-9B88-4D136E2AB8E7}"/>
              </a:ext>
            </a:extLst>
          </p:cNvPr>
          <p:cNvGrpSpPr>
            <a:grpSpLocks/>
          </p:cNvGrpSpPr>
          <p:nvPr/>
        </p:nvGrpSpPr>
        <p:grpSpPr bwMode="auto">
          <a:xfrm>
            <a:off x="1373881" y="1463718"/>
            <a:ext cx="7464425" cy="4594225"/>
            <a:chOff x="1743616" y="1080674"/>
            <a:chExt cx="8044196" cy="5076019"/>
          </a:xfrm>
        </p:grpSpPr>
        <p:sp>
          <p:nvSpPr>
            <p:cNvPr id="56" name="Rectangle 55">
              <a:extLst>
                <a:ext uri="{FF2B5EF4-FFF2-40B4-BE49-F238E27FC236}">
                  <a16:creationId xmlns:a16="http://schemas.microsoft.com/office/drawing/2014/main" id="{4DF149AB-84E1-4D50-90C1-F075C9BC7B61}"/>
                </a:ext>
              </a:extLst>
            </p:cNvPr>
            <p:cNvSpPr/>
            <p:nvPr/>
          </p:nvSpPr>
          <p:spPr>
            <a:xfrm>
              <a:off x="8859086" y="1949171"/>
              <a:ext cx="928726" cy="4205934"/>
            </a:xfrm>
            <a:prstGeom prst="rect">
              <a:avLst/>
            </a:prstGeom>
            <a:solidFill>
              <a:schemeClr val="accent3">
                <a:lumMod val="50000"/>
              </a:schemeClr>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82C4223D-3474-4541-AA99-3A556FE8F4D6}"/>
                </a:ext>
              </a:extLst>
            </p:cNvPr>
            <p:cNvSpPr/>
            <p:nvPr/>
          </p:nvSpPr>
          <p:spPr>
            <a:xfrm>
              <a:off x="4013835" y="5077027"/>
              <a:ext cx="4670619" cy="1062200"/>
            </a:xfrm>
            <a:prstGeom prst="rect">
              <a:avLst/>
            </a:prstGeom>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491BD945-F5DE-4FE5-A3B8-FEB79570C5CC}"/>
                </a:ext>
              </a:extLst>
            </p:cNvPr>
            <p:cNvSpPr/>
            <p:nvPr/>
          </p:nvSpPr>
          <p:spPr>
            <a:xfrm>
              <a:off x="4013835" y="4300619"/>
              <a:ext cx="4670619" cy="698607"/>
            </a:xfrm>
            <a:prstGeom prst="rect">
              <a:avLst/>
            </a:prstGeom>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B3330266-CD9A-425E-83F0-3550A9E3F347}"/>
                </a:ext>
              </a:extLst>
            </p:cNvPr>
            <p:cNvSpPr/>
            <p:nvPr/>
          </p:nvSpPr>
          <p:spPr>
            <a:xfrm>
              <a:off x="4013835" y="3522625"/>
              <a:ext cx="4670619" cy="698607"/>
            </a:xfrm>
            <a:prstGeom prst="rect">
              <a:avLst/>
            </a:prstGeom>
            <a:solidFill>
              <a:srgbClr val="156CAF"/>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C8B7A1D1-6EB8-47EE-812E-8E12D0D793A5}"/>
                </a:ext>
              </a:extLst>
            </p:cNvPr>
            <p:cNvSpPr/>
            <p:nvPr/>
          </p:nvSpPr>
          <p:spPr>
            <a:xfrm>
              <a:off x="4013835" y="2733516"/>
              <a:ext cx="4670619" cy="698607"/>
            </a:xfrm>
            <a:prstGeom prst="rect">
              <a:avLst/>
            </a:prstGeom>
            <a:solidFill>
              <a:srgbClr val="B6CA0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821E08B5-4BF0-4DEF-81E0-D620209EEAB8}"/>
                </a:ext>
              </a:extLst>
            </p:cNvPr>
            <p:cNvSpPr/>
            <p:nvPr/>
          </p:nvSpPr>
          <p:spPr>
            <a:xfrm>
              <a:off x="4013835" y="1949171"/>
              <a:ext cx="4670619" cy="698607"/>
            </a:xfrm>
            <a:prstGeom prst="rect">
              <a:avLst/>
            </a:prstGeom>
            <a:solidFill>
              <a:schemeClr val="accent1">
                <a:lumMod val="60000"/>
                <a:lumOff val="40000"/>
              </a:schemeClr>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1" name="ZoneTexte 10">
              <a:extLst>
                <a:ext uri="{FF2B5EF4-FFF2-40B4-BE49-F238E27FC236}">
                  <a16:creationId xmlns:a16="http://schemas.microsoft.com/office/drawing/2014/main" id="{1834A11F-6830-47CF-9D3C-905E5B625CA0}"/>
                </a:ext>
              </a:extLst>
            </p:cNvPr>
            <p:cNvSpPr txBox="1"/>
            <p:nvPr/>
          </p:nvSpPr>
          <p:spPr>
            <a:xfrm>
              <a:off x="5364853" y="5423155"/>
              <a:ext cx="1870153" cy="369944"/>
            </a:xfrm>
            <a:prstGeom prst="rect">
              <a:avLst/>
            </a:prstGeom>
            <a:noFill/>
          </p:spPr>
          <p:txBody>
            <a:bodyPr wrap="none">
              <a:spAutoFit/>
            </a:bodyPr>
            <a:lstStyle/>
            <a:p>
              <a:pPr>
                <a:defRPr/>
              </a:pPr>
              <a:r>
                <a:rPr lang="en-US" dirty="0">
                  <a:latin typeface="+mn-lt"/>
                </a:rPr>
                <a:t>Building Structure</a:t>
              </a:r>
            </a:p>
          </p:txBody>
        </p:sp>
        <p:sp>
          <p:nvSpPr>
            <p:cNvPr id="13" name="ZoneTexte 12">
              <a:extLst>
                <a:ext uri="{FF2B5EF4-FFF2-40B4-BE49-F238E27FC236}">
                  <a16:creationId xmlns:a16="http://schemas.microsoft.com/office/drawing/2014/main" id="{531F83B7-25BA-4202-A3CC-1601AF921D80}"/>
                </a:ext>
              </a:extLst>
            </p:cNvPr>
            <p:cNvSpPr txBox="1"/>
            <p:nvPr/>
          </p:nvSpPr>
          <p:spPr>
            <a:xfrm>
              <a:off x="5187046" y="4484798"/>
              <a:ext cx="2332135" cy="368357"/>
            </a:xfrm>
            <a:prstGeom prst="rect">
              <a:avLst/>
            </a:prstGeom>
            <a:noFill/>
          </p:spPr>
          <p:txBody>
            <a:bodyPr wrap="none">
              <a:spAutoFit/>
            </a:bodyPr>
            <a:lstStyle/>
            <a:p>
              <a:pPr>
                <a:defRPr/>
              </a:pPr>
              <a:r>
                <a:rPr lang="en-US" dirty="0">
                  <a:latin typeface="+mn-lt"/>
                </a:rPr>
                <a:t>Field Systems (BACS …)</a:t>
              </a:r>
            </a:p>
          </p:txBody>
        </p:sp>
        <p:sp>
          <p:nvSpPr>
            <p:cNvPr id="14" name="ZoneTexte 13">
              <a:extLst>
                <a:ext uri="{FF2B5EF4-FFF2-40B4-BE49-F238E27FC236}">
                  <a16:creationId xmlns:a16="http://schemas.microsoft.com/office/drawing/2014/main" id="{053EF254-6B4F-4194-B40F-8191BC2D8D6A}"/>
                </a:ext>
              </a:extLst>
            </p:cNvPr>
            <p:cNvSpPr txBox="1"/>
            <p:nvPr/>
          </p:nvSpPr>
          <p:spPr>
            <a:xfrm>
              <a:off x="4710776" y="3654408"/>
              <a:ext cx="3119568" cy="368357"/>
            </a:xfrm>
            <a:prstGeom prst="rect">
              <a:avLst/>
            </a:prstGeom>
            <a:noFill/>
          </p:spPr>
          <p:txBody>
            <a:bodyPr wrap="none">
              <a:spAutoFit/>
            </a:bodyPr>
            <a:lstStyle/>
            <a:p>
              <a:pPr>
                <a:defRPr/>
              </a:pPr>
              <a:r>
                <a:rPr lang="en-US" b="1" dirty="0">
                  <a:solidFill>
                    <a:schemeClr val="bg1"/>
                  </a:solidFill>
                  <a:effectLst>
                    <a:outerShdw blurRad="38100" dist="38100" dir="2700000" algn="tl">
                      <a:srgbClr val="000000">
                        <a:alpha val="43137"/>
                      </a:srgbClr>
                    </a:outerShdw>
                  </a:effectLst>
                  <a:latin typeface="+mn-lt"/>
                </a:rPr>
                <a:t>Communication  Infrastructure</a:t>
              </a:r>
            </a:p>
          </p:txBody>
        </p:sp>
        <p:sp>
          <p:nvSpPr>
            <p:cNvPr id="15" name="ZoneTexte 14">
              <a:extLst>
                <a:ext uri="{FF2B5EF4-FFF2-40B4-BE49-F238E27FC236}">
                  <a16:creationId xmlns:a16="http://schemas.microsoft.com/office/drawing/2014/main" id="{94FCC8ED-4D6A-4FF6-BA85-02E5C62C2841}"/>
                </a:ext>
              </a:extLst>
            </p:cNvPr>
            <p:cNvSpPr txBox="1"/>
            <p:nvPr/>
          </p:nvSpPr>
          <p:spPr>
            <a:xfrm>
              <a:off x="4899697" y="2890702"/>
              <a:ext cx="2702037" cy="368357"/>
            </a:xfrm>
            <a:prstGeom prst="rect">
              <a:avLst/>
            </a:prstGeom>
            <a:noFill/>
          </p:spPr>
          <p:txBody>
            <a:bodyPr wrap="none">
              <a:spAutoFit/>
            </a:bodyPr>
            <a:lstStyle>
              <a:defPPr>
                <a:defRPr lang="fr-FR"/>
              </a:defPPr>
              <a:lvl1pPr>
                <a:defRPr b="1">
                  <a:solidFill>
                    <a:schemeClr val="bg1"/>
                  </a:solidFill>
                  <a:effectLst>
                    <a:outerShdw blurRad="38100" dist="38100" dir="2700000" algn="tl">
                      <a:srgbClr val="000000">
                        <a:alpha val="43137"/>
                      </a:srgbClr>
                    </a:outerShdw>
                  </a:effectLst>
                  <a:latin typeface="+mn-lt"/>
                </a:defRPr>
              </a:lvl1pPr>
            </a:lstStyle>
            <a:p>
              <a:pPr>
                <a:defRPr/>
              </a:pPr>
              <a:r>
                <a:rPr lang="en-US" dirty="0"/>
                <a:t>Building Operating System</a:t>
              </a:r>
            </a:p>
          </p:txBody>
        </p:sp>
        <p:sp>
          <p:nvSpPr>
            <p:cNvPr id="16" name="ZoneTexte 15">
              <a:extLst>
                <a:ext uri="{FF2B5EF4-FFF2-40B4-BE49-F238E27FC236}">
                  <a16:creationId xmlns:a16="http://schemas.microsoft.com/office/drawing/2014/main" id="{E233900F-BA35-47E9-8707-99E6F841DF5F}"/>
                </a:ext>
              </a:extLst>
            </p:cNvPr>
            <p:cNvSpPr txBox="1"/>
            <p:nvPr/>
          </p:nvSpPr>
          <p:spPr>
            <a:xfrm>
              <a:off x="5153708" y="2098419"/>
              <a:ext cx="2498829" cy="369944"/>
            </a:xfrm>
            <a:prstGeom prst="rect">
              <a:avLst/>
            </a:prstGeom>
            <a:noFill/>
          </p:spPr>
          <p:txBody>
            <a:bodyPr wrap="none">
              <a:spAutoFit/>
            </a:bodyPr>
            <a:lstStyle>
              <a:defPPr>
                <a:defRPr lang="fr-FR"/>
              </a:defPPr>
              <a:lvl1pPr>
                <a:defRPr b="1">
                  <a:solidFill>
                    <a:schemeClr val="bg1"/>
                  </a:solidFill>
                  <a:effectLst>
                    <a:outerShdw blurRad="38100" dist="38100" dir="2700000" algn="tl">
                      <a:srgbClr val="000000">
                        <a:alpha val="43137"/>
                      </a:srgbClr>
                    </a:outerShdw>
                  </a:effectLst>
                  <a:latin typeface="+mn-lt"/>
                </a:defRPr>
              </a:lvl1pPr>
            </a:lstStyle>
            <a:p>
              <a:pPr>
                <a:defRPr/>
              </a:pPr>
              <a:r>
                <a:rPr lang="en-US" dirty="0"/>
                <a:t>Building &amp; User Services</a:t>
              </a:r>
            </a:p>
          </p:txBody>
        </p:sp>
        <p:sp>
          <p:nvSpPr>
            <p:cNvPr id="24" name="Rectangle 23">
              <a:extLst>
                <a:ext uri="{FF2B5EF4-FFF2-40B4-BE49-F238E27FC236}">
                  <a16:creationId xmlns:a16="http://schemas.microsoft.com/office/drawing/2014/main" id="{87D75C7E-AC47-4CFA-B5B6-12614A527EF9}"/>
                </a:ext>
              </a:extLst>
            </p:cNvPr>
            <p:cNvSpPr/>
            <p:nvPr/>
          </p:nvSpPr>
          <p:spPr>
            <a:xfrm>
              <a:off x="8808284" y="4591177"/>
              <a:ext cx="587399" cy="1565516"/>
            </a:xfrm>
            <a:prstGeom prst="rect">
              <a:avLst/>
            </a:prstGeom>
            <a:solidFill>
              <a:srgbClr val="5C9D18"/>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dirty="0"/>
            </a:p>
          </p:txBody>
        </p:sp>
        <p:sp>
          <p:nvSpPr>
            <p:cNvPr id="25" name="Rectangle 24">
              <a:extLst>
                <a:ext uri="{FF2B5EF4-FFF2-40B4-BE49-F238E27FC236}">
                  <a16:creationId xmlns:a16="http://schemas.microsoft.com/office/drawing/2014/main" id="{F64F6959-267D-4871-A7F7-4A5C0161207B}"/>
                </a:ext>
              </a:extLst>
            </p:cNvPr>
            <p:cNvSpPr/>
            <p:nvPr/>
          </p:nvSpPr>
          <p:spPr>
            <a:xfrm>
              <a:off x="8813047" y="1949171"/>
              <a:ext cx="576287" cy="2642007"/>
            </a:xfrm>
            <a:prstGeom prst="rect">
              <a:avLst/>
            </a:prstGeom>
            <a:solidFill>
              <a:srgbClr val="5C9D18"/>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dirty="0"/>
            </a:p>
          </p:txBody>
        </p:sp>
        <p:sp>
          <p:nvSpPr>
            <p:cNvPr id="23" name="ZoneTexte 22">
              <a:extLst>
                <a:ext uri="{FF2B5EF4-FFF2-40B4-BE49-F238E27FC236}">
                  <a16:creationId xmlns:a16="http://schemas.microsoft.com/office/drawing/2014/main" id="{6563C745-CD28-4601-91CE-EE9586F59B77}"/>
                </a:ext>
              </a:extLst>
            </p:cNvPr>
            <p:cNvSpPr txBox="1"/>
            <p:nvPr/>
          </p:nvSpPr>
          <p:spPr>
            <a:xfrm rot="16200000">
              <a:off x="8790788" y="5264401"/>
              <a:ext cx="576352" cy="369902"/>
            </a:xfrm>
            <a:prstGeom prst="rect">
              <a:avLst/>
            </a:prstGeom>
            <a:noFill/>
          </p:spPr>
          <p:txBody>
            <a:bodyPr wrap="none">
              <a:spAutoFit/>
            </a:bodyPr>
            <a:lstStyle>
              <a:defPPr>
                <a:defRPr lang="fr-FR"/>
              </a:defPPr>
              <a:lvl1pPr>
                <a:defRPr b="1">
                  <a:solidFill>
                    <a:schemeClr val="bg1"/>
                  </a:solidFill>
                  <a:effectLst>
                    <a:outerShdw blurRad="38100" dist="38100" dir="2700000" algn="tl">
                      <a:srgbClr val="000000">
                        <a:alpha val="43137"/>
                      </a:srgbClr>
                    </a:outerShdw>
                  </a:effectLst>
                  <a:latin typeface="+mn-lt"/>
                </a:defRPr>
              </a:lvl1pPr>
            </a:lstStyle>
            <a:p>
              <a:pPr>
                <a:defRPr/>
              </a:pPr>
              <a:r>
                <a:rPr lang="en-US" dirty="0"/>
                <a:t>BIM</a:t>
              </a:r>
            </a:p>
          </p:txBody>
        </p:sp>
        <p:sp>
          <p:nvSpPr>
            <p:cNvPr id="28" name="ZoneTexte 27">
              <a:extLst>
                <a:ext uri="{FF2B5EF4-FFF2-40B4-BE49-F238E27FC236}">
                  <a16:creationId xmlns:a16="http://schemas.microsoft.com/office/drawing/2014/main" id="{402ED536-9F58-4072-AD52-C13C07FCCB5F}"/>
                </a:ext>
              </a:extLst>
            </p:cNvPr>
            <p:cNvSpPr txBox="1"/>
            <p:nvPr/>
          </p:nvSpPr>
          <p:spPr>
            <a:xfrm rot="16200000">
              <a:off x="8926484" y="3960070"/>
              <a:ext cx="1311477" cy="369903"/>
            </a:xfrm>
            <a:prstGeom prst="rect">
              <a:avLst/>
            </a:prstGeom>
            <a:noFill/>
          </p:spPr>
          <p:txBody>
            <a:bodyPr wrap="none">
              <a:spAutoFit/>
            </a:bodyPr>
            <a:lstStyle>
              <a:defPPr>
                <a:defRPr lang="fr-FR"/>
              </a:defPPr>
              <a:lvl1pPr>
                <a:defRPr b="1">
                  <a:solidFill>
                    <a:schemeClr val="bg1"/>
                  </a:solidFill>
                  <a:effectLst>
                    <a:outerShdw blurRad="38100" dist="38100" dir="2700000" algn="tl">
                      <a:srgbClr val="000000">
                        <a:alpha val="43137"/>
                      </a:srgbClr>
                    </a:outerShdw>
                  </a:effectLst>
                  <a:latin typeface="+mn-lt"/>
                </a:defRPr>
              </a:lvl1pPr>
            </a:lstStyle>
            <a:p>
              <a:pPr>
                <a:defRPr/>
              </a:pPr>
              <a:r>
                <a:rPr lang="en-US" dirty="0"/>
                <a:t>Digital Twin</a:t>
              </a:r>
            </a:p>
          </p:txBody>
        </p:sp>
        <p:sp>
          <p:nvSpPr>
            <p:cNvPr id="31" name="ZoneTexte 30">
              <a:extLst>
                <a:ext uri="{FF2B5EF4-FFF2-40B4-BE49-F238E27FC236}">
                  <a16:creationId xmlns:a16="http://schemas.microsoft.com/office/drawing/2014/main" id="{684E7C00-EEB3-417D-A7B3-1E10C0259A02}"/>
                </a:ext>
              </a:extLst>
            </p:cNvPr>
            <p:cNvSpPr txBox="1"/>
            <p:nvPr/>
          </p:nvSpPr>
          <p:spPr>
            <a:xfrm rot="16200000">
              <a:off x="8363683" y="3098718"/>
              <a:ext cx="1451198" cy="368315"/>
            </a:xfrm>
            <a:prstGeom prst="rect">
              <a:avLst/>
            </a:prstGeom>
            <a:noFill/>
          </p:spPr>
          <p:txBody>
            <a:bodyPr wrap="none">
              <a:spAutoFit/>
            </a:bodyPr>
            <a:lstStyle>
              <a:defPPr>
                <a:defRPr lang="fr-FR"/>
              </a:defPPr>
              <a:lvl1pPr>
                <a:defRPr b="1">
                  <a:solidFill>
                    <a:schemeClr val="bg1"/>
                  </a:solidFill>
                  <a:effectLst>
                    <a:outerShdw blurRad="38100" dist="38100" dir="2700000" algn="tl">
                      <a:srgbClr val="000000">
                        <a:alpha val="43137"/>
                      </a:srgbClr>
                    </a:outerShdw>
                  </a:effectLst>
                  <a:latin typeface="+mn-lt"/>
                </a:defRPr>
              </a:lvl1pPr>
            </a:lstStyle>
            <a:p>
              <a:pPr>
                <a:defRPr/>
              </a:pPr>
              <a:r>
                <a:rPr lang="en-US" dirty="0"/>
                <a:t> Data Models</a:t>
              </a:r>
            </a:p>
          </p:txBody>
        </p:sp>
        <p:sp>
          <p:nvSpPr>
            <p:cNvPr id="57" name="Rectangle 56">
              <a:extLst>
                <a:ext uri="{FF2B5EF4-FFF2-40B4-BE49-F238E27FC236}">
                  <a16:creationId xmlns:a16="http://schemas.microsoft.com/office/drawing/2014/main" id="{18217B30-6614-44F3-A44D-2D04EE9A81A6}"/>
                </a:ext>
              </a:extLst>
            </p:cNvPr>
            <p:cNvSpPr/>
            <p:nvPr/>
          </p:nvSpPr>
          <p:spPr>
            <a:xfrm>
              <a:off x="1743616" y="1949171"/>
              <a:ext cx="2178140" cy="4205934"/>
            </a:xfrm>
            <a:prstGeom prst="rect">
              <a:avLst/>
            </a:prstGeom>
            <a:solidFill>
              <a:schemeClr val="accent3">
                <a:lumMod val="50000"/>
              </a:schemeClr>
            </a:solidFill>
            <a:ln/>
          </p:spPr>
          <p:style>
            <a:lnRef idx="0">
              <a:schemeClr val="accent3"/>
            </a:lnRef>
            <a:fillRef idx="1003">
              <a:schemeClr val="dk2"/>
            </a:fillRef>
            <a:effectRef idx="3">
              <a:schemeClr val="accent3"/>
            </a:effectRef>
            <a:fontRef idx="minor">
              <a:schemeClr val="lt1"/>
            </a:fontRef>
          </p:style>
          <p:txBody>
            <a:bodyPr anchor="ctr"/>
            <a:lstStyle/>
            <a:p>
              <a:pPr algn="ctr">
                <a:defRPr/>
              </a:pPr>
              <a:endParaRPr lang="en-US" dirty="0"/>
            </a:p>
          </p:txBody>
        </p:sp>
        <p:sp>
          <p:nvSpPr>
            <p:cNvPr id="58" name="ZoneTexte 57">
              <a:extLst>
                <a:ext uri="{FF2B5EF4-FFF2-40B4-BE49-F238E27FC236}">
                  <a16:creationId xmlns:a16="http://schemas.microsoft.com/office/drawing/2014/main" id="{C1EF037C-4D6F-4B52-918E-191B8ACC8F88}"/>
                </a:ext>
              </a:extLst>
            </p:cNvPr>
            <p:cNvSpPr txBox="1"/>
            <p:nvPr/>
          </p:nvSpPr>
          <p:spPr>
            <a:xfrm>
              <a:off x="1873796" y="2139700"/>
              <a:ext cx="1993983" cy="3693093"/>
            </a:xfrm>
            <a:prstGeom prst="rect">
              <a:avLst/>
            </a:prstGeom>
            <a:noFill/>
          </p:spPr>
          <p:txBody>
            <a:bodyPr wrap="none">
              <a:spAutoFit/>
            </a:bodyPr>
            <a:lstStyle>
              <a:defPPr>
                <a:defRPr lang="fr-FR"/>
              </a:defPPr>
              <a:lvl1pPr>
                <a:defRPr b="1">
                  <a:solidFill>
                    <a:schemeClr val="bg1"/>
                  </a:solidFill>
                  <a:effectLst>
                    <a:outerShdw blurRad="38100" dist="38100" dir="2700000" algn="tl">
                      <a:srgbClr val="000000">
                        <a:alpha val="43137"/>
                      </a:srgbClr>
                    </a:outerShdw>
                  </a:effectLst>
                  <a:latin typeface="+mn-lt"/>
                </a:defRPr>
              </a:lvl1pPr>
            </a:lstStyle>
            <a:p>
              <a:pPr algn="ctr">
                <a:defRPr/>
              </a:pPr>
              <a:r>
                <a:rPr lang="en-US" dirty="0"/>
                <a:t>Impacting </a:t>
              </a:r>
            </a:p>
            <a:p>
              <a:pPr algn="ctr">
                <a:defRPr/>
              </a:pPr>
              <a:r>
                <a:rPr lang="en-US" dirty="0"/>
                <a:t>Technologies </a:t>
              </a:r>
            </a:p>
            <a:p>
              <a:pPr algn="ctr">
                <a:defRPr/>
              </a:pPr>
              <a:r>
                <a:rPr lang="en-US" dirty="0"/>
                <a:t>&amp; </a:t>
              </a:r>
            </a:p>
            <a:p>
              <a:pPr algn="ctr">
                <a:defRPr/>
              </a:pPr>
              <a:r>
                <a:rPr lang="en-US" dirty="0"/>
                <a:t>Open Standards</a:t>
              </a:r>
            </a:p>
            <a:p>
              <a:pPr>
                <a:defRPr/>
              </a:pPr>
              <a:endParaRPr lang="en-US" dirty="0"/>
            </a:p>
            <a:p>
              <a:pPr>
                <a:defRPr/>
              </a:pPr>
              <a:endParaRPr lang="en-US" dirty="0"/>
            </a:p>
            <a:p>
              <a:pPr marL="285750" indent="-285750">
                <a:buFont typeface="Wingdings" panose="05000000000000000000" pitchFamily="2" charset="2"/>
                <a:buChar char="§"/>
                <a:defRPr/>
              </a:pPr>
              <a:r>
                <a:rPr lang="en-US" dirty="0"/>
                <a:t>AI</a:t>
              </a:r>
            </a:p>
            <a:p>
              <a:pPr marL="285750" indent="-285750">
                <a:buFont typeface="Wingdings" panose="05000000000000000000" pitchFamily="2" charset="2"/>
                <a:buChar char="§"/>
                <a:defRPr/>
              </a:pPr>
              <a:r>
                <a:rPr lang="en-US" dirty="0"/>
                <a:t>Wireless (5G…)</a:t>
              </a:r>
            </a:p>
            <a:p>
              <a:pPr marL="285750" indent="-285750">
                <a:buFont typeface="Wingdings" panose="05000000000000000000" pitchFamily="2" charset="2"/>
                <a:buChar char="§"/>
                <a:defRPr/>
              </a:pPr>
              <a:r>
                <a:rPr lang="en-US" dirty="0"/>
                <a:t>Blockchain</a:t>
              </a:r>
            </a:p>
            <a:p>
              <a:pPr marL="285750" indent="-285750">
                <a:buFont typeface="Wingdings" panose="05000000000000000000" pitchFamily="2" charset="2"/>
                <a:buChar char="§"/>
                <a:defRPr/>
              </a:pPr>
              <a:r>
                <a:rPr lang="en-US" dirty="0"/>
                <a:t>DC</a:t>
              </a:r>
            </a:p>
            <a:p>
              <a:pPr marL="285750" indent="-285750">
                <a:buFont typeface="Wingdings" panose="05000000000000000000" pitchFamily="2" charset="2"/>
                <a:buChar char="§"/>
                <a:defRPr/>
              </a:pPr>
              <a:r>
                <a:rPr lang="en-US" dirty="0"/>
                <a:t>Cybersecurity</a:t>
              </a:r>
            </a:p>
            <a:p>
              <a:pPr marL="285750" indent="-285750">
                <a:buFont typeface="Wingdings" panose="05000000000000000000" pitchFamily="2" charset="2"/>
                <a:buChar char="§"/>
                <a:defRPr/>
              </a:pPr>
              <a:r>
                <a:rPr lang="en-US" dirty="0"/>
                <a:t>Open API</a:t>
              </a:r>
            </a:p>
            <a:p>
              <a:pPr marL="285750" indent="-285750">
                <a:buFont typeface="Wingdings" panose="05000000000000000000" pitchFamily="2" charset="2"/>
                <a:buChar char="§"/>
                <a:defRPr/>
              </a:pPr>
              <a:r>
                <a:rPr lang="en-US" dirty="0"/>
                <a:t>…</a:t>
              </a:r>
            </a:p>
          </p:txBody>
        </p:sp>
        <p:sp>
          <p:nvSpPr>
            <p:cNvPr id="22" name="Rectangle 21">
              <a:extLst>
                <a:ext uri="{FF2B5EF4-FFF2-40B4-BE49-F238E27FC236}">
                  <a16:creationId xmlns:a16="http://schemas.microsoft.com/office/drawing/2014/main" id="{5B0B96DF-487C-48D0-BE63-54A1E671C455}"/>
                </a:ext>
              </a:extLst>
            </p:cNvPr>
            <p:cNvSpPr/>
            <p:nvPr/>
          </p:nvSpPr>
          <p:spPr>
            <a:xfrm>
              <a:off x="1743616" y="1080674"/>
              <a:ext cx="8044196" cy="803399"/>
            </a:xfrm>
            <a:prstGeom prst="rect">
              <a:avLst/>
            </a:prstGeom>
            <a:solidFill>
              <a:srgbClr val="B8BAC2"/>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fr-FR" dirty="0"/>
            </a:p>
          </p:txBody>
        </p:sp>
        <p:sp>
          <p:nvSpPr>
            <p:cNvPr id="48" name="ZoneTexte 47">
              <a:extLst>
                <a:ext uri="{FF2B5EF4-FFF2-40B4-BE49-F238E27FC236}">
                  <a16:creationId xmlns:a16="http://schemas.microsoft.com/office/drawing/2014/main" id="{474927EC-B33C-4898-99F5-0DC6D7F08266}"/>
                </a:ext>
              </a:extLst>
            </p:cNvPr>
            <p:cNvSpPr txBox="1"/>
            <p:nvPr/>
          </p:nvSpPr>
          <p:spPr>
            <a:xfrm>
              <a:off x="2573912" y="1231510"/>
              <a:ext cx="6658251" cy="462033"/>
            </a:xfrm>
            <a:prstGeom prst="rect">
              <a:avLst/>
            </a:prstGeom>
            <a:noFill/>
          </p:spPr>
          <p:txBody>
            <a:bodyPr wrap="none">
              <a:spAutoFit/>
            </a:bodyPr>
            <a:lstStyle/>
            <a:p>
              <a:pPr>
                <a:defRPr/>
              </a:pPr>
              <a:r>
                <a:rPr lang="en-US" sz="2400" b="1" dirty="0">
                  <a:solidFill>
                    <a:schemeClr val="bg1"/>
                  </a:solidFill>
                  <a:effectLst>
                    <a:outerShdw blurRad="38100" dist="38100" dir="2700000" algn="tl">
                      <a:srgbClr val="000000">
                        <a:alpha val="43137"/>
                      </a:srgbClr>
                    </a:outerShdw>
                  </a:effectLst>
                  <a:latin typeface="+mn-lt"/>
                </a:rPr>
                <a:t>New Usages, Business Models &amp; Legal Frameworks</a:t>
              </a:r>
            </a:p>
          </p:txBody>
        </p:sp>
      </p:grpSp>
      <p:grpSp>
        <p:nvGrpSpPr>
          <p:cNvPr id="71685" name="Groupe 71684">
            <a:extLst>
              <a:ext uri="{FF2B5EF4-FFF2-40B4-BE49-F238E27FC236}">
                <a16:creationId xmlns:a16="http://schemas.microsoft.com/office/drawing/2014/main" id="{7A697682-F2B4-4C93-98CA-232C478A1BFC}"/>
              </a:ext>
            </a:extLst>
          </p:cNvPr>
          <p:cNvGrpSpPr>
            <a:grpSpLocks/>
          </p:cNvGrpSpPr>
          <p:nvPr/>
        </p:nvGrpSpPr>
        <p:grpSpPr bwMode="auto">
          <a:xfrm>
            <a:off x="9394825" y="1281113"/>
            <a:ext cx="2673350" cy="5003800"/>
            <a:chOff x="9395018" y="1280705"/>
            <a:chExt cx="2672422" cy="5004334"/>
          </a:xfrm>
        </p:grpSpPr>
        <p:grpSp>
          <p:nvGrpSpPr>
            <p:cNvPr id="71686" name="Groupe 71680">
              <a:extLst>
                <a:ext uri="{FF2B5EF4-FFF2-40B4-BE49-F238E27FC236}">
                  <a16:creationId xmlns:a16="http://schemas.microsoft.com/office/drawing/2014/main" id="{C580F15D-5D62-4806-9250-1FEC85AE0402}"/>
                </a:ext>
              </a:extLst>
            </p:cNvPr>
            <p:cNvGrpSpPr>
              <a:grpSpLocks/>
            </p:cNvGrpSpPr>
            <p:nvPr/>
          </p:nvGrpSpPr>
          <p:grpSpPr bwMode="auto">
            <a:xfrm>
              <a:off x="9395018" y="1280705"/>
              <a:ext cx="2421553" cy="5004334"/>
              <a:chOff x="9472631" y="593313"/>
              <a:chExt cx="2719369" cy="5425204"/>
            </a:xfrm>
          </p:grpSpPr>
          <p:pic>
            <p:nvPicPr>
              <p:cNvPr id="71688" name="Picture 2" descr="Image result for R2S logo">
                <a:extLst>
                  <a:ext uri="{FF2B5EF4-FFF2-40B4-BE49-F238E27FC236}">
                    <a16:creationId xmlns:a16="http://schemas.microsoft.com/office/drawing/2014/main" id="{1D70FBDD-353D-4621-A044-B510158BD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553" y="3203400"/>
                <a:ext cx="1503746" cy="80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4" descr="Image result for logo bim4value">
                <a:extLst>
                  <a:ext uri="{FF2B5EF4-FFF2-40B4-BE49-F238E27FC236}">
                    <a16:creationId xmlns:a16="http://schemas.microsoft.com/office/drawing/2014/main" id="{C93804AA-D326-4AAB-A5A1-90677A064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7537" y="4918729"/>
                <a:ext cx="1237777" cy="72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Image 59">
                <a:extLst>
                  <a:ext uri="{FF2B5EF4-FFF2-40B4-BE49-F238E27FC236}">
                    <a16:creationId xmlns:a16="http://schemas.microsoft.com/office/drawing/2014/main" id="{CBFA7257-4A96-4B44-A64B-0390BD1D5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9467" y="678005"/>
                <a:ext cx="1965051" cy="6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Image 60">
                <a:extLst>
                  <a:ext uri="{FF2B5EF4-FFF2-40B4-BE49-F238E27FC236}">
                    <a16:creationId xmlns:a16="http://schemas.microsoft.com/office/drawing/2014/main" id="{62B29637-21D1-4534-8E6C-990DEBBEAA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9467" y="1637030"/>
                <a:ext cx="2134514" cy="63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 name="Connecteur : en angle 61">
                <a:extLst>
                  <a:ext uri="{FF2B5EF4-FFF2-40B4-BE49-F238E27FC236}">
                    <a16:creationId xmlns:a16="http://schemas.microsoft.com/office/drawing/2014/main" id="{80B96EDB-53AA-4E60-8C2C-D75B2393247E}"/>
                  </a:ext>
                </a:extLst>
              </p:cNvPr>
              <p:cNvCxnSpPr>
                <a:cxnSpLocks/>
                <a:stCxn id="71688" idx="0"/>
              </p:cNvCxnSpPr>
              <p:nvPr/>
            </p:nvCxnSpPr>
            <p:spPr>
              <a:xfrm rot="16200000" flipV="1">
                <a:off x="9164073" y="1550366"/>
                <a:ext cx="2251322" cy="1053233"/>
              </a:xfrm>
              <a:prstGeom prst="bentConnector3">
                <a:avLst>
                  <a:gd name="adj1" fmla="val 17157"/>
                </a:avLst>
              </a:prstGeom>
              <a:ln w="28575">
                <a:solidFill>
                  <a:schemeClr val="tx1">
                    <a:lumMod val="95000"/>
                    <a:lumOff val="5000"/>
                  </a:schemeClr>
                </a:solidFill>
                <a:headEnd type="oval" w="med" len="med"/>
                <a:tailEnd type="oval" w="med" len="med"/>
              </a:ln>
            </p:spPr>
            <p:style>
              <a:lnRef idx="1">
                <a:schemeClr val="accent3"/>
              </a:lnRef>
              <a:fillRef idx="0">
                <a:schemeClr val="accent3"/>
              </a:fillRef>
              <a:effectRef idx="0">
                <a:schemeClr val="accent3"/>
              </a:effectRef>
              <a:fontRef idx="minor">
                <a:schemeClr val="tx1"/>
              </a:fontRef>
            </p:style>
          </p:cxnSp>
          <p:cxnSp>
            <p:nvCxnSpPr>
              <p:cNvPr id="63" name="Connecteur droit avec flèche 62">
                <a:extLst>
                  <a:ext uri="{FF2B5EF4-FFF2-40B4-BE49-F238E27FC236}">
                    <a16:creationId xmlns:a16="http://schemas.microsoft.com/office/drawing/2014/main" id="{8F484A9F-F1D4-49B3-8825-4C50B7CD0DB4}"/>
                  </a:ext>
                </a:extLst>
              </p:cNvPr>
              <p:cNvCxnSpPr>
                <a:endCxn id="71690" idx="1"/>
              </p:cNvCxnSpPr>
              <p:nvPr/>
            </p:nvCxnSpPr>
            <p:spPr>
              <a:xfrm>
                <a:off x="9789848" y="1004678"/>
                <a:ext cx="238804" cy="8607"/>
              </a:xfrm>
              <a:prstGeom prst="straightConnector1">
                <a:avLst/>
              </a:prstGeom>
              <a:ln w="28575">
                <a:solidFill>
                  <a:schemeClr val="tx1">
                    <a:lumMod val="95000"/>
                    <a:lumOff val="5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64" name="Connecteur droit avec flèche 63">
                <a:extLst>
                  <a:ext uri="{FF2B5EF4-FFF2-40B4-BE49-F238E27FC236}">
                    <a16:creationId xmlns:a16="http://schemas.microsoft.com/office/drawing/2014/main" id="{16704BF8-1AB0-4436-A1CE-24B7E497299B}"/>
                  </a:ext>
                </a:extLst>
              </p:cNvPr>
              <p:cNvCxnSpPr/>
              <p:nvPr/>
            </p:nvCxnSpPr>
            <p:spPr>
              <a:xfrm>
                <a:off x="9779156" y="1491776"/>
                <a:ext cx="238804" cy="6885"/>
              </a:xfrm>
              <a:prstGeom prst="straightConnector1">
                <a:avLst/>
              </a:prstGeom>
              <a:ln w="28575">
                <a:solidFill>
                  <a:schemeClr val="tx1">
                    <a:lumMod val="95000"/>
                    <a:lumOff val="5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65" name="Connecteur droit avec flèche 64">
                <a:extLst>
                  <a:ext uri="{FF2B5EF4-FFF2-40B4-BE49-F238E27FC236}">
                    <a16:creationId xmlns:a16="http://schemas.microsoft.com/office/drawing/2014/main" id="{881A1C07-C202-4489-B62F-91EA68A1D1B5}"/>
                  </a:ext>
                </a:extLst>
              </p:cNvPr>
              <p:cNvCxnSpPr/>
              <p:nvPr/>
            </p:nvCxnSpPr>
            <p:spPr>
              <a:xfrm>
                <a:off x="9784503" y="1911748"/>
                <a:ext cx="238804" cy="6885"/>
              </a:xfrm>
              <a:prstGeom prst="straightConnector1">
                <a:avLst/>
              </a:prstGeom>
              <a:ln w="28575">
                <a:solidFill>
                  <a:schemeClr val="tx1">
                    <a:lumMod val="95000"/>
                    <a:lumOff val="5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66" name="Connecteur droit avec flèche 65">
                <a:extLst>
                  <a:ext uri="{FF2B5EF4-FFF2-40B4-BE49-F238E27FC236}">
                    <a16:creationId xmlns:a16="http://schemas.microsoft.com/office/drawing/2014/main" id="{67D1871D-FC16-4F47-8843-2E4487B68CF0}"/>
                  </a:ext>
                </a:extLst>
              </p:cNvPr>
              <p:cNvCxnSpPr/>
              <p:nvPr/>
            </p:nvCxnSpPr>
            <p:spPr>
              <a:xfrm>
                <a:off x="9777374" y="2286968"/>
                <a:ext cx="238804" cy="8605"/>
              </a:xfrm>
              <a:prstGeom prst="straightConnector1">
                <a:avLst/>
              </a:prstGeom>
              <a:ln w="28575">
                <a:solidFill>
                  <a:schemeClr val="tx1">
                    <a:lumMod val="95000"/>
                    <a:lumOff val="5000"/>
                  </a:schemeClr>
                </a:solidFill>
                <a:tailEnd type="triangle"/>
              </a:ln>
            </p:spPr>
            <p:style>
              <a:lnRef idx="1">
                <a:schemeClr val="accent3"/>
              </a:lnRef>
              <a:fillRef idx="0">
                <a:schemeClr val="accent3"/>
              </a:fillRef>
              <a:effectRef idx="0">
                <a:schemeClr val="accent3"/>
              </a:effectRef>
              <a:fontRef idx="minor">
                <a:schemeClr val="tx1"/>
              </a:fontRef>
            </p:style>
          </p:cxnSp>
          <p:sp>
            <p:nvSpPr>
              <p:cNvPr id="67" name="ZoneTexte 66">
                <a:extLst>
                  <a:ext uri="{FF2B5EF4-FFF2-40B4-BE49-F238E27FC236}">
                    <a16:creationId xmlns:a16="http://schemas.microsoft.com/office/drawing/2014/main" id="{983C8599-4239-4FCC-B12B-C196C3A4961A}"/>
                  </a:ext>
                </a:extLst>
              </p:cNvPr>
              <p:cNvSpPr txBox="1"/>
              <p:nvPr/>
            </p:nvSpPr>
            <p:spPr>
              <a:xfrm>
                <a:off x="10007267" y="1877324"/>
                <a:ext cx="475827" cy="585206"/>
              </a:xfrm>
              <a:prstGeom prst="rect">
                <a:avLst/>
              </a:prstGeom>
              <a:noFill/>
            </p:spPr>
            <p:txBody>
              <a:bodyPr wrap="none">
                <a:spAutoFit/>
              </a:bodyPr>
              <a:lstStyle/>
              <a:p>
                <a:pPr>
                  <a:defRPr/>
                </a:pPr>
                <a:r>
                  <a:rPr lang="fr-FR" sz="3200" b="1" dirty="0">
                    <a:latin typeface="+mn-lt"/>
                  </a:rPr>
                  <a:t>…</a:t>
                </a:r>
              </a:p>
            </p:txBody>
          </p:sp>
          <p:sp>
            <p:nvSpPr>
              <p:cNvPr id="68" name="ZoneTexte 67">
                <a:extLst>
                  <a:ext uri="{FF2B5EF4-FFF2-40B4-BE49-F238E27FC236}">
                    <a16:creationId xmlns:a16="http://schemas.microsoft.com/office/drawing/2014/main" id="{077E7DA9-BD26-4679-9149-3FD66CCBAD4A}"/>
                  </a:ext>
                </a:extLst>
              </p:cNvPr>
              <p:cNvSpPr txBox="1"/>
              <p:nvPr/>
            </p:nvSpPr>
            <p:spPr>
              <a:xfrm>
                <a:off x="9734603" y="4047749"/>
                <a:ext cx="2211611" cy="585206"/>
              </a:xfrm>
              <a:prstGeom prst="rect">
                <a:avLst/>
              </a:prstGeom>
              <a:noFill/>
            </p:spPr>
            <p:txBody>
              <a:bodyPr wrap="none">
                <a:spAutoFit/>
              </a:bodyPr>
              <a:lstStyle/>
              <a:p>
                <a:pPr algn="ctr">
                  <a:defRPr/>
                </a:pPr>
                <a:r>
                  <a:rPr lang="fr-FR" sz="1600" i="1" dirty="0">
                    <a:latin typeface="+mn-lt"/>
                  </a:rPr>
                  <a:t>Digital Infrastructure</a:t>
                </a:r>
              </a:p>
              <a:p>
                <a:pPr algn="ctr">
                  <a:defRPr/>
                </a:pPr>
                <a:r>
                  <a:rPr lang="fr-FR" sz="1600" i="1" dirty="0">
                    <a:latin typeface="+mn-lt"/>
                  </a:rPr>
                  <a:t>Framework for Buildings</a:t>
                </a:r>
              </a:p>
            </p:txBody>
          </p:sp>
          <p:sp>
            <p:nvSpPr>
              <p:cNvPr id="69" name="Rectangle : coins arrondis 68">
                <a:extLst>
                  <a:ext uri="{FF2B5EF4-FFF2-40B4-BE49-F238E27FC236}">
                    <a16:creationId xmlns:a16="http://schemas.microsoft.com/office/drawing/2014/main" id="{6B39CBE9-94AA-4E19-AD39-BCE5369C35A7}"/>
                  </a:ext>
                </a:extLst>
              </p:cNvPr>
              <p:cNvSpPr/>
              <p:nvPr/>
            </p:nvSpPr>
            <p:spPr>
              <a:xfrm>
                <a:off x="10007267" y="593313"/>
                <a:ext cx="2184880" cy="1932901"/>
              </a:xfrm>
              <a:prstGeom prst="round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0" name="ZoneTexte 69">
                <a:extLst>
                  <a:ext uri="{FF2B5EF4-FFF2-40B4-BE49-F238E27FC236}">
                    <a16:creationId xmlns:a16="http://schemas.microsoft.com/office/drawing/2014/main" id="{9AA9B8BD-41EE-41A3-A38E-6D058FA3779B}"/>
                  </a:ext>
                </a:extLst>
              </p:cNvPr>
              <p:cNvSpPr txBox="1"/>
              <p:nvPr/>
            </p:nvSpPr>
            <p:spPr>
              <a:xfrm>
                <a:off x="10383295" y="2503839"/>
                <a:ext cx="1546881" cy="337354"/>
              </a:xfrm>
              <a:prstGeom prst="rect">
                <a:avLst/>
              </a:prstGeom>
              <a:noFill/>
            </p:spPr>
            <p:txBody>
              <a:bodyPr wrap="none">
                <a:spAutoFit/>
              </a:bodyPr>
              <a:lstStyle>
                <a:defPPr>
                  <a:defRPr lang="fr-FR"/>
                </a:defPPr>
                <a:lvl1pPr algn="ctr">
                  <a:defRPr sz="1600" i="1"/>
                </a:lvl1pPr>
              </a:lstStyle>
              <a:p>
                <a:pPr>
                  <a:defRPr/>
                </a:pPr>
                <a:r>
                  <a:rPr lang="en-US" dirty="0">
                    <a:latin typeface="+mn-lt"/>
                  </a:rPr>
                  <a:t>Service Domains</a:t>
                </a:r>
              </a:p>
            </p:txBody>
          </p:sp>
          <p:sp>
            <p:nvSpPr>
              <p:cNvPr id="71" name="ZoneTexte 70">
                <a:extLst>
                  <a:ext uri="{FF2B5EF4-FFF2-40B4-BE49-F238E27FC236}">
                    <a16:creationId xmlns:a16="http://schemas.microsoft.com/office/drawing/2014/main" id="{A47FACAA-95CC-457A-B2D7-8D102755F9EB}"/>
                  </a:ext>
                </a:extLst>
              </p:cNvPr>
              <p:cNvSpPr txBox="1"/>
              <p:nvPr/>
            </p:nvSpPr>
            <p:spPr>
              <a:xfrm>
                <a:off x="9472631" y="5679441"/>
                <a:ext cx="2616153" cy="339076"/>
              </a:xfrm>
              <a:prstGeom prst="rect">
                <a:avLst/>
              </a:prstGeom>
              <a:noFill/>
            </p:spPr>
            <p:txBody>
              <a:bodyPr wrap="none">
                <a:spAutoFit/>
              </a:bodyPr>
              <a:lstStyle>
                <a:defPPr>
                  <a:defRPr lang="fr-FR"/>
                </a:defPPr>
                <a:lvl1pPr algn="ctr">
                  <a:defRPr sz="1600" i="1"/>
                </a:lvl1pPr>
              </a:lstStyle>
              <a:p>
                <a:pPr>
                  <a:defRPr/>
                </a:pPr>
                <a:r>
                  <a:rPr lang="en-US" dirty="0">
                    <a:latin typeface="+mn-lt"/>
                  </a:rPr>
                  <a:t>End to End BIM Methodology</a:t>
                </a:r>
              </a:p>
            </p:txBody>
          </p:sp>
        </p:grpSp>
        <p:pic>
          <p:nvPicPr>
            <p:cNvPr id="71687" name="Image 71">
              <a:extLst>
                <a:ext uri="{FF2B5EF4-FFF2-40B4-BE49-F238E27FC236}">
                  <a16:creationId xmlns:a16="http://schemas.microsoft.com/office/drawing/2014/main" id="{00D4AFB2-42AF-428D-AE0E-22E9535E95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8705" y="1840840"/>
              <a:ext cx="2188735" cy="63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ZoneTexte 2">
            <a:extLst>
              <a:ext uri="{FF2B5EF4-FFF2-40B4-BE49-F238E27FC236}">
                <a16:creationId xmlns:a16="http://schemas.microsoft.com/office/drawing/2014/main" id="{3934C861-D83B-4670-9C98-C69FF7CD6F29}"/>
              </a:ext>
            </a:extLst>
          </p:cNvPr>
          <p:cNvSpPr txBox="1"/>
          <p:nvPr/>
        </p:nvSpPr>
        <p:spPr>
          <a:xfrm>
            <a:off x="1645920" y="8495607"/>
            <a:ext cx="5586153" cy="369332"/>
          </a:xfrm>
          <a:prstGeom prst="rect">
            <a:avLst/>
          </a:prstGeom>
          <a:noFill/>
        </p:spPr>
        <p:txBody>
          <a:bodyPr wrap="square" rtlCol="0">
            <a:spAutoFit/>
          </a:bodyPr>
          <a:lstStyle/>
          <a:p>
            <a:r>
              <a:rPr lang="en-US" sz="1800" b="1" cap="small" dirty="0">
                <a:latin typeface="Gill Sans Nova" panose="020B0602020104020203" pitchFamily="34" charset="0"/>
              </a:rPr>
              <a:t>In summary : SBA is pioneering the way forward</a:t>
            </a:r>
            <a:endParaRPr lang="fr-FR" dirty="0"/>
          </a:p>
        </p:txBody>
      </p:sp>
      <p:sp>
        <p:nvSpPr>
          <p:cNvPr id="4" name="ZoneTexte 3">
            <a:extLst>
              <a:ext uri="{FF2B5EF4-FFF2-40B4-BE49-F238E27FC236}">
                <a16:creationId xmlns:a16="http://schemas.microsoft.com/office/drawing/2014/main" id="{B8195286-FE7D-4B51-A9AF-C7EEF7831DAA}"/>
              </a:ext>
            </a:extLst>
          </p:cNvPr>
          <p:cNvSpPr txBox="1"/>
          <p:nvPr/>
        </p:nvSpPr>
        <p:spPr>
          <a:xfrm>
            <a:off x="5778485" y="7669647"/>
            <a:ext cx="2907175" cy="646331"/>
          </a:xfrm>
          <a:prstGeom prst="rect">
            <a:avLst/>
          </a:prstGeom>
          <a:noFill/>
        </p:spPr>
        <p:txBody>
          <a:bodyPr wrap="square" rtlCol="0">
            <a:spAutoFit/>
          </a:bodyPr>
          <a:lstStyle/>
          <a:p>
            <a:r>
              <a:rPr lang="en-US" sz="1800" cap="small" dirty="0">
                <a:solidFill>
                  <a:schemeClr val="accent6">
                    <a:lumMod val="75000"/>
                  </a:schemeClr>
                </a:solidFill>
              </a:rPr>
              <a:t>for framing the Smart Building Blocks</a:t>
            </a:r>
            <a:endParaRPr lang="fr-FR" dirty="0"/>
          </a:p>
        </p:txBody>
      </p:sp>
      <p:sp>
        <p:nvSpPr>
          <p:cNvPr id="10" name="Titre 9">
            <a:extLst>
              <a:ext uri="{FF2B5EF4-FFF2-40B4-BE49-F238E27FC236}">
                <a16:creationId xmlns:a16="http://schemas.microsoft.com/office/drawing/2014/main" id="{218B6E2A-5C81-477B-9067-F277A58E1E00}"/>
              </a:ext>
            </a:extLst>
          </p:cNvPr>
          <p:cNvSpPr>
            <a:spLocks noGrp="1"/>
          </p:cNvSpPr>
          <p:nvPr>
            <p:ph type="title"/>
          </p:nvPr>
        </p:nvSpPr>
        <p:spPr/>
        <p:txBody>
          <a:bodyPr/>
          <a:lstStyle/>
          <a:p>
            <a:r>
              <a:rPr lang="fr-FR" dirty="0"/>
              <a:t>In </a:t>
            </a:r>
            <a:r>
              <a:rPr lang="fr-FR" dirty="0" err="1"/>
              <a:t>summary</a:t>
            </a:r>
            <a:r>
              <a:rPr lang="fr-FR" dirty="0"/>
              <a:t>: SBA </a:t>
            </a:r>
            <a:r>
              <a:rPr lang="fr-FR" dirty="0" err="1"/>
              <a:t>is</a:t>
            </a:r>
            <a:r>
              <a:rPr lang="fr-FR" dirty="0"/>
              <a:t> </a:t>
            </a:r>
            <a:r>
              <a:rPr lang="fr-FR" dirty="0" err="1"/>
              <a:t>pionneering</a:t>
            </a:r>
            <a:r>
              <a:rPr lang="fr-FR" dirty="0"/>
              <a:t> the </a:t>
            </a:r>
            <a:r>
              <a:rPr lang="fr-FR" dirty="0" err="1"/>
              <a:t>way</a:t>
            </a:r>
            <a:r>
              <a:rPr lang="fr-FR" dirty="0"/>
              <a:t> </a:t>
            </a:r>
            <a:r>
              <a:rPr lang="fr-FR" dirty="0" err="1"/>
              <a:t>forward</a:t>
            </a:r>
            <a:endParaRPr lang="fr-FR" dirty="0"/>
          </a:p>
        </p:txBody>
      </p:sp>
      <p:sp>
        <p:nvSpPr>
          <p:cNvPr id="12" name="ZoneTexte 11">
            <a:extLst>
              <a:ext uri="{FF2B5EF4-FFF2-40B4-BE49-F238E27FC236}">
                <a16:creationId xmlns:a16="http://schemas.microsoft.com/office/drawing/2014/main" id="{B93C704A-EF67-4E40-AAAD-B5F6B00D78B2}"/>
              </a:ext>
            </a:extLst>
          </p:cNvPr>
          <p:cNvSpPr txBox="1"/>
          <p:nvPr/>
        </p:nvSpPr>
        <p:spPr>
          <a:xfrm>
            <a:off x="2535169" y="823561"/>
            <a:ext cx="7555392" cy="461665"/>
          </a:xfrm>
          <a:prstGeom prst="rect">
            <a:avLst/>
          </a:prstGeom>
          <a:noFill/>
        </p:spPr>
        <p:txBody>
          <a:bodyPr wrap="square">
            <a:spAutoFit/>
          </a:bodyPr>
          <a:lstStyle/>
          <a:p>
            <a:pPr algn="ctr">
              <a:defRPr/>
            </a:pPr>
            <a:r>
              <a:rPr lang="en-US" sz="2400" cap="small" dirty="0">
                <a:solidFill>
                  <a:schemeClr val="accent6">
                    <a:lumMod val="75000"/>
                  </a:schemeClr>
                </a:solidFill>
              </a:rPr>
              <a:t>For </a:t>
            </a:r>
            <a:r>
              <a:rPr lang="en-US" sz="2400" cap="small" dirty="0" err="1">
                <a:solidFill>
                  <a:schemeClr val="accent6">
                    <a:lumMod val="75000"/>
                  </a:schemeClr>
                </a:solidFill>
              </a:rPr>
              <a:t>framin</a:t>
            </a:r>
            <a:r>
              <a:rPr lang="en-US" sz="2400" cap="small" dirty="0">
                <a:solidFill>
                  <a:schemeClr val="accent6">
                    <a:lumMod val="75000"/>
                  </a:schemeClr>
                </a:solidFill>
              </a:rPr>
              <a:t> the smart building blocks</a:t>
            </a:r>
            <a:endParaRPr lang="fr-FR" sz="2400" cap="small" dirty="0">
              <a:solidFill>
                <a:schemeClr val="accent6">
                  <a:lumMod val="75000"/>
                </a:scheme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RÃ©sultat de recherche d'images pour &quot;smart buiilding&quot;">
            <a:extLst>
              <a:ext uri="{FF2B5EF4-FFF2-40B4-BE49-F238E27FC236}">
                <a16:creationId xmlns:a16="http://schemas.microsoft.com/office/drawing/2014/main" id="{39E22416-482B-49B4-A17F-A73D65956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Down Arrow 7">
            <a:extLst>
              <a:ext uri="{FF2B5EF4-FFF2-40B4-BE49-F238E27FC236}">
                <a16:creationId xmlns:a16="http://schemas.microsoft.com/office/drawing/2014/main" id="{8A619E31-1AEB-467C-9924-3ACDA4EF9A97}"/>
              </a:ext>
            </a:extLst>
          </p:cNvPr>
          <p:cNvSpPr>
            <a:spLocks noGrp="1" noRot="1" noChangeAspect="1" noMove="1" noResize="1" noEditPoints="1" noAdjustHandles="1" noChangeArrowheads="1" noChangeShapeType="1" noTextEdit="1"/>
          </p:cNvSpPr>
          <p:nvPr/>
        </p:nvSpPr>
        <p:spPr>
          <a:xfrm>
            <a:off x="800100" y="-4763"/>
            <a:ext cx="3333750" cy="3338513"/>
          </a:xfrm>
          <a:prstGeom prst="downArrow">
            <a:avLst>
              <a:gd name="adj1" fmla="val 100000"/>
              <a:gd name="adj2" fmla="val 26890"/>
            </a:avLst>
          </a:prstGeom>
          <a:solidFill>
            <a:schemeClr val="bg1"/>
          </a:solid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re 1">
            <a:extLst>
              <a:ext uri="{FF2B5EF4-FFF2-40B4-BE49-F238E27FC236}">
                <a16:creationId xmlns:a16="http://schemas.microsoft.com/office/drawing/2014/main" id="{26966CC3-9AC1-43F9-8BE9-0F2691EE9D4C}"/>
              </a:ext>
            </a:extLst>
          </p:cNvPr>
          <p:cNvSpPr>
            <a:spLocks noGrp="1"/>
          </p:cNvSpPr>
          <p:nvPr>
            <p:ph type="title"/>
          </p:nvPr>
        </p:nvSpPr>
        <p:spPr>
          <a:xfrm>
            <a:off x="1028700" y="190500"/>
            <a:ext cx="2886075" cy="2486025"/>
          </a:xfrm>
        </p:spPr>
        <p:txBody>
          <a:bodyPr rtlCol="0">
            <a:normAutofit/>
          </a:bodyPr>
          <a:lstStyle/>
          <a:p>
            <a:pPr algn="ctr" eaLnBrk="1" fontAlgn="auto" hangingPunct="1">
              <a:spcAft>
                <a:spcPts val="0"/>
              </a:spcAft>
              <a:defRPr/>
            </a:pPr>
            <a:r>
              <a:rPr lang="en-US" sz="4400" cap="small" dirty="0">
                <a:solidFill>
                  <a:srgbClr val="639F1F"/>
                </a:solidFill>
              </a:rPr>
              <a:t>Thank You for your attention</a:t>
            </a:r>
          </a:p>
        </p:txBody>
      </p:sp>
      <p:sp>
        <p:nvSpPr>
          <p:cNvPr id="84997" name="Espace réservé du numéro de diapositive 3">
            <a:extLst>
              <a:ext uri="{FF2B5EF4-FFF2-40B4-BE49-F238E27FC236}">
                <a16:creationId xmlns:a16="http://schemas.microsoft.com/office/drawing/2014/main" id="{C3C13D6C-EC3C-437D-9EAE-64B050796585}"/>
              </a:ext>
            </a:extLst>
          </p:cNvPr>
          <p:cNvSpPr>
            <a:spLocks noGrp="1" noChangeArrowheads="1"/>
          </p:cNvSpPr>
          <p:nvPr>
            <p:ph type="sldNum" sz="quarter" idx="10"/>
          </p:nvPr>
        </p:nvSpPr>
        <p:spPr bwMode="auto">
          <a:xfrm>
            <a:off x="9393238" y="643572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spcAft>
                <a:spcPts val="600"/>
              </a:spcAft>
              <a:buFontTx/>
              <a:buNone/>
            </a:pPr>
            <a:fld id="{9556555C-D112-4056-A0C9-D1AB9708514D}" type="slidenum">
              <a:rPr lang="fr-FR" altLang="fr-FR" sz="1200">
                <a:solidFill>
                  <a:srgbClr val="FFFFFF"/>
                </a:solidFill>
                <a:latin typeface="Gill Sans Nova" panose="020B0602020104020203" pitchFamily="34" charset="0"/>
              </a:rPr>
              <a:pPr>
                <a:lnSpc>
                  <a:spcPct val="100000"/>
                </a:lnSpc>
                <a:spcBef>
                  <a:spcPct val="0"/>
                </a:spcBef>
                <a:spcAft>
                  <a:spcPts val="600"/>
                </a:spcAft>
                <a:buFontTx/>
                <a:buNone/>
              </a:pPr>
              <a:t>67</a:t>
            </a:fld>
            <a:endParaRPr lang="fr-FR" altLang="fr-FR" sz="1200">
              <a:solidFill>
                <a:srgbClr val="FFFFFF"/>
              </a:solidFill>
              <a:latin typeface="Gill Sans Nova" panose="020B0602020104020203" pitchFamily="34" charset="0"/>
            </a:endParaRPr>
          </a:p>
        </p:txBody>
      </p:sp>
      <p:pic>
        <p:nvPicPr>
          <p:cNvPr id="84998" name="Image 7">
            <a:extLst>
              <a:ext uri="{FF2B5EF4-FFF2-40B4-BE49-F238E27FC236}">
                <a16:creationId xmlns:a16="http://schemas.microsoft.com/office/drawing/2014/main" id="{BF2B60BD-2714-401B-B2A9-5AF7843CD7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4599638" y="3217371"/>
            <a:ext cx="1902242" cy="1895424"/>
          </a:xfrm>
          <a:prstGeom prst="rect">
            <a:avLst/>
          </a:prstGeom>
          <a:noFill/>
          <a:ln>
            <a:noFill/>
          </a:ln>
        </p:spPr>
      </p:pic>
      <p:sp>
        <p:nvSpPr>
          <p:cNvPr id="7" name="Sous-titre 3">
            <a:extLst>
              <a:ext uri="{FF2B5EF4-FFF2-40B4-BE49-F238E27FC236}">
                <a16:creationId xmlns:a16="http://schemas.microsoft.com/office/drawing/2014/main" id="{5C0EA289-5CDB-486A-A268-1BD9A1792C0F}"/>
              </a:ext>
            </a:extLst>
          </p:cNvPr>
          <p:cNvSpPr txBox="1">
            <a:spLocks/>
          </p:cNvSpPr>
          <p:nvPr/>
        </p:nvSpPr>
        <p:spPr>
          <a:xfrm>
            <a:off x="433388" y="6270625"/>
            <a:ext cx="11325225" cy="473075"/>
          </a:xfrm>
          <a:prstGeom prst="rect">
            <a:avLst/>
          </a:prstGeom>
          <a:solidFill>
            <a:schemeClr val="accent3">
              <a:lumMod val="40000"/>
              <a:lumOff val="60000"/>
              <a:alpha val="65000"/>
            </a:schemeClr>
          </a:solidFill>
        </p:spPr>
        <p:txBody>
          <a:bodyPr anchor="ctr"/>
          <a:lstStyle>
            <a:lvl1pPr indent="0">
              <a:lnSpc>
                <a:spcPct val="90000"/>
              </a:lnSpc>
              <a:spcBef>
                <a:spcPts val="1000"/>
              </a:spcBef>
              <a:buFont typeface="Arial" panose="020B0604020202020204" pitchFamily="34" charset="0"/>
              <a:buNone/>
              <a:defRPr>
                <a:solidFill>
                  <a:schemeClr val="bg1"/>
                </a:solidFill>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eaLnBrk="1" fontAlgn="auto" hangingPunct="1">
              <a:spcAft>
                <a:spcPts val="0"/>
              </a:spcAft>
              <a:defRPr/>
            </a:pPr>
            <a:r>
              <a:rPr lang="en-US" dirty="0">
                <a:latin typeface="+mn-lt"/>
                <a:cs typeface="+mn-cs"/>
              </a:rPr>
              <a:t>Presentation prepared by SBA – All rights reserved			www.smartbuildingsalliance.org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F98EDB0B-B6B7-4F09-A06A-E57BD925DDCE}"/>
              </a:ext>
            </a:extLst>
          </p:cNvPr>
          <p:cNvSpPr>
            <a:spLocks noGrp="1"/>
          </p:cNvSpPr>
          <p:nvPr>
            <p:ph type="title"/>
          </p:nvPr>
        </p:nvSpPr>
        <p:spPr/>
        <p:txBody>
          <a:bodyPr/>
          <a:lstStyle/>
          <a:p>
            <a:r>
              <a:rPr lang="fr-FR" sz="2400" dirty="0"/>
              <a:t>Vision</a:t>
            </a:r>
          </a:p>
        </p:txBody>
      </p:sp>
      <p:pic>
        <p:nvPicPr>
          <p:cNvPr id="99332" name="Picture 4" descr="Image result for building energy efficiency">
            <a:extLst>
              <a:ext uri="{FF2B5EF4-FFF2-40B4-BE49-F238E27FC236}">
                <a16:creationId xmlns:a16="http://schemas.microsoft.com/office/drawing/2014/main" id="{265D5D67-BF9B-4E41-BD0B-F857976A0510}"/>
              </a:ext>
            </a:extLst>
          </p:cNvPr>
          <p:cNvPicPr>
            <a:picLocks noChangeAspect="1" noChangeArrowheads="1"/>
          </p:cNvPicPr>
          <p:nvPr/>
        </p:nvPicPr>
        <p:blipFill>
          <a:blip r:embed="rId2"/>
          <a:srcRect/>
          <a:stretch>
            <a:fillRect/>
          </a:stretch>
        </p:blipFill>
        <p:spPr bwMode="auto">
          <a:xfrm>
            <a:off x="800132" y="2752116"/>
            <a:ext cx="4628664" cy="2526814"/>
          </a:xfrm>
          <a:prstGeom prst="round2DiagRect">
            <a:avLst>
              <a:gd name="adj1" fmla="val 16667"/>
              <a:gd name="adj2" fmla="val 0"/>
            </a:avLst>
          </a:prstGeom>
          <a:noFill/>
        </p:spPr>
      </p:pic>
      <p:sp>
        <p:nvSpPr>
          <p:cNvPr id="13317" name="ZoneTexte 4">
            <a:extLst>
              <a:ext uri="{FF2B5EF4-FFF2-40B4-BE49-F238E27FC236}">
                <a16:creationId xmlns:a16="http://schemas.microsoft.com/office/drawing/2014/main" id="{32657B47-98A5-4477-A047-934B95E85CC1}"/>
              </a:ext>
            </a:extLst>
          </p:cNvPr>
          <p:cNvSpPr txBox="1">
            <a:spLocks noChangeArrowheads="1"/>
          </p:cNvSpPr>
          <p:nvPr/>
        </p:nvSpPr>
        <p:spPr bwMode="auto">
          <a:xfrm>
            <a:off x="1274763" y="2095500"/>
            <a:ext cx="3678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r>
              <a:rPr lang="en-US" altLang="fr-FR" dirty="0">
                <a:solidFill>
                  <a:srgbClr val="5C6971"/>
                </a:solidFill>
                <a:latin typeface="Arial" panose="020B0604020202020204" pitchFamily="34" charset="0"/>
              </a:rPr>
              <a:t>Environmental Transition</a:t>
            </a:r>
          </a:p>
        </p:txBody>
      </p:sp>
      <p:pic>
        <p:nvPicPr>
          <p:cNvPr id="99334" name="Picture 6" descr="Related image">
            <a:extLst>
              <a:ext uri="{FF2B5EF4-FFF2-40B4-BE49-F238E27FC236}">
                <a16:creationId xmlns:a16="http://schemas.microsoft.com/office/drawing/2014/main" id="{584A69FE-E19E-4AF1-B1BF-10F3DEE61E7E}"/>
              </a:ext>
            </a:extLst>
          </p:cNvPr>
          <p:cNvPicPr>
            <a:picLocks noChangeAspect="1" noChangeArrowheads="1"/>
          </p:cNvPicPr>
          <p:nvPr/>
        </p:nvPicPr>
        <p:blipFill>
          <a:blip r:embed="rId3"/>
          <a:srcRect/>
          <a:stretch>
            <a:fillRect/>
          </a:stretch>
        </p:blipFill>
        <p:spPr bwMode="auto">
          <a:xfrm>
            <a:off x="7187691" y="2730107"/>
            <a:ext cx="4143884" cy="2548823"/>
          </a:xfrm>
          <a:prstGeom prst="round2DiagRect">
            <a:avLst>
              <a:gd name="adj1" fmla="val 16667"/>
              <a:gd name="adj2" fmla="val 0"/>
            </a:avLst>
          </a:prstGeom>
          <a:noFill/>
        </p:spPr>
      </p:pic>
      <p:sp>
        <p:nvSpPr>
          <p:cNvPr id="13319" name="ZoneTexte 8">
            <a:extLst>
              <a:ext uri="{FF2B5EF4-FFF2-40B4-BE49-F238E27FC236}">
                <a16:creationId xmlns:a16="http://schemas.microsoft.com/office/drawing/2014/main" id="{E48D0562-DC61-44F5-8350-5FAAC2CEA547}"/>
              </a:ext>
            </a:extLst>
          </p:cNvPr>
          <p:cNvSpPr txBox="1">
            <a:spLocks noChangeArrowheads="1"/>
          </p:cNvSpPr>
          <p:nvPr/>
        </p:nvSpPr>
        <p:spPr bwMode="auto">
          <a:xfrm>
            <a:off x="8183563" y="2095500"/>
            <a:ext cx="2659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r>
              <a:rPr lang="en-US" altLang="fr-FR" dirty="0">
                <a:solidFill>
                  <a:srgbClr val="5C6971"/>
                </a:solidFill>
                <a:latin typeface="Arial" panose="020B0604020202020204" pitchFamily="34" charset="0"/>
              </a:rPr>
              <a:t>Digital Transition</a:t>
            </a:r>
          </a:p>
        </p:txBody>
      </p:sp>
      <p:sp>
        <p:nvSpPr>
          <p:cNvPr id="13320" name="ZoneTexte 5">
            <a:extLst>
              <a:ext uri="{FF2B5EF4-FFF2-40B4-BE49-F238E27FC236}">
                <a16:creationId xmlns:a16="http://schemas.microsoft.com/office/drawing/2014/main" id="{96BD01C0-9142-43C5-900A-B837FEB355F2}"/>
              </a:ext>
            </a:extLst>
          </p:cNvPr>
          <p:cNvSpPr txBox="1">
            <a:spLocks noChangeArrowheads="1"/>
          </p:cNvSpPr>
          <p:nvPr/>
        </p:nvSpPr>
        <p:spPr bwMode="auto">
          <a:xfrm>
            <a:off x="6010275" y="3495675"/>
            <a:ext cx="595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r>
              <a:rPr lang="fr-FR" altLang="fr-FR" sz="4800" b="1" dirty="0">
                <a:solidFill>
                  <a:srgbClr val="5C6971"/>
                </a:solidFill>
                <a:latin typeface="Arial" panose="020B0604020202020204" pitchFamily="34" charset="0"/>
              </a:rPr>
              <a:t>X</a:t>
            </a:r>
          </a:p>
        </p:txBody>
      </p:sp>
      <p:sp>
        <p:nvSpPr>
          <p:cNvPr id="13322" name="Rectangle 7">
            <a:extLst>
              <a:ext uri="{FF2B5EF4-FFF2-40B4-BE49-F238E27FC236}">
                <a16:creationId xmlns:a16="http://schemas.microsoft.com/office/drawing/2014/main" id="{23DD0AE4-44E0-45B2-BDDF-699B367D108E}"/>
              </a:ext>
            </a:extLst>
          </p:cNvPr>
          <p:cNvSpPr>
            <a:spLocks noChangeArrowheads="1"/>
          </p:cNvSpPr>
          <p:nvPr/>
        </p:nvSpPr>
        <p:spPr bwMode="auto">
          <a:xfrm>
            <a:off x="1946275" y="5516563"/>
            <a:ext cx="8129588"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a:lnSpc>
                <a:spcPct val="90000"/>
              </a:lnSpc>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ts val="1200"/>
              </a:spcBef>
              <a:buClr>
                <a:srgbClr val="70AD47"/>
              </a:buClr>
              <a:buFontTx/>
              <a:buNone/>
            </a:pPr>
            <a:r>
              <a:rPr lang="en-US" altLang="fr-FR" sz="1800" i="1">
                <a:latin typeface="Arial" panose="020B0604020202020204" pitchFamily="34" charset="0"/>
              </a:rPr>
              <a:t>“The development of new digitally enhanced services in buildings and cities will become possible when  traditional silo approaches are overcome”</a:t>
            </a:r>
          </a:p>
        </p:txBody>
      </p:sp>
      <p:sp>
        <p:nvSpPr>
          <p:cNvPr id="12" name="Titre 8">
            <a:extLst>
              <a:ext uri="{FF2B5EF4-FFF2-40B4-BE49-F238E27FC236}">
                <a16:creationId xmlns:a16="http://schemas.microsoft.com/office/drawing/2014/main" id="{2F903242-2CF7-445B-951A-63062764ADCC}"/>
              </a:ext>
            </a:extLst>
          </p:cNvPr>
          <p:cNvSpPr txBox="1">
            <a:spLocks/>
          </p:cNvSpPr>
          <p:nvPr/>
        </p:nvSpPr>
        <p:spPr bwMode="auto">
          <a:xfrm>
            <a:off x="1535112" y="949523"/>
            <a:ext cx="95456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lnSpc>
                <a:spcPct val="90000"/>
              </a:lnSpc>
              <a:spcBef>
                <a:spcPct val="0"/>
              </a:spcBef>
              <a:spcAft>
                <a:spcPct val="0"/>
              </a:spcAft>
              <a:defRPr lang="en-US" altLang="fr-FR" sz="2600" b="1" dirty="0">
                <a:solidFill>
                  <a:srgbClr val="59656D"/>
                </a:solidFill>
                <a:latin typeface="Calibri"/>
                <a:ea typeface="+mj-ea"/>
                <a:cs typeface="Calibri"/>
              </a:defRPr>
            </a:lvl1pPr>
            <a:lvl2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rtl="0"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rtl="0"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rtl="0"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rtl="0" fontAlgn="base">
              <a:lnSpc>
                <a:spcPct val="90000"/>
              </a:lnSpc>
              <a:spcBef>
                <a:spcPct val="0"/>
              </a:spcBef>
              <a:spcAft>
                <a:spcPct val="0"/>
              </a:spcAft>
              <a:defRPr sz="4000">
                <a:solidFill>
                  <a:schemeClr val="accent1"/>
                </a:solidFill>
                <a:latin typeface="Franklin Gothic Book" panose="020B0503020102020204" pitchFamily="34" charset="0"/>
              </a:defRPr>
            </a:lvl9pPr>
          </a:lstStyle>
          <a:p>
            <a:endParaRPr lang="fr-FR" sz="2400" kern="0" dirty="0"/>
          </a:p>
        </p:txBody>
      </p:sp>
      <p:sp>
        <p:nvSpPr>
          <p:cNvPr id="5" name="ZoneTexte 4">
            <a:extLst>
              <a:ext uri="{FF2B5EF4-FFF2-40B4-BE49-F238E27FC236}">
                <a16:creationId xmlns:a16="http://schemas.microsoft.com/office/drawing/2014/main" id="{7DC01EA4-E378-410F-BD19-368B970FA961}"/>
              </a:ext>
            </a:extLst>
          </p:cNvPr>
          <p:cNvSpPr txBox="1"/>
          <p:nvPr/>
        </p:nvSpPr>
        <p:spPr>
          <a:xfrm>
            <a:off x="2093186" y="839845"/>
            <a:ext cx="8129588" cy="830997"/>
          </a:xfrm>
          <a:prstGeom prst="rect">
            <a:avLst/>
          </a:prstGeom>
          <a:noFill/>
        </p:spPr>
        <p:txBody>
          <a:bodyPr wrap="square" rtlCol="0">
            <a:spAutoFit/>
          </a:bodyPr>
          <a:lstStyle/>
          <a:p>
            <a:pPr algn="ctr"/>
            <a:r>
              <a:rPr lang="en-US" sz="2400" cap="small" dirty="0">
                <a:solidFill>
                  <a:schemeClr val="accent6">
                    <a:lumMod val="75000"/>
                  </a:schemeClr>
                </a:solidFill>
              </a:rPr>
              <a:t>Contributing to urban environmental transition </a:t>
            </a:r>
            <a:br>
              <a:rPr lang="en-US" sz="2400" cap="small" dirty="0">
                <a:solidFill>
                  <a:schemeClr val="accent6">
                    <a:lumMod val="75000"/>
                  </a:schemeClr>
                </a:solidFill>
              </a:rPr>
            </a:br>
            <a:r>
              <a:rPr lang="en-US" sz="2400" cap="small" dirty="0">
                <a:solidFill>
                  <a:schemeClr val="accent6">
                    <a:lumMod val="75000"/>
                  </a:schemeClr>
                </a:solidFill>
              </a:rPr>
              <a:t>by accelerating impact of digital transition in buildings &amp; cities</a:t>
            </a:r>
            <a:endParaRPr lang="fr-FR"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F1A806-796D-464E-A22F-95694F5A0A8A}"/>
              </a:ext>
            </a:extLst>
          </p:cNvPr>
          <p:cNvSpPr/>
          <p:nvPr/>
        </p:nvSpPr>
        <p:spPr>
          <a:xfrm>
            <a:off x="4310851" y="1667914"/>
            <a:ext cx="3596956" cy="11206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exte 3">
            <a:extLst>
              <a:ext uri="{FF2B5EF4-FFF2-40B4-BE49-F238E27FC236}">
                <a16:creationId xmlns:a16="http://schemas.microsoft.com/office/drawing/2014/main" id="{044FAF3F-0383-4D91-A950-83F6EABCE74F}"/>
              </a:ext>
            </a:extLst>
          </p:cNvPr>
          <p:cNvSpPr txBox="1">
            <a:spLocks/>
          </p:cNvSpPr>
          <p:nvPr/>
        </p:nvSpPr>
        <p:spPr>
          <a:xfrm>
            <a:off x="1037182" y="3387183"/>
            <a:ext cx="4895850" cy="2643801"/>
          </a:xfrm>
          <a:prstGeom prst="rect">
            <a:avLst/>
          </a:prstGeom>
        </p:spPr>
        <p:txBody>
          <a:bodyPr/>
          <a:lstStyle/>
          <a:p>
            <a:pPr marL="361950" indent="-361950" algn="just" defTabSz="542925" eaLnBrk="1" fontAlgn="auto" hangingPunct="1">
              <a:lnSpc>
                <a:spcPct val="90000"/>
              </a:lnSpc>
              <a:spcBef>
                <a:spcPts val="1200"/>
              </a:spcBef>
              <a:spcAft>
                <a:spcPts val="0"/>
              </a:spcAft>
              <a:buClr>
                <a:srgbClr val="70AD47"/>
              </a:buClr>
              <a:buSzPct val="120000"/>
              <a:buFont typeface="Wingdings" panose="05000000000000000000" pitchFamily="2" charset="2"/>
              <a:buChar char="è"/>
              <a:defRPr/>
            </a:pPr>
            <a:r>
              <a:rPr lang="en-US" b="1" dirty="0"/>
              <a:t>I</a:t>
            </a:r>
            <a:r>
              <a:rPr lang="en-US" b="1" dirty="0">
                <a:latin typeface="+mn-lt"/>
                <a:cs typeface="+mn-cs"/>
              </a:rPr>
              <a:t>magine</a:t>
            </a:r>
            <a:r>
              <a:rPr lang="en-US" dirty="0">
                <a:latin typeface="+mn-lt"/>
                <a:cs typeface="+mn-cs"/>
              </a:rPr>
              <a:t> &amp; </a:t>
            </a:r>
            <a:r>
              <a:rPr lang="en-US" b="1" dirty="0">
                <a:latin typeface="+mn-lt"/>
                <a:cs typeface="+mn-cs"/>
              </a:rPr>
              <a:t>design</a:t>
            </a:r>
            <a:r>
              <a:rPr lang="en-US" dirty="0">
                <a:latin typeface="+mn-lt"/>
                <a:cs typeface="+mn-cs"/>
              </a:rPr>
              <a:t> the way forward for Sustainable Urban Development, by meeting the challenges of :</a:t>
            </a:r>
          </a:p>
          <a:p>
            <a:pPr marL="542925" lvl="2" indent="-180975" algn="just" defTabSz="542925">
              <a:spcBef>
                <a:spcPts val="300"/>
              </a:spcBef>
              <a:buClr>
                <a:srgbClr val="70AD47"/>
              </a:buClr>
              <a:buSzPct val="120000"/>
              <a:buFont typeface="Wingdings" panose="05000000000000000000" pitchFamily="2" charset="2"/>
              <a:buChar char="§"/>
              <a:defRPr/>
            </a:pPr>
            <a:r>
              <a:rPr lang="en-US" dirty="0">
                <a:solidFill>
                  <a:schemeClr val="accent6">
                    <a:lumMod val="75000"/>
                  </a:schemeClr>
                </a:solidFill>
                <a:latin typeface="+mn-lt"/>
                <a:cs typeface="+mn-cs"/>
              </a:rPr>
              <a:t>Digital transformation</a:t>
            </a:r>
          </a:p>
          <a:p>
            <a:pPr marL="542925" lvl="2" indent="-180975" algn="just" defTabSz="542925">
              <a:spcBef>
                <a:spcPts val="300"/>
              </a:spcBef>
              <a:buClr>
                <a:srgbClr val="70AD47"/>
              </a:buClr>
              <a:buSzPct val="120000"/>
              <a:buFont typeface="Wingdings" panose="05000000000000000000" pitchFamily="2" charset="2"/>
              <a:buChar char="§"/>
              <a:defRPr/>
            </a:pPr>
            <a:r>
              <a:rPr lang="en-US" dirty="0">
                <a:solidFill>
                  <a:schemeClr val="accent6">
                    <a:lumMod val="75000"/>
                  </a:schemeClr>
                </a:solidFill>
                <a:latin typeface="+mn-lt"/>
                <a:cs typeface="+mn-cs"/>
              </a:rPr>
              <a:t>Energy transition</a:t>
            </a:r>
          </a:p>
          <a:p>
            <a:pPr marL="542925" lvl="2" indent="-180975" algn="just" defTabSz="542925">
              <a:spcBef>
                <a:spcPts val="300"/>
              </a:spcBef>
              <a:buClr>
                <a:srgbClr val="70AD47"/>
              </a:buClr>
              <a:buSzPct val="120000"/>
              <a:buFont typeface="Wingdings" panose="05000000000000000000" pitchFamily="2" charset="2"/>
              <a:buChar char="§"/>
              <a:defRPr/>
            </a:pPr>
            <a:r>
              <a:rPr lang="en-US" dirty="0">
                <a:solidFill>
                  <a:schemeClr val="accent6">
                    <a:lumMod val="75000"/>
                  </a:schemeClr>
                </a:solidFill>
                <a:latin typeface="+mn-lt"/>
                <a:cs typeface="+mn-cs"/>
              </a:rPr>
              <a:t>Sustainable business models</a:t>
            </a:r>
          </a:p>
          <a:p>
            <a:pPr marL="542925" lvl="2" indent="-180975" algn="just" defTabSz="542925">
              <a:spcBef>
                <a:spcPts val="300"/>
              </a:spcBef>
              <a:buClr>
                <a:srgbClr val="70AD47"/>
              </a:buClr>
              <a:buSzPct val="120000"/>
              <a:buFont typeface="Wingdings" panose="05000000000000000000" pitchFamily="2" charset="2"/>
              <a:buChar char="§"/>
              <a:defRPr/>
            </a:pPr>
            <a:r>
              <a:rPr lang="en-US" dirty="0">
                <a:solidFill>
                  <a:schemeClr val="accent6">
                    <a:lumMod val="75000"/>
                  </a:schemeClr>
                </a:solidFill>
                <a:latin typeface="+mn-lt"/>
                <a:cs typeface="+mn-cs"/>
              </a:rPr>
              <a:t>Service orientated, user centric approach for smart buildings &amp; smart cities</a:t>
            </a:r>
          </a:p>
          <a:p>
            <a:pPr marL="1028700" lvl="1" indent="-342900" algn="just" eaLnBrk="1" fontAlgn="auto" hangingPunct="1">
              <a:spcBef>
                <a:spcPts val="600"/>
              </a:spcBef>
              <a:spcAft>
                <a:spcPts val="0"/>
              </a:spcAft>
              <a:buClr>
                <a:srgbClr val="70AD47"/>
              </a:buClr>
              <a:buSzPct val="120000"/>
              <a:buFont typeface="Wingdings" panose="05000000000000000000" pitchFamily="2" charset="2"/>
              <a:buChar char="è"/>
              <a:defRPr/>
            </a:pPr>
            <a:endParaRPr lang="en-US" dirty="0">
              <a:solidFill>
                <a:schemeClr val="accent6">
                  <a:lumMod val="75000"/>
                </a:schemeClr>
              </a:solidFill>
              <a:latin typeface="+mn-lt"/>
              <a:cs typeface="+mn-cs"/>
            </a:endParaRPr>
          </a:p>
          <a:p>
            <a:pPr marL="514350" indent="-285750" algn="just" eaLnBrk="1" fontAlgn="auto" hangingPunct="1">
              <a:lnSpc>
                <a:spcPct val="90000"/>
              </a:lnSpc>
              <a:spcBef>
                <a:spcPts val="1200"/>
              </a:spcBef>
              <a:spcAft>
                <a:spcPts val="0"/>
              </a:spcAft>
              <a:buClr>
                <a:srgbClr val="70AD47"/>
              </a:buClr>
              <a:buFont typeface="Symbol" panose="05050102010706020507" pitchFamily="18" charset="2"/>
              <a:buChar char="®"/>
              <a:defRPr/>
            </a:pPr>
            <a:endParaRPr lang="fr-FR" sz="1600" dirty="0">
              <a:latin typeface="+mn-lt"/>
              <a:cs typeface="+mn-cs"/>
            </a:endParaRPr>
          </a:p>
        </p:txBody>
      </p:sp>
      <p:sp>
        <p:nvSpPr>
          <p:cNvPr id="8" name="ZoneTexte 7">
            <a:extLst>
              <a:ext uri="{FF2B5EF4-FFF2-40B4-BE49-F238E27FC236}">
                <a16:creationId xmlns:a16="http://schemas.microsoft.com/office/drawing/2014/main" id="{6C0DAA65-C4FA-4952-BD90-18D64FB3A90C}"/>
              </a:ext>
            </a:extLst>
          </p:cNvPr>
          <p:cNvSpPr txBox="1"/>
          <p:nvPr/>
        </p:nvSpPr>
        <p:spPr bwMode="auto">
          <a:xfrm>
            <a:off x="1902981" y="834092"/>
            <a:ext cx="2152191" cy="523220"/>
          </a:xfrm>
          <a:prstGeom prst="rect">
            <a:avLst/>
          </a:prstGeom>
          <a:solidFill>
            <a:schemeClr val="bg1"/>
          </a:solidFill>
        </p:spPr>
        <p:txBody>
          <a:bodyPr wrap="none">
            <a:spAutoFit/>
          </a:bodyPr>
          <a:lstStyle>
            <a:defPPr>
              <a:defRPr lang="fr-FR"/>
            </a:defPPr>
            <a:lvl1pPr algn="ctr">
              <a:defRPr sz="1200">
                <a:solidFill>
                  <a:schemeClr val="tx2"/>
                </a:solidFill>
              </a:defRPr>
            </a:lvl1pPr>
          </a:lstStyle>
          <a:p>
            <a:pPr>
              <a:defRPr/>
            </a:pPr>
            <a:r>
              <a:rPr lang="en-US" dirty="0"/>
              <a:t>   </a:t>
            </a:r>
            <a:r>
              <a:rPr lang="en-US" sz="2800" b="1" cap="small" dirty="0">
                <a:solidFill>
                  <a:srgbClr val="5C9D18"/>
                </a:solidFill>
                <a:latin typeface="Calibri" panose="020F0502020204030204" pitchFamily="34" charset="0"/>
                <a:ea typeface="+mj-ea"/>
                <a:cs typeface="Calibri" panose="020F0502020204030204" pitchFamily="34" charset="0"/>
              </a:rPr>
              <a:t>Think</a:t>
            </a:r>
            <a:r>
              <a:rPr lang="en-US" sz="2800" b="1" cap="small" dirty="0">
                <a:solidFill>
                  <a:srgbClr val="5C6971"/>
                </a:solidFill>
                <a:latin typeface="Calibri" panose="020F0502020204030204" pitchFamily="34" charset="0"/>
                <a:ea typeface="+mj-ea"/>
                <a:cs typeface="Calibri" panose="020F0502020204030204" pitchFamily="34" charset="0"/>
              </a:rPr>
              <a:t> Tank    </a:t>
            </a:r>
          </a:p>
        </p:txBody>
      </p:sp>
      <p:sp>
        <p:nvSpPr>
          <p:cNvPr id="9" name="ZoneTexte 8">
            <a:extLst>
              <a:ext uri="{FF2B5EF4-FFF2-40B4-BE49-F238E27FC236}">
                <a16:creationId xmlns:a16="http://schemas.microsoft.com/office/drawing/2014/main" id="{FE63D0FF-712A-4A8B-9715-16D742CD39CD}"/>
              </a:ext>
            </a:extLst>
          </p:cNvPr>
          <p:cNvSpPr txBox="1"/>
          <p:nvPr/>
        </p:nvSpPr>
        <p:spPr bwMode="auto">
          <a:xfrm>
            <a:off x="8199244" y="866873"/>
            <a:ext cx="1942198" cy="523220"/>
          </a:xfrm>
          <a:prstGeom prst="rect">
            <a:avLst/>
          </a:prstGeom>
          <a:solidFill>
            <a:schemeClr val="bg1"/>
          </a:solidFill>
        </p:spPr>
        <p:txBody>
          <a:bodyPr wrap="none">
            <a:spAutoFit/>
          </a:bodyPr>
          <a:lstStyle>
            <a:defPPr>
              <a:defRPr lang="fr-FR"/>
            </a:defPPr>
            <a:lvl1pPr algn="ctr">
              <a:defRPr sz="1200">
                <a:solidFill>
                  <a:schemeClr val="tx2"/>
                </a:solidFill>
              </a:defRPr>
            </a:lvl1pPr>
          </a:lstStyle>
          <a:p>
            <a:pPr>
              <a:defRPr/>
            </a:pPr>
            <a:r>
              <a:rPr lang="en-US" dirty="0"/>
              <a:t>     </a:t>
            </a:r>
            <a:r>
              <a:rPr lang="en-US" sz="2800" b="1" cap="small" dirty="0">
                <a:solidFill>
                  <a:srgbClr val="5C9D18"/>
                </a:solidFill>
                <a:latin typeface="Calibri" panose="020F0502020204030204" pitchFamily="34" charset="0"/>
                <a:ea typeface="+mj-ea"/>
                <a:cs typeface="Calibri" panose="020F0502020204030204" pitchFamily="34" charset="0"/>
              </a:rPr>
              <a:t>Do</a:t>
            </a:r>
            <a:r>
              <a:rPr lang="en-US" sz="2800" b="1" cap="small" dirty="0">
                <a:solidFill>
                  <a:srgbClr val="5C6971"/>
                </a:solidFill>
                <a:latin typeface="Calibri" panose="020F0502020204030204" pitchFamily="34" charset="0"/>
                <a:ea typeface="+mj-ea"/>
                <a:cs typeface="Calibri" panose="020F0502020204030204" pitchFamily="34" charset="0"/>
              </a:rPr>
              <a:t> Tank     </a:t>
            </a:r>
          </a:p>
        </p:txBody>
      </p:sp>
      <p:pic>
        <p:nvPicPr>
          <p:cNvPr id="10" name="Picture 10" descr="Image result for icon &quot;fab lab&quot;">
            <a:extLst>
              <a:ext uri="{FF2B5EF4-FFF2-40B4-BE49-F238E27FC236}">
                <a16:creationId xmlns:a16="http://schemas.microsoft.com/office/drawing/2014/main" id="{CAD7413D-E8DA-4199-ADF6-BFB1F43A1B1C}"/>
              </a:ext>
            </a:extLst>
          </p:cNvPr>
          <p:cNvPicPr>
            <a:picLocks noChangeAspect="1" noChangeArrowheads="1"/>
          </p:cNvPicPr>
          <p:nvPr/>
        </p:nvPicPr>
        <p:blipFill>
          <a:blip r:embed="rId2" cstate="screen">
            <a:duotone>
              <a:schemeClr val="accent6">
                <a:shade val="45000"/>
                <a:satMod val="135000"/>
              </a:schemeClr>
              <a:prstClr val="white"/>
            </a:duotone>
          </a:blip>
          <a:srcRect/>
          <a:stretch>
            <a:fillRect/>
          </a:stretch>
        </p:blipFill>
        <p:spPr bwMode="auto">
          <a:xfrm>
            <a:off x="8276592" y="1417434"/>
            <a:ext cx="1771640" cy="1621578"/>
          </a:xfrm>
          <a:prstGeom prst="rect">
            <a:avLst/>
          </a:prstGeom>
          <a:noFill/>
        </p:spPr>
      </p:pic>
      <p:pic>
        <p:nvPicPr>
          <p:cNvPr id="14350" name="Picture 16" descr="Image result for &quot;think tank&quot;">
            <a:extLst>
              <a:ext uri="{FF2B5EF4-FFF2-40B4-BE49-F238E27FC236}">
                <a16:creationId xmlns:a16="http://schemas.microsoft.com/office/drawing/2014/main" id="{1B9E66A0-063A-4DD8-A606-31C777539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999" y="1455651"/>
            <a:ext cx="2164367" cy="162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45F7468-26CD-41FE-AEEB-125F4E34D273}"/>
              </a:ext>
            </a:extLst>
          </p:cNvPr>
          <p:cNvSpPr/>
          <p:nvPr/>
        </p:nvSpPr>
        <p:spPr>
          <a:xfrm>
            <a:off x="6483350" y="3387183"/>
            <a:ext cx="4984750" cy="2643801"/>
          </a:xfrm>
          <a:prstGeom prst="rect">
            <a:avLst/>
          </a:prstGeom>
        </p:spPr>
        <p:txBody>
          <a:bodyPr wrap="square">
            <a:spAutoFit/>
          </a:bodyPr>
          <a:lstStyle/>
          <a:p>
            <a:pPr marL="628650" indent="-400050" algn="just" eaLnBrk="1" fontAlgn="auto" hangingPunct="1">
              <a:lnSpc>
                <a:spcPct val="90000"/>
              </a:lnSpc>
              <a:spcBef>
                <a:spcPts val="1200"/>
              </a:spcBef>
              <a:spcAft>
                <a:spcPts val="0"/>
              </a:spcAft>
              <a:buClr>
                <a:srgbClr val="70AD47"/>
              </a:buClr>
              <a:buSzPct val="120000"/>
              <a:buFont typeface="Wingdings" panose="05000000000000000000" pitchFamily="2" charset="2"/>
              <a:buChar char="è"/>
              <a:defRPr/>
            </a:pPr>
            <a:r>
              <a:rPr lang="en-US" b="1" dirty="0"/>
              <a:t>S</a:t>
            </a:r>
            <a:r>
              <a:rPr lang="en-US" b="1" dirty="0">
                <a:latin typeface="+mn-lt"/>
              </a:rPr>
              <a:t>upport</a:t>
            </a:r>
            <a:r>
              <a:rPr lang="en-US" dirty="0">
                <a:latin typeface="+mn-lt"/>
              </a:rPr>
              <a:t> </a:t>
            </a:r>
            <a:r>
              <a:rPr lang="en-US" b="1" dirty="0">
                <a:latin typeface="+mn-lt"/>
              </a:rPr>
              <a:t>stakeholders</a:t>
            </a:r>
            <a:r>
              <a:rPr lang="en-US" dirty="0">
                <a:latin typeface="+mn-lt"/>
              </a:rPr>
              <a:t> involved in these transitions</a:t>
            </a:r>
            <a:endParaRPr lang="en-US" b="1" dirty="0">
              <a:latin typeface="+mn-lt"/>
            </a:endParaRPr>
          </a:p>
          <a:p>
            <a:pPr marL="628650" indent="-400050" algn="just" eaLnBrk="1" fontAlgn="auto" hangingPunct="1">
              <a:lnSpc>
                <a:spcPct val="90000"/>
              </a:lnSpc>
              <a:spcBef>
                <a:spcPts val="1200"/>
              </a:spcBef>
              <a:spcAft>
                <a:spcPts val="0"/>
              </a:spcAft>
              <a:buClr>
                <a:srgbClr val="70AD47"/>
              </a:buClr>
              <a:buSzPct val="120000"/>
              <a:buFont typeface="Wingdings" panose="05000000000000000000" pitchFamily="2" charset="2"/>
              <a:buChar char="è"/>
              <a:defRPr/>
            </a:pPr>
            <a:r>
              <a:rPr lang="en-US" b="1" dirty="0"/>
              <a:t>F</a:t>
            </a:r>
            <a:r>
              <a:rPr lang="en-US" b="1" dirty="0">
                <a:latin typeface="+mn-lt"/>
              </a:rPr>
              <a:t>oster the development of new ecosystems</a:t>
            </a:r>
            <a:r>
              <a:rPr lang="en-US" dirty="0">
                <a:latin typeface="+mn-lt"/>
              </a:rPr>
              <a:t> leveraging innovation and new services in the context of sustainable development business models.</a:t>
            </a:r>
          </a:p>
          <a:p>
            <a:pPr marL="628650" indent="-400050" algn="just" eaLnBrk="1" fontAlgn="auto" hangingPunct="1">
              <a:lnSpc>
                <a:spcPct val="90000"/>
              </a:lnSpc>
              <a:spcBef>
                <a:spcPts val="1200"/>
              </a:spcBef>
              <a:spcAft>
                <a:spcPts val="0"/>
              </a:spcAft>
              <a:buClr>
                <a:srgbClr val="70AD47"/>
              </a:buClr>
              <a:buSzPct val="120000"/>
              <a:buFont typeface="Wingdings" panose="05000000000000000000" pitchFamily="2" charset="2"/>
              <a:buChar char="è"/>
              <a:defRPr/>
            </a:pPr>
            <a:r>
              <a:rPr lang="en-US" b="1" dirty="0"/>
              <a:t>H</a:t>
            </a:r>
            <a:r>
              <a:rPr lang="en-US" b="1" dirty="0">
                <a:latin typeface="+mn-lt"/>
              </a:rPr>
              <a:t>elp to establish a Smart building &amp; Smart City sector of excellence </a:t>
            </a:r>
            <a:r>
              <a:rPr lang="en-US" dirty="0">
                <a:latin typeface="+mn-lt"/>
              </a:rPr>
              <a:t>capable of disseminating all around the world</a:t>
            </a:r>
          </a:p>
        </p:txBody>
      </p:sp>
      <p:grpSp>
        <p:nvGrpSpPr>
          <p:cNvPr id="14344" name="Groupe 16">
            <a:extLst>
              <a:ext uri="{FF2B5EF4-FFF2-40B4-BE49-F238E27FC236}">
                <a16:creationId xmlns:a16="http://schemas.microsoft.com/office/drawing/2014/main" id="{8EA18163-F712-42F0-8FEC-AA7C09700A5E}"/>
              </a:ext>
            </a:extLst>
          </p:cNvPr>
          <p:cNvGrpSpPr>
            <a:grpSpLocks/>
          </p:cNvGrpSpPr>
          <p:nvPr/>
        </p:nvGrpSpPr>
        <p:grpSpPr bwMode="auto">
          <a:xfrm>
            <a:off x="1152094" y="2391312"/>
            <a:ext cx="750887" cy="647700"/>
            <a:chOff x="1378745" y="1986146"/>
            <a:chExt cx="750642" cy="647612"/>
          </a:xfrm>
        </p:grpSpPr>
        <p:pic>
          <p:nvPicPr>
            <p:cNvPr id="14345" name="Picture 2" descr="Image result for logo worktoo">
              <a:extLst>
                <a:ext uri="{FF2B5EF4-FFF2-40B4-BE49-F238E27FC236}">
                  <a16:creationId xmlns:a16="http://schemas.microsoft.com/office/drawing/2014/main" id="{D8C0355E-5187-4962-A33D-0F9377EEE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745" y="1986146"/>
              <a:ext cx="750642" cy="37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a:extLst>
                <a:ext uri="{FF2B5EF4-FFF2-40B4-BE49-F238E27FC236}">
                  <a16:creationId xmlns:a16="http://schemas.microsoft.com/office/drawing/2014/main" id="{5D4BD4FE-392B-46EC-8D58-9A0812DCD6B0}"/>
                </a:ext>
              </a:extLst>
            </p:cNvPr>
            <p:cNvSpPr txBox="1"/>
            <p:nvPr/>
          </p:nvSpPr>
          <p:spPr>
            <a:xfrm>
              <a:off x="1412071" y="2325825"/>
              <a:ext cx="683990" cy="307933"/>
            </a:xfrm>
            <a:prstGeom prst="rect">
              <a:avLst/>
            </a:prstGeom>
            <a:noFill/>
          </p:spPr>
          <p:txBody>
            <a:bodyPr wrap="none">
              <a:spAutoFit/>
            </a:bodyPr>
            <a:lstStyle/>
            <a:p>
              <a:pPr>
                <a:defRPr/>
              </a:pPr>
              <a:r>
                <a:rPr lang="fr-FR" sz="1400" dirty="0">
                  <a:latin typeface="+mn-lt"/>
                </a:rPr>
                <a:t>By SBA</a:t>
              </a:r>
            </a:p>
          </p:txBody>
        </p:sp>
      </p:grpSp>
      <p:sp>
        <p:nvSpPr>
          <p:cNvPr id="17" name="Titre 8">
            <a:extLst>
              <a:ext uri="{FF2B5EF4-FFF2-40B4-BE49-F238E27FC236}">
                <a16:creationId xmlns:a16="http://schemas.microsoft.com/office/drawing/2014/main" id="{0082C0C6-41A0-4CFA-85CF-6FB14C0FFB32}"/>
              </a:ext>
            </a:extLst>
          </p:cNvPr>
          <p:cNvSpPr txBox="1">
            <a:spLocks/>
          </p:cNvSpPr>
          <p:nvPr/>
        </p:nvSpPr>
        <p:spPr>
          <a:xfrm>
            <a:off x="2073275" y="288854"/>
            <a:ext cx="9545638" cy="538162"/>
          </a:xfrm>
          <a:prstGeom prst="rect">
            <a:avLst/>
          </a:prstGeom>
        </p:spPr>
        <p:txBody>
          <a:bodyPr/>
          <a:lstStyle>
            <a:lvl1pPr algn="r" rtl="0" eaLnBrk="0" fontAlgn="base" hangingPunct="0">
              <a:lnSpc>
                <a:spcPct val="90000"/>
              </a:lnSpc>
              <a:spcBef>
                <a:spcPct val="0"/>
              </a:spcBef>
              <a:spcAft>
                <a:spcPct val="0"/>
              </a:spcAft>
              <a:defRPr lang="en-US" altLang="fr-FR" sz="2600" b="1" dirty="0">
                <a:solidFill>
                  <a:srgbClr val="59656D"/>
                </a:solidFill>
                <a:latin typeface="Calibri"/>
                <a:ea typeface="+mj-ea"/>
                <a:cs typeface="Calibri"/>
              </a:defRPr>
            </a:lvl1pPr>
            <a:lvl2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rtl="0"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rtl="0"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rtl="0"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rtl="0" fontAlgn="base">
              <a:lnSpc>
                <a:spcPct val="90000"/>
              </a:lnSpc>
              <a:spcBef>
                <a:spcPct val="0"/>
              </a:spcBef>
              <a:spcAft>
                <a:spcPct val="0"/>
              </a:spcAft>
              <a:defRPr sz="4000">
                <a:solidFill>
                  <a:schemeClr val="accent1"/>
                </a:solidFill>
                <a:latin typeface="Franklin Gothic Book" panose="020B0503020102020204" pitchFamily="34" charset="0"/>
              </a:defRPr>
            </a:lvl9pPr>
          </a:lstStyle>
          <a:p>
            <a:r>
              <a:rPr lang="fr-FR" sz="2400" kern="0" dirty="0"/>
              <a:t>Mission</a:t>
            </a:r>
          </a:p>
        </p:txBody>
      </p:sp>
      <p:sp>
        <p:nvSpPr>
          <p:cNvPr id="2" name="ZoneTexte 1">
            <a:extLst>
              <a:ext uri="{FF2B5EF4-FFF2-40B4-BE49-F238E27FC236}">
                <a16:creationId xmlns:a16="http://schemas.microsoft.com/office/drawing/2014/main" id="{AC8342DB-AFAE-46B2-80D1-9CADA408C0EA}"/>
              </a:ext>
            </a:extLst>
          </p:cNvPr>
          <p:cNvSpPr txBox="1"/>
          <p:nvPr/>
        </p:nvSpPr>
        <p:spPr>
          <a:xfrm>
            <a:off x="5693597" y="1610420"/>
            <a:ext cx="933450" cy="400110"/>
          </a:xfrm>
          <a:prstGeom prst="rect">
            <a:avLst/>
          </a:prstGeom>
          <a:noFill/>
        </p:spPr>
        <p:txBody>
          <a:bodyPr wrap="square" rtlCol="0">
            <a:spAutoFit/>
          </a:bodyPr>
          <a:lstStyle/>
          <a:p>
            <a:pPr algn="ctr"/>
            <a:r>
              <a:rPr lang="fr-FR" sz="2000" b="1" dirty="0">
                <a:solidFill>
                  <a:schemeClr val="bg1"/>
                </a:solidFill>
              </a:rPr>
              <a:t>THINK</a:t>
            </a:r>
          </a:p>
        </p:txBody>
      </p:sp>
      <p:sp>
        <p:nvSpPr>
          <p:cNvPr id="3" name="ZoneTexte 2">
            <a:extLst>
              <a:ext uri="{FF2B5EF4-FFF2-40B4-BE49-F238E27FC236}">
                <a16:creationId xmlns:a16="http://schemas.microsoft.com/office/drawing/2014/main" id="{FFC4B84D-6619-42EA-A5D9-434C70F02B55}"/>
              </a:ext>
            </a:extLst>
          </p:cNvPr>
          <p:cNvSpPr txBox="1"/>
          <p:nvPr/>
        </p:nvSpPr>
        <p:spPr>
          <a:xfrm>
            <a:off x="5663404" y="2269359"/>
            <a:ext cx="933450" cy="400110"/>
          </a:xfrm>
          <a:prstGeom prst="rect">
            <a:avLst/>
          </a:prstGeom>
          <a:noFill/>
        </p:spPr>
        <p:txBody>
          <a:bodyPr wrap="square" rtlCol="0">
            <a:spAutoFit/>
          </a:bodyPr>
          <a:lstStyle/>
          <a:p>
            <a:pPr algn="ctr"/>
            <a:r>
              <a:rPr lang="fr-FR" sz="2000" b="1" dirty="0">
                <a:solidFill>
                  <a:schemeClr val="bg1"/>
                </a:solidFill>
              </a:rPr>
              <a:t>DO</a:t>
            </a:r>
          </a:p>
        </p:txBody>
      </p:sp>
      <p:sp>
        <p:nvSpPr>
          <p:cNvPr id="4" name="ZoneTexte 3">
            <a:extLst>
              <a:ext uri="{FF2B5EF4-FFF2-40B4-BE49-F238E27FC236}">
                <a16:creationId xmlns:a16="http://schemas.microsoft.com/office/drawing/2014/main" id="{DE1466E7-9D51-4058-A705-53964782DE60}"/>
              </a:ext>
            </a:extLst>
          </p:cNvPr>
          <p:cNvSpPr txBox="1"/>
          <p:nvPr/>
        </p:nvSpPr>
        <p:spPr>
          <a:xfrm>
            <a:off x="6846094" y="1801627"/>
            <a:ext cx="933450" cy="646331"/>
          </a:xfrm>
          <a:prstGeom prst="rect">
            <a:avLst/>
          </a:prstGeom>
          <a:noFill/>
        </p:spPr>
        <p:txBody>
          <a:bodyPr wrap="square" rtlCol="0">
            <a:spAutoFit/>
          </a:bodyPr>
          <a:lstStyle/>
          <a:p>
            <a:pPr algn="ctr"/>
            <a:r>
              <a:rPr lang="fr-FR" i="1" dirty="0">
                <a:solidFill>
                  <a:schemeClr val="bg1"/>
                </a:solidFill>
              </a:rPr>
              <a:t>Impact</a:t>
            </a:r>
            <a:br>
              <a:rPr lang="fr-FR" i="1" dirty="0">
                <a:solidFill>
                  <a:schemeClr val="bg1"/>
                </a:solidFill>
              </a:rPr>
            </a:br>
            <a:r>
              <a:rPr lang="fr-FR" i="1" dirty="0" err="1">
                <a:solidFill>
                  <a:schemeClr val="bg1"/>
                </a:solidFill>
              </a:rPr>
              <a:t>today</a:t>
            </a:r>
            <a:endParaRPr lang="fr-FR" i="1" dirty="0">
              <a:solidFill>
                <a:schemeClr val="bg1"/>
              </a:solidFill>
            </a:endParaRPr>
          </a:p>
        </p:txBody>
      </p:sp>
      <p:sp>
        <p:nvSpPr>
          <p:cNvPr id="5" name="ZoneTexte 4">
            <a:extLst>
              <a:ext uri="{FF2B5EF4-FFF2-40B4-BE49-F238E27FC236}">
                <a16:creationId xmlns:a16="http://schemas.microsoft.com/office/drawing/2014/main" id="{B256AAB8-F3CA-4854-9903-F28440EAE1F0}"/>
              </a:ext>
            </a:extLst>
          </p:cNvPr>
          <p:cNvSpPr txBox="1"/>
          <p:nvPr/>
        </p:nvSpPr>
        <p:spPr>
          <a:xfrm>
            <a:off x="4261169" y="1823083"/>
            <a:ext cx="1146867" cy="646331"/>
          </a:xfrm>
          <a:prstGeom prst="rect">
            <a:avLst/>
          </a:prstGeom>
          <a:noFill/>
        </p:spPr>
        <p:txBody>
          <a:bodyPr wrap="square" rtlCol="0">
            <a:spAutoFit/>
          </a:bodyPr>
          <a:lstStyle/>
          <a:p>
            <a:pPr algn="ctr"/>
            <a:r>
              <a:rPr lang="fr-FR" i="1" dirty="0" err="1">
                <a:solidFill>
                  <a:schemeClr val="bg1"/>
                </a:solidFill>
              </a:rPr>
              <a:t>Invent</a:t>
            </a:r>
            <a:br>
              <a:rPr lang="fr-FR" i="1" dirty="0">
                <a:solidFill>
                  <a:schemeClr val="bg1"/>
                </a:solidFill>
              </a:rPr>
            </a:br>
            <a:r>
              <a:rPr lang="fr-FR" i="1" dirty="0" err="1">
                <a:solidFill>
                  <a:schemeClr val="bg1"/>
                </a:solidFill>
              </a:rPr>
              <a:t>tomorrow</a:t>
            </a:r>
            <a:endParaRPr lang="fr-FR" i="1" dirty="0">
              <a:solidFill>
                <a:schemeClr val="bg1"/>
              </a:solidFill>
            </a:endParaRPr>
          </a:p>
        </p:txBody>
      </p:sp>
      <p:cxnSp>
        <p:nvCxnSpPr>
          <p:cNvPr id="12" name="Connecteur droit 11">
            <a:extLst>
              <a:ext uri="{FF2B5EF4-FFF2-40B4-BE49-F238E27FC236}">
                <a16:creationId xmlns:a16="http://schemas.microsoft.com/office/drawing/2014/main" id="{9B0574E3-C824-47AF-9D16-770E967DFBDB}"/>
              </a:ext>
            </a:extLst>
          </p:cNvPr>
          <p:cNvCxnSpPr/>
          <p:nvPr/>
        </p:nvCxnSpPr>
        <p:spPr>
          <a:xfrm>
            <a:off x="5452297" y="2124792"/>
            <a:ext cx="1416050" cy="0"/>
          </a:xfrm>
          <a:prstGeom prst="line">
            <a:avLst/>
          </a:prstGeom>
          <a:ln w="47625">
            <a:solidFill>
              <a:schemeClr val="bg1"/>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40">
            <a:extLst>
              <a:ext uri="{FF2B5EF4-FFF2-40B4-BE49-F238E27FC236}">
                <a16:creationId xmlns:a16="http://schemas.microsoft.com/office/drawing/2014/main" id="{69B60538-B26E-AE48-A269-818A90D5CCA5}"/>
              </a:ext>
            </a:extLst>
          </p:cNvPr>
          <p:cNvSpPr>
            <a:spLocks noChangeArrowheads="1"/>
          </p:cNvSpPr>
          <p:nvPr/>
        </p:nvSpPr>
        <p:spPr bwMode="auto">
          <a:xfrm>
            <a:off x="7687288" y="1652433"/>
            <a:ext cx="219808" cy="1096291"/>
          </a:xfrm>
          <a:custGeom>
            <a:avLst/>
            <a:gdLst>
              <a:gd name="T0" fmla="*/ 353 w 354"/>
              <a:gd name="T1" fmla="*/ 416 h 1759"/>
              <a:gd name="T2" fmla="*/ 89 w 354"/>
              <a:gd name="T3" fmla="*/ 6 h 1759"/>
              <a:gd name="T4" fmla="*/ 89 w 354"/>
              <a:gd name="T5" fmla="*/ 0 h 1759"/>
              <a:gd name="T6" fmla="*/ 0 w 354"/>
              <a:gd name="T7" fmla="*/ 0 h 1759"/>
              <a:gd name="T8" fmla="*/ 0 w 354"/>
              <a:gd name="T9" fmla="*/ 1758 h 1759"/>
              <a:gd name="T10" fmla="*/ 89 w 354"/>
              <a:gd name="T11" fmla="*/ 1758 h 1759"/>
              <a:gd name="T12" fmla="*/ 89 w 354"/>
              <a:gd name="T13" fmla="*/ 416 h 1759"/>
              <a:gd name="T14" fmla="*/ 353 w 354"/>
              <a:gd name="T15" fmla="*/ 416 h 1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 h="1759">
                <a:moveTo>
                  <a:pt x="353" y="416"/>
                </a:moveTo>
                <a:lnTo>
                  <a:pt x="89" y="6"/>
                </a:lnTo>
                <a:lnTo>
                  <a:pt x="89" y="0"/>
                </a:lnTo>
                <a:lnTo>
                  <a:pt x="0" y="0"/>
                </a:lnTo>
                <a:lnTo>
                  <a:pt x="0" y="1758"/>
                </a:lnTo>
                <a:lnTo>
                  <a:pt x="89" y="1758"/>
                </a:lnTo>
                <a:lnTo>
                  <a:pt x="89" y="416"/>
                </a:lnTo>
                <a:lnTo>
                  <a:pt x="353" y="416"/>
                </a:lnTo>
              </a:path>
            </a:pathLst>
          </a:custGeom>
          <a:solidFill>
            <a:srgbClr val="CBD8EC"/>
          </a:solidFill>
          <a:ln>
            <a:noFill/>
          </a:ln>
          <a:effectLst/>
        </p:spPr>
        <p:txBody>
          <a:bodyPr wrap="none" anchor="ctr"/>
          <a:lstStyle/>
          <a:p>
            <a:endParaRPr lang="en-US" sz="3266"/>
          </a:p>
        </p:txBody>
      </p:sp>
      <p:sp>
        <p:nvSpPr>
          <p:cNvPr id="19" name="Freeform 41">
            <a:extLst>
              <a:ext uri="{FF2B5EF4-FFF2-40B4-BE49-F238E27FC236}">
                <a16:creationId xmlns:a16="http://schemas.microsoft.com/office/drawing/2014/main" id="{D14AA68B-83A2-F84F-97F6-C4EF25EA6BB0}"/>
              </a:ext>
            </a:extLst>
          </p:cNvPr>
          <p:cNvSpPr>
            <a:spLocks noChangeArrowheads="1"/>
          </p:cNvSpPr>
          <p:nvPr/>
        </p:nvSpPr>
        <p:spPr bwMode="auto">
          <a:xfrm>
            <a:off x="7687288" y="2748724"/>
            <a:ext cx="219808" cy="1096292"/>
          </a:xfrm>
          <a:custGeom>
            <a:avLst/>
            <a:gdLst>
              <a:gd name="T0" fmla="*/ 353 w 354"/>
              <a:gd name="T1" fmla="*/ 416 h 1758"/>
              <a:gd name="T2" fmla="*/ 89 w 354"/>
              <a:gd name="T3" fmla="*/ 7 h 1758"/>
              <a:gd name="T4" fmla="*/ 89 w 354"/>
              <a:gd name="T5" fmla="*/ 0 h 1758"/>
              <a:gd name="T6" fmla="*/ 0 w 354"/>
              <a:gd name="T7" fmla="*/ 0 h 1758"/>
              <a:gd name="T8" fmla="*/ 0 w 354"/>
              <a:gd name="T9" fmla="*/ 1757 h 1758"/>
              <a:gd name="T10" fmla="*/ 89 w 354"/>
              <a:gd name="T11" fmla="*/ 1757 h 1758"/>
              <a:gd name="T12" fmla="*/ 89 w 354"/>
              <a:gd name="T13" fmla="*/ 416 h 1758"/>
              <a:gd name="T14" fmla="*/ 353 w 354"/>
              <a:gd name="T15" fmla="*/ 416 h 17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 h="1758">
                <a:moveTo>
                  <a:pt x="353" y="416"/>
                </a:moveTo>
                <a:lnTo>
                  <a:pt x="89" y="7"/>
                </a:lnTo>
                <a:lnTo>
                  <a:pt x="89" y="0"/>
                </a:lnTo>
                <a:lnTo>
                  <a:pt x="0" y="0"/>
                </a:lnTo>
                <a:lnTo>
                  <a:pt x="0" y="1757"/>
                </a:lnTo>
                <a:lnTo>
                  <a:pt x="89" y="1757"/>
                </a:lnTo>
                <a:lnTo>
                  <a:pt x="89" y="416"/>
                </a:lnTo>
                <a:lnTo>
                  <a:pt x="353" y="416"/>
                </a:lnTo>
              </a:path>
            </a:pathLst>
          </a:custGeom>
          <a:solidFill>
            <a:srgbClr val="156CAF"/>
          </a:solidFill>
          <a:ln>
            <a:noFill/>
          </a:ln>
          <a:effectLst/>
        </p:spPr>
        <p:txBody>
          <a:bodyPr wrap="none" anchor="ctr"/>
          <a:lstStyle/>
          <a:p>
            <a:endParaRPr lang="en-US" sz="3266"/>
          </a:p>
        </p:txBody>
      </p:sp>
      <p:sp>
        <p:nvSpPr>
          <p:cNvPr id="20" name="Freeform 42">
            <a:extLst>
              <a:ext uri="{FF2B5EF4-FFF2-40B4-BE49-F238E27FC236}">
                <a16:creationId xmlns:a16="http://schemas.microsoft.com/office/drawing/2014/main" id="{5C973B94-FF93-B24E-96B0-C8B831FB3FFE}"/>
              </a:ext>
            </a:extLst>
          </p:cNvPr>
          <p:cNvSpPr>
            <a:spLocks noChangeArrowheads="1"/>
          </p:cNvSpPr>
          <p:nvPr/>
        </p:nvSpPr>
        <p:spPr bwMode="auto">
          <a:xfrm>
            <a:off x="7687288" y="3842267"/>
            <a:ext cx="219808" cy="1096292"/>
          </a:xfrm>
          <a:custGeom>
            <a:avLst/>
            <a:gdLst>
              <a:gd name="T0" fmla="*/ 353 w 354"/>
              <a:gd name="T1" fmla="*/ 416 h 1759"/>
              <a:gd name="T2" fmla="*/ 89 w 354"/>
              <a:gd name="T3" fmla="*/ 7 h 1759"/>
              <a:gd name="T4" fmla="*/ 89 w 354"/>
              <a:gd name="T5" fmla="*/ 0 h 1759"/>
              <a:gd name="T6" fmla="*/ 0 w 354"/>
              <a:gd name="T7" fmla="*/ 0 h 1759"/>
              <a:gd name="T8" fmla="*/ 0 w 354"/>
              <a:gd name="T9" fmla="*/ 1758 h 1759"/>
              <a:gd name="T10" fmla="*/ 89 w 354"/>
              <a:gd name="T11" fmla="*/ 1758 h 1759"/>
              <a:gd name="T12" fmla="*/ 89 w 354"/>
              <a:gd name="T13" fmla="*/ 416 h 1759"/>
              <a:gd name="T14" fmla="*/ 353 w 354"/>
              <a:gd name="T15" fmla="*/ 416 h 1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 h="1759">
                <a:moveTo>
                  <a:pt x="353" y="416"/>
                </a:moveTo>
                <a:lnTo>
                  <a:pt x="89" y="7"/>
                </a:lnTo>
                <a:lnTo>
                  <a:pt x="89" y="0"/>
                </a:lnTo>
                <a:lnTo>
                  <a:pt x="0" y="0"/>
                </a:lnTo>
                <a:lnTo>
                  <a:pt x="0" y="1758"/>
                </a:lnTo>
                <a:lnTo>
                  <a:pt x="89" y="1758"/>
                </a:lnTo>
                <a:lnTo>
                  <a:pt x="89" y="416"/>
                </a:lnTo>
                <a:lnTo>
                  <a:pt x="353" y="416"/>
                </a:lnTo>
              </a:path>
            </a:pathLst>
          </a:custGeom>
          <a:solidFill>
            <a:srgbClr val="B8BAC2"/>
          </a:solidFill>
          <a:ln>
            <a:noFill/>
          </a:ln>
          <a:effectLst/>
        </p:spPr>
        <p:txBody>
          <a:bodyPr wrap="none" anchor="ctr"/>
          <a:lstStyle/>
          <a:p>
            <a:endParaRPr lang="en-US" sz="3266"/>
          </a:p>
        </p:txBody>
      </p:sp>
      <p:sp>
        <p:nvSpPr>
          <p:cNvPr id="21" name="Freeform 43">
            <a:extLst>
              <a:ext uri="{FF2B5EF4-FFF2-40B4-BE49-F238E27FC236}">
                <a16:creationId xmlns:a16="http://schemas.microsoft.com/office/drawing/2014/main" id="{4A392896-3D56-BC46-A86D-36E0C542F273}"/>
              </a:ext>
            </a:extLst>
          </p:cNvPr>
          <p:cNvSpPr>
            <a:spLocks noChangeArrowheads="1"/>
          </p:cNvSpPr>
          <p:nvPr/>
        </p:nvSpPr>
        <p:spPr bwMode="auto">
          <a:xfrm>
            <a:off x="7687288" y="4938558"/>
            <a:ext cx="219808" cy="1096291"/>
          </a:xfrm>
          <a:custGeom>
            <a:avLst/>
            <a:gdLst>
              <a:gd name="T0" fmla="*/ 353 w 354"/>
              <a:gd name="T1" fmla="*/ 416 h 1760"/>
              <a:gd name="T2" fmla="*/ 89 w 354"/>
              <a:gd name="T3" fmla="*/ 7 h 1760"/>
              <a:gd name="T4" fmla="*/ 89 w 354"/>
              <a:gd name="T5" fmla="*/ 0 h 1760"/>
              <a:gd name="T6" fmla="*/ 0 w 354"/>
              <a:gd name="T7" fmla="*/ 0 h 1760"/>
              <a:gd name="T8" fmla="*/ 0 w 354"/>
              <a:gd name="T9" fmla="*/ 1759 h 1760"/>
              <a:gd name="T10" fmla="*/ 89 w 354"/>
              <a:gd name="T11" fmla="*/ 1759 h 1760"/>
              <a:gd name="T12" fmla="*/ 89 w 354"/>
              <a:gd name="T13" fmla="*/ 416 h 1760"/>
              <a:gd name="T14" fmla="*/ 353 w 354"/>
              <a:gd name="T15" fmla="*/ 416 h 17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 h="1760">
                <a:moveTo>
                  <a:pt x="353" y="416"/>
                </a:moveTo>
                <a:lnTo>
                  <a:pt x="89" y="7"/>
                </a:lnTo>
                <a:lnTo>
                  <a:pt x="89" y="0"/>
                </a:lnTo>
                <a:lnTo>
                  <a:pt x="0" y="0"/>
                </a:lnTo>
                <a:lnTo>
                  <a:pt x="0" y="1759"/>
                </a:lnTo>
                <a:lnTo>
                  <a:pt x="89" y="1759"/>
                </a:lnTo>
                <a:lnTo>
                  <a:pt x="89" y="416"/>
                </a:lnTo>
                <a:lnTo>
                  <a:pt x="353" y="416"/>
                </a:lnTo>
              </a:path>
            </a:pathLst>
          </a:custGeom>
          <a:solidFill>
            <a:srgbClr val="B6CA00"/>
          </a:solidFill>
          <a:ln>
            <a:noFill/>
          </a:ln>
          <a:effectLst/>
        </p:spPr>
        <p:txBody>
          <a:bodyPr wrap="none" anchor="ctr"/>
          <a:lstStyle/>
          <a:p>
            <a:endParaRPr lang="en-US" sz="3266"/>
          </a:p>
        </p:txBody>
      </p:sp>
      <p:sp>
        <p:nvSpPr>
          <p:cNvPr id="5" name="TextBox 4">
            <a:extLst>
              <a:ext uri="{FF2B5EF4-FFF2-40B4-BE49-F238E27FC236}">
                <a16:creationId xmlns:a16="http://schemas.microsoft.com/office/drawing/2014/main" id="{8A5BDD44-AA12-634E-A8CA-4C6628DA7D99}"/>
              </a:ext>
            </a:extLst>
          </p:cNvPr>
          <p:cNvSpPr txBox="1"/>
          <p:nvPr/>
        </p:nvSpPr>
        <p:spPr>
          <a:xfrm>
            <a:off x="3569940" y="959595"/>
            <a:ext cx="5150128" cy="356316"/>
          </a:xfrm>
          <a:prstGeom prst="rect">
            <a:avLst/>
          </a:prstGeom>
          <a:noFill/>
        </p:spPr>
        <p:txBody>
          <a:bodyPr wrap="none" rtlCol="0" anchor="t">
            <a:spAutoFit/>
          </a:bodyPr>
          <a:lstStyle/>
          <a:p>
            <a:pPr algn="ctr">
              <a:lnSpc>
                <a:spcPts val="1920"/>
              </a:lnSpc>
            </a:pPr>
            <a:r>
              <a:rPr lang="en-US" sz="2400" cap="small" dirty="0">
                <a:solidFill>
                  <a:schemeClr val="accent6">
                    <a:lumMod val="75000"/>
                  </a:schemeClr>
                </a:solidFill>
              </a:rPr>
              <a:t>FROM HOMES TO CITIES &amp; TERRITORIES</a:t>
            </a:r>
          </a:p>
        </p:txBody>
      </p:sp>
      <p:sp>
        <p:nvSpPr>
          <p:cNvPr id="10" name="TextBox 9">
            <a:extLst>
              <a:ext uri="{FF2B5EF4-FFF2-40B4-BE49-F238E27FC236}">
                <a16:creationId xmlns:a16="http://schemas.microsoft.com/office/drawing/2014/main" id="{E6787B63-650A-DD4F-BAE3-1242D73F0774}"/>
              </a:ext>
            </a:extLst>
          </p:cNvPr>
          <p:cNvSpPr txBox="1"/>
          <p:nvPr/>
        </p:nvSpPr>
        <p:spPr>
          <a:xfrm>
            <a:off x="7959856" y="2182749"/>
            <a:ext cx="4475711" cy="539763"/>
          </a:xfrm>
          <a:prstGeom prst="rect">
            <a:avLst/>
          </a:prstGeom>
          <a:noFill/>
        </p:spPr>
        <p:txBody>
          <a:bodyPr wrap="square" rtlCol="0" anchor="t">
            <a:spAutoFit/>
          </a:bodyPr>
          <a:lstStyle/>
          <a:p>
            <a:pPr>
              <a:lnSpc>
                <a:spcPts val="1800"/>
              </a:lnSpc>
            </a:pPr>
            <a:r>
              <a:rPr lang="en-US" sz="1300" spc="-15" dirty="0">
                <a:latin typeface="Source Sans Pro" panose="020B0503030403020204" pitchFamily="34" charset="0"/>
                <a:ea typeface="Source Sans Pro" panose="020B0503030403020204" pitchFamily="34" charset="0"/>
              </a:rPr>
              <a:t>Foster the development of open standards, easy to use, affordable smart technologies &amp; services for the smart home. </a:t>
            </a:r>
          </a:p>
        </p:txBody>
      </p:sp>
      <p:sp>
        <p:nvSpPr>
          <p:cNvPr id="11" name="TextBox 10">
            <a:extLst>
              <a:ext uri="{FF2B5EF4-FFF2-40B4-BE49-F238E27FC236}">
                <a16:creationId xmlns:a16="http://schemas.microsoft.com/office/drawing/2014/main" id="{09DC6DD1-5EEE-184B-BB78-0FE37358A096}"/>
              </a:ext>
            </a:extLst>
          </p:cNvPr>
          <p:cNvSpPr txBox="1"/>
          <p:nvPr/>
        </p:nvSpPr>
        <p:spPr>
          <a:xfrm>
            <a:off x="7959858" y="1802247"/>
            <a:ext cx="654666" cy="350673"/>
          </a:xfrm>
          <a:prstGeom prst="rect">
            <a:avLst/>
          </a:prstGeom>
          <a:noFill/>
        </p:spPr>
        <p:txBody>
          <a:bodyPr wrap="none" rtlCol="0" anchor="b">
            <a:spAutoFit/>
          </a:bodyPr>
          <a:lstStyle/>
          <a:p>
            <a:pPr>
              <a:lnSpc>
                <a:spcPts val="2160"/>
              </a:lnSpc>
            </a:pPr>
            <a:r>
              <a:rPr lang="en-US" sz="1400" b="1" spc="-15" dirty="0">
                <a:solidFill>
                  <a:schemeClr val="tx2"/>
                </a:solidFill>
                <a:latin typeface="Source Sans Pro" panose="020B0503030403020204" pitchFamily="34" charset="0"/>
                <a:ea typeface="Source Sans Pro" panose="020B0503030403020204" pitchFamily="34" charset="0"/>
              </a:rPr>
              <a:t>HOME</a:t>
            </a:r>
          </a:p>
        </p:txBody>
      </p:sp>
      <p:sp>
        <p:nvSpPr>
          <p:cNvPr id="12" name="TextBox 11">
            <a:extLst>
              <a:ext uri="{FF2B5EF4-FFF2-40B4-BE49-F238E27FC236}">
                <a16:creationId xmlns:a16="http://schemas.microsoft.com/office/drawing/2014/main" id="{A4CFF593-47E9-8E43-A91E-073135CFD0EE}"/>
              </a:ext>
            </a:extLst>
          </p:cNvPr>
          <p:cNvSpPr txBox="1"/>
          <p:nvPr/>
        </p:nvSpPr>
        <p:spPr>
          <a:xfrm>
            <a:off x="7959857" y="3272999"/>
            <a:ext cx="4166259" cy="539763"/>
          </a:xfrm>
          <a:prstGeom prst="rect">
            <a:avLst/>
          </a:prstGeom>
          <a:noFill/>
        </p:spPr>
        <p:txBody>
          <a:bodyPr wrap="square" rtlCol="0" anchor="t">
            <a:spAutoFit/>
          </a:bodyPr>
          <a:lstStyle/>
          <a:p>
            <a:pPr>
              <a:lnSpc>
                <a:spcPts val="1800"/>
              </a:lnSpc>
            </a:pPr>
            <a:r>
              <a:rPr lang="en-US" sz="1300" spc="-15" dirty="0">
                <a:latin typeface="Source Sans Pro" panose="020B0503030403020204" pitchFamily="34" charset="0"/>
                <a:ea typeface="Source Sans Pro" panose="020B0503030403020204" pitchFamily="34" charset="0"/>
              </a:rPr>
              <a:t>Promote digital connectivity as a prerequisite for smart buildings to become versatile service platforms. </a:t>
            </a:r>
          </a:p>
        </p:txBody>
      </p:sp>
      <p:sp>
        <p:nvSpPr>
          <p:cNvPr id="13" name="TextBox 12">
            <a:extLst>
              <a:ext uri="{FF2B5EF4-FFF2-40B4-BE49-F238E27FC236}">
                <a16:creationId xmlns:a16="http://schemas.microsoft.com/office/drawing/2014/main" id="{C77DC139-1CAD-C045-9C56-2ED6DAC8279E}"/>
              </a:ext>
            </a:extLst>
          </p:cNvPr>
          <p:cNvSpPr txBox="1"/>
          <p:nvPr/>
        </p:nvSpPr>
        <p:spPr>
          <a:xfrm>
            <a:off x="7959858" y="2892497"/>
            <a:ext cx="1042593" cy="350673"/>
          </a:xfrm>
          <a:prstGeom prst="rect">
            <a:avLst/>
          </a:prstGeom>
          <a:noFill/>
        </p:spPr>
        <p:txBody>
          <a:bodyPr wrap="none" rtlCol="0" anchor="b">
            <a:spAutoFit/>
          </a:bodyPr>
          <a:lstStyle/>
          <a:p>
            <a:pPr>
              <a:lnSpc>
                <a:spcPts val="2160"/>
              </a:lnSpc>
            </a:pPr>
            <a:r>
              <a:rPr lang="en-US" sz="1400" b="1" spc="-15" dirty="0">
                <a:solidFill>
                  <a:schemeClr val="tx2"/>
                </a:solidFill>
                <a:latin typeface="Source Sans Pro" panose="020B0503030403020204" pitchFamily="34" charset="0"/>
                <a:ea typeface="Source Sans Pro" panose="020B0503030403020204" pitchFamily="34" charset="0"/>
              </a:rPr>
              <a:t>BUILDINGS</a:t>
            </a:r>
          </a:p>
        </p:txBody>
      </p:sp>
      <p:sp>
        <p:nvSpPr>
          <p:cNvPr id="14" name="TextBox 13">
            <a:extLst>
              <a:ext uri="{FF2B5EF4-FFF2-40B4-BE49-F238E27FC236}">
                <a16:creationId xmlns:a16="http://schemas.microsoft.com/office/drawing/2014/main" id="{C5A4252E-1186-9A42-8F71-CADD3A8EABDD}"/>
              </a:ext>
            </a:extLst>
          </p:cNvPr>
          <p:cNvSpPr txBox="1"/>
          <p:nvPr/>
        </p:nvSpPr>
        <p:spPr>
          <a:xfrm>
            <a:off x="7959858" y="4370869"/>
            <a:ext cx="3565704" cy="539763"/>
          </a:xfrm>
          <a:prstGeom prst="rect">
            <a:avLst/>
          </a:prstGeom>
          <a:noFill/>
        </p:spPr>
        <p:txBody>
          <a:bodyPr wrap="square" rtlCol="0" anchor="t">
            <a:spAutoFit/>
          </a:bodyPr>
          <a:lstStyle/>
          <a:p>
            <a:pPr>
              <a:lnSpc>
                <a:spcPts val="1800"/>
              </a:lnSpc>
            </a:pPr>
            <a:r>
              <a:rPr lang="en-US" sz="1300" spc="-15" dirty="0">
                <a:latin typeface="Source Sans Pro" panose="020B0503030403020204" pitchFamily="34" charset="0"/>
                <a:ea typeface="Source Sans Pro" panose="020B0503030403020204" pitchFamily="34" charset="0"/>
              </a:rPr>
              <a:t>Engage smart district planners to take advantage of interactivity with smart buildings. </a:t>
            </a:r>
          </a:p>
        </p:txBody>
      </p:sp>
      <p:sp>
        <p:nvSpPr>
          <p:cNvPr id="15" name="TextBox 14">
            <a:extLst>
              <a:ext uri="{FF2B5EF4-FFF2-40B4-BE49-F238E27FC236}">
                <a16:creationId xmlns:a16="http://schemas.microsoft.com/office/drawing/2014/main" id="{90FA8430-367A-544C-8DD4-850EF8E3233C}"/>
              </a:ext>
            </a:extLst>
          </p:cNvPr>
          <p:cNvSpPr txBox="1"/>
          <p:nvPr/>
        </p:nvSpPr>
        <p:spPr>
          <a:xfrm>
            <a:off x="7959858" y="3990367"/>
            <a:ext cx="1002519" cy="350673"/>
          </a:xfrm>
          <a:prstGeom prst="rect">
            <a:avLst/>
          </a:prstGeom>
          <a:noFill/>
        </p:spPr>
        <p:txBody>
          <a:bodyPr wrap="none" rtlCol="0" anchor="b">
            <a:spAutoFit/>
          </a:bodyPr>
          <a:lstStyle/>
          <a:p>
            <a:pPr>
              <a:lnSpc>
                <a:spcPts val="2160"/>
              </a:lnSpc>
            </a:pPr>
            <a:r>
              <a:rPr lang="en-US" sz="1400" b="1" spc="-15" dirty="0">
                <a:solidFill>
                  <a:schemeClr val="tx2"/>
                </a:solidFill>
                <a:latin typeface="Source Sans Pro" panose="020B0503030403020204" pitchFamily="34" charset="0"/>
                <a:ea typeface="Source Sans Pro" panose="020B0503030403020204" pitchFamily="34" charset="0"/>
              </a:rPr>
              <a:t>DISTRICTS</a:t>
            </a:r>
          </a:p>
        </p:txBody>
      </p:sp>
      <p:sp>
        <p:nvSpPr>
          <p:cNvPr id="16" name="TextBox 15">
            <a:extLst>
              <a:ext uri="{FF2B5EF4-FFF2-40B4-BE49-F238E27FC236}">
                <a16:creationId xmlns:a16="http://schemas.microsoft.com/office/drawing/2014/main" id="{218A0496-B968-1D45-838E-61B12D7DE1F3}"/>
              </a:ext>
            </a:extLst>
          </p:cNvPr>
          <p:cNvSpPr txBox="1"/>
          <p:nvPr/>
        </p:nvSpPr>
        <p:spPr>
          <a:xfrm>
            <a:off x="7959858" y="5461423"/>
            <a:ext cx="3565704" cy="539763"/>
          </a:xfrm>
          <a:prstGeom prst="rect">
            <a:avLst/>
          </a:prstGeom>
          <a:noFill/>
        </p:spPr>
        <p:txBody>
          <a:bodyPr wrap="square" rtlCol="0" anchor="t">
            <a:spAutoFit/>
          </a:bodyPr>
          <a:lstStyle/>
          <a:p>
            <a:pPr>
              <a:lnSpc>
                <a:spcPts val="1800"/>
              </a:lnSpc>
            </a:pPr>
            <a:r>
              <a:rPr lang="en-US" sz="1300" spc="-15" dirty="0">
                <a:latin typeface="Source Sans Pro" panose="020B0503030403020204" pitchFamily="34" charset="0"/>
                <a:ea typeface="Source Sans Pro" panose="020B0503030403020204" pitchFamily="34" charset="0"/>
              </a:rPr>
              <a:t>Anchor smart building as one of the corner stone of smart city projects. </a:t>
            </a:r>
          </a:p>
        </p:txBody>
      </p:sp>
      <p:sp>
        <p:nvSpPr>
          <p:cNvPr id="17" name="TextBox 16">
            <a:extLst>
              <a:ext uri="{FF2B5EF4-FFF2-40B4-BE49-F238E27FC236}">
                <a16:creationId xmlns:a16="http://schemas.microsoft.com/office/drawing/2014/main" id="{23FB63EC-1A38-364E-8FE5-EF7B102D54A8}"/>
              </a:ext>
            </a:extLst>
          </p:cNvPr>
          <p:cNvSpPr txBox="1"/>
          <p:nvPr/>
        </p:nvSpPr>
        <p:spPr>
          <a:xfrm>
            <a:off x="7959858" y="5080922"/>
            <a:ext cx="1684115" cy="350673"/>
          </a:xfrm>
          <a:prstGeom prst="rect">
            <a:avLst/>
          </a:prstGeom>
          <a:noFill/>
        </p:spPr>
        <p:txBody>
          <a:bodyPr wrap="none" rtlCol="0" anchor="b">
            <a:spAutoFit/>
          </a:bodyPr>
          <a:lstStyle/>
          <a:p>
            <a:pPr>
              <a:lnSpc>
                <a:spcPts val="2160"/>
              </a:lnSpc>
            </a:pPr>
            <a:r>
              <a:rPr lang="en-US" sz="1400" b="1" spc="-15" dirty="0">
                <a:solidFill>
                  <a:schemeClr val="tx2"/>
                </a:solidFill>
                <a:latin typeface="Source Sans Pro" panose="020B0503030403020204" pitchFamily="34" charset="0"/>
                <a:ea typeface="Source Sans Pro" panose="020B0503030403020204" pitchFamily="34" charset="0"/>
              </a:rPr>
              <a:t>CITY </a:t>
            </a:r>
            <a:r>
              <a:rPr lang="en-US" sz="1400" b="1" cap="small" spc="-15" dirty="0">
                <a:solidFill>
                  <a:schemeClr val="tx2"/>
                </a:solidFill>
                <a:latin typeface="Source Sans Pro" panose="020B0503030403020204" pitchFamily="34" charset="0"/>
                <a:ea typeface="Source Sans Pro" panose="020B0503030403020204" pitchFamily="34" charset="0"/>
              </a:rPr>
              <a:t>(&amp; Territories)</a:t>
            </a:r>
          </a:p>
        </p:txBody>
      </p:sp>
      <p:grpSp>
        <p:nvGrpSpPr>
          <p:cNvPr id="3" name="Groupe 2">
            <a:extLst>
              <a:ext uri="{FF2B5EF4-FFF2-40B4-BE49-F238E27FC236}">
                <a16:creationId xmlns:a16="http://schemas.microsoft.com/office/drawing/2014/main" id="{6BC66916-F67C-4589-9F34-A1174515B7E1}"/>
              </a:ext>
            </a:extLst>
          </p:cNvPr>
          <p:cNvGrpSpPr/>
          <p:nvPr/>
        </p:nvGrpSpPr>
        <p:grpSpPr>
          <a:xfrm>
            <a:off x="1841177" y="1646937"/>
            <a:ext cx="5384874" cy="4387911"/>
            <a:chOff x="1495848" y="1646937"/>
            <a:chExt cx="5384874" cy="4387911"/>
          </a:xfrm>
        </p:grpSpPr>
        <p:sp>
          <p:nvSpPr>
            <p:cNvPr id="22" name="Freeform 44">
              <a:extLst>
                <a:ext uri="{FF2B5EF4-FFF2-40B4-BE49-F238E27FC236}">
                  <a16:creationId xmlns:a16="http://schemas.microsoft.com/office/drawing/2014/main" id="{7487601D-0EE8-CD47-AB9E-415B09A074C8}"/>
                </a:ext>
              </a:extLst>
            </p:cNvPr>
            <p:cNvSpPr>
              <a:spLocks noChangeArrowheads="1"/>
            </p:cNvSpPr>
            <p:nvPr/>
          </p:nvSpPr>
          <p:spPr bwMode="auto">
            <a:xfrm>
              <a:off x="4101619" y="2743228"/>
              <a:ext cx="2195331" cy="2195331"/>
            </a:xfrm>
            <a:custGeom>
              <a:avLst/>
              <a:gdLst>
                <a:gd name="T0" fmla="*/ 3103 w 3524"/>
                <a:gd name="T1" fmla="*/ 1168 h 3523"/>
                <a:gd name="T2" fmla="*/ 3521 w 3524"/>
                <a:gd name="T3" fmla="*/ 1761 h 3523"/>
                <a:gd name="T4" fmla="*/ 2929 w 3524"/>
                <a:gd name="T5" fmla="*/ 2182 h 3523"/>
                <a:gd name="T6" fmla="*/ 2914 w 3524"/>
                <a:gd name="T7" fmla="*/ 2499 h 3523"/>
                <a:gd name="T8" fmla="*/ 3154 w 3524"/>
                <a:gd name="T9" fmla="*/ 2602 h 3523"/>
                <a:gd name="T10" fmla="*/ 3293 w 3524"/>
                <a:gd name="T11" fmla="*/ 3117 h 3523"/>
                <a:gd name="T12" fmla="*/ 2832 w 3524"/>
                <a:gd name="T13" fmla="*/ 3385 h 3523"/>
                <a:gd name="T14" fmla="*/ 2509 w 3524"/>
                <a:gd name="T15" fmla="*/ 3051 h 3523"/>
                <a:gd name="T16" fmla="*/ 2107 w 3524"/>
                <a:gd name="T17" fmla="*/ 3023 h 3523"/>
                <a:gd name="T18" fmla="*/ 1760 w 3524"/>
                <a:gd name="T19" fmla="*/ 3521 h 3523"/>
                <a:gd name="T20" fmla="*/ 1760 w 3524"/>
                <a:gd name="T21" fmla="*/ 3522 h 3523"/>
                <a:gd name="T22" fmla="*/ 1339 w 3524"/>
                <a:gd name="T23" fmla="*/ 2930 h 3523"/>
                <a:gd name="T24" fmla="*/ 1022 w 3524"/>
                <a:gd name="T25" fmla="*/ 2915 h 3523"/>
                <a:gd name="T26" fmla="*/ 919 w 3524"/>
                <a:gd name="T27" fmla="*/ 3155 h 3523"/>
                <a:gd name="T28" fmla="*/ 404 w 3524"/>
                <a:gd name="T29" fmla="*/ 3293 h 3523"/>
                <a:gd name="T30" fmla="*/ 136 w 3524"/>
                <a:gd name="T31" fmla="*/ 2832 h 3523"/>
                <a:gd name="T32" fmla="*/ 470 w 3524"/>
                <a:gd name="T33" fmla="*/ 2510 h 3523"/>
                <a:gd name="T34" fmla="*/ 499 w 3524"/>
                <a:gd name="T35" fmla="*/ 2107 h 3523"/>
                <a:gd name="T36" fmla="*/ 0 w 3524"/>
                <a:gd name="T37" fmla="*/ 1760 h 3523"/>
                <a:gd name="T38" fmla="*/ 346 w 3524"/>
                <a:gd name="T39" fmla="*/ 1262 h 3523"/>
                <a:gd name="T40" fmla="*/ 748 w 3524"/>
                <a:gd name="T41" fmla="*/ 1291 h 3523"/>
                <a:gd name="T42" fmla="*/ 1071 w 3524"/>
                <a:gd name="T43" fmla="*/ 1625 h 3523"/>
                <a:gd name="T44" fmla="*/ 1532 w 3524"/>
                <a:gd name="T45" fmla="*/ 1356 h 3523"/>
                <a:gd name="T46" fmla="*/ 1393 w 3524"/>
                <a:gd name="T47" fmla="*/ 840 h 3523"/>
                <a:gd name="T48" fmla="*/ 1154 w 3524"/>
                <a:gd name="T49" fmla="*/ 739 h 3523"/>
                <a:gd name="T50" fmla="*/ 1168 w 3524"/>
                <a:gd name="T51" fmla="*/ 422 h 3523"/>
                <a:gd name="T52" fmla="*/ 1760 w 3524"/>
                <a:gd name="T53" fmla="*/ 1 h 3523"/>
                <a:gd name="T54" fmla="*/ 1763 w 3524"/>
                <a:gd name="T55" fmla="*/ 0 h 3523"/>
                <a:gd name="T56" fmla="*/ 2262 w 3524"/>
                <a:gd name="T57" fmla="*/ 347 h 3523"/>
                <a:gd name="T58" fmla="*/ 2233 w 3524"/>
                <a:gd name="T59" fmla="*/ 749 h 3523"/>
                <a:gd name="T60" fmla="*/ 1899 w 3524"/>
                <a:gd name="T61" fmla="*/ 1070 h 3523"/>
                <a:gd name="T62" fmla="*/ 2167 w 3524"/>
                <a:gd name="T63" fmla="*/ 1532 h 3523"/>
                <a:gd name="T64" fmla="*/ 2683 w 3524"/>
                <a:gd name="T65" fmla="*/ 1393 h 3523"/>
                <a:gd name="T66" fmla="*/ 2785 w 3524"/>
                <a:gd name="T67" fmla="*/ 1153 h 3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24" h="3523">
                  <a:moveTo>
                    <a:pt x="3103" y="1168"/>
                  </a:moveTo>
                  <a:lnTo>
                    <a:pt x="3103" y="1168"/>
                  </a:lnTo>
                  <a:cubicBezTo>
                    <a:pt x="3256" y="1355"/>
                    <a:pt x="3396" y="1552"/>
                    <a:pt x="3523" y="1759"/>
                  </a:cubicBezTo>
                  <a:lnTo>
                    <a:pt x="3521" y="1761"/>
                  </a:lnTo>
                  <a:lnTo>
                    <a:pt x="3521" y="1761"/>
                  </a:lnTo>
                  <a:cubicBezTo>
                    <a:pt x="3314" y="1887"/>
                    <a:pt x="3115" y="2028"/>
                    <a:pt x="2929" y="2182"/>
                  </a:cubicBezTo>
                  <a:lnTo>
                    <a:pt x="2929" y="2182"/>
                  </a:lnTo>
                  <a:cubicBezTo>
                    <a:pt x="2781" y="2303"/>
                    <a:pt x="2780" y="2444"/>
                    <a:pt x="2914" y="2499"/>
                  </a:cubicBezTo>
                  <a:lnTo>
                    <a:pt x="2914" y="2499"/>
                  </a:lnTo>
                  <a:cubicBezTo>
                    <a:pt x="3018" y="2541"/>
                    <a:pt x="3106" y="2582"/>
                    <a:pt x="3154" y="2602"/>
                  </a:cubicBezTo>
                  <a:lnTo>
                    <a:pt x="3154" y="2602"/>
                  </a:lnTo>
                  <a:cubicBezTo>
                    <a:pt x="3320" y="2670"/>
                    <a:pt x="3382" y="2900"/>
                    <a:pt x="3293" y="3117"/>
                  </a:cubicBezTo>
                  <a:lnTo>
                    <a:pt x="3293" y="3117"/>
                  </a:lnTo>
                  <a:cubicBezTo>
                    <a:pt x="3204" y="3333"/>
                    <a:pt x="2998" y="3453"/>
                    <a:pt x="2832" y="3385"/>
                  </a:cubicBezTo>
                  <a:lnTo>
                    <a:pt x="2832" y="3385"/>
                  </a:lnTo>
                  <a:cubicBezTo>
                    <a:pt x="2761" y="3356"/>
                    <a:pt x="2629" y="3218"/>
                    <a:pt x="2509" y="3051"/>
                  </a:cubicBezTo>
                  <a:lnTo>
                    <a:pt x="2509" y="3051"/>
                  </a:lnTo>
                  <a:cubicBezTo>
                    <a:pt x="2397" y="2897"/>
                    <a:pt x="2224" y="2872"/>
                    <a:pt x="2107" y="3023"/>
                  </a:cubicBezTo>
                  <a:lnTo>
                    <a:pt x="2107" y="3023"/>
                  </a:lnTo>
                  <a:cubicBezTo>
                    <a:pt x="1982" y="3181"/>
                    <a:pt x="1867" y="3348"/>
                    <a:pt x="1760" y="3521"/>
                  </a:cubicBezTo>
                  <a:lnTo>
                    <a:pt x="1760" y="3522"/>
                  </a:lnTo>
                  <a:lnTo>
                    <a:pt x="1760" y="3522"/>
                  </a:lnTo>
                  <a:cubicBezTo>
                    <a:pt x="1633" y="3314"/>
                    <a:pt x="1493" y="3117"/>
                    <a:pt x="1339" y="2930"/>
                  </a:cubicBezTo>
                  <a:lnTo>
                    <a:pt x="1339" y="2930"/>
                  </a:lnTo>
                  <a:cubicBezTo>
                    <a:pt x="1218" y="2782"/>
                    <a:pt x="1076" y="2782"/>
                    <a:pt x="1022" y="2915"/>
                  </a:cubicBezTo>
                  <a:lnTo>
                    <a:pt x="1022" y="2915"/>
                  </a:lnTo>
                  <a:cubicBezTo>
                    <a:pt x="980" y="3018"/>
                    <a:pt x="939" y="3107"/>
                    <a:pt x="919" y="3155"/>
                  </a:cubicBezTo>
                  <a:lnTo>
                    <a:pt x="919" y="3155"/>
                  </a:lnTo>
                  <a:cubicBezTo>
                    <a:pt x="851" y="3321"/>
                    <a:pt x="620" y="3382"/>
                    <a:pt x="404" y="3293"/>
                  </a:cubicBezTo>
                  <a:lnTo>
                    <a:pt x="404" y="3293"/>
                  </a:lnTo>
                  <a:cubicBezTo>
                    <a:pt x="188" y="3205"/>
                    <a:pt x="67" y="2998"/>
                    <a:pt x="136" y="2832"/>
                  </a:cubicBezTo>
                  <a:lnTo>
                    <a:pt x="136" y="2832"/>
                  </a:lnTo>
                  <a:cubicBezTo>
                    <a:pt x="165" y="2761"/>
                    <a:pt x="304" y="2630"/>
                    <a:pt x="470" y="2510"/>
                  </a:cubicBezTo>
                  <a:lnTo>
                    <a:pt x="470" y="2510"/>
                  </a:lnTo>
                  <a:cubicBezTo>
                    <a:pt x="624" y="2397"/>
                    <a:pt x="649" y="2225"/>
                    <a:pt x="499" y="2107"/>
                  </a:cubicBezTo>
                  <a:lnTo>
                    <a:pt x="499" y="2107"/>
                  </a:lnTo>
                  <a:cubicBezTo>
                    <a:pt x="340" y="1983"/>
                    <a:pt x="173" y="1867"/>
                    <a:pt x="0" y="1761"/>
                  </a:cubicBezTo>
                  <a:lnTo>
                    <a:pt x="0" y="1760"/>
                  </a:lnTo>
                  <a:lnTo>
                    <a:pt x="0" y="1760"/>
                  </a:lnTo>
                  <a:cubicBezTo>
                    <a:pt x="106" y="1587"/>
                    <a:pt x="221" y="1421"/>
                    <a:pt x="346" y="1262"/>
                  </a:cubicBezTo>
                  <a:lnTo>
                    <a:pt x="346" y="1262"/>
                  </a:lnTo>
                  <a:cubicBezTo>
                    <a:pt x="463" y="1111"/>
                    <a:pt x="636" y="1136"/>
                    <a:pt x="748" y="1291"/>
                  </a:cubicBezTo>
                  <a:lnTo>
                    <a:pt x="748" y="1291"/>
                  </a:lnTo>
                  <a:cubicBezTo>
                    <a:pt x="869" y="1457"/>
                    <a:pt x="1000" y="1595"/>
                    <a:pt x="1071" y="1625"/>
                  </a:cubicBezTo>
                  <a:lnTo>
                    <a:pt x="1071" y="1625"/>
                  </a:lnTo>
                  <a:cubicBezTo>
                    <a:pt x="1237" y="1692"/>
                    <a:pt x="1443" y="1572"/>
                    <a:pt x="1532" y="1356"/>
                  </a:cubicBezTo>
                  <a:lnTo>
                    <a:pt x="1532" y="1356"/>
                  </a:lnTo>
                  <a:cubicBezTo>
                    <a:pt x="1621" y="1139"/>
                    <a:pt x="1559" y="909"/>
                    <a:pt x="1393" y="840"/>
                  </a:cubicBezTo>
                  <a:lnTo>
                    <a:pt x="1393" y="840"/>
                  </a:lnTo>
                  <a:cubicBezTo>
                    <a:pt x="1345" y="821"/>
                    <a:pt x="1257" y="781"/>
                    <a:pt x="1154" y="739"/>
                  </a:cubicBezTo>
                  <a:lnTo>
                    <a:pt x="1154" y="739"/>
                  </a:lnTo>
                  <a:cubicBezTo>
                    <a:pt x="1020" y="684"/>
                    <a:pt x="1020" y="543"/>
                    <a:pt x="1168" y="422"/>
                  </a:cubicBezTo>
                  <a:lnTo>
                    <a:pt x="1168" y="422"/>
                  </a:lnTo>
                  <a:cubicBezTo>
                    <a:pt x="1355" y="269"/>
                    <a:pt x="1552" y="128"/>
                    <a:pt x="1760" y="1"/>
                  </a:cubicBezTo>
                  <a:lnTo>
                    <a:pt x="1763" y="0"/>
                  </a:lnTo>
                  <a:lnTo>
                    <a:pt x="1763" y="0"/>
                  </a:lnTo>
                  <a:cubicBezTo>
                    <a:pt x="1936" y="106"/>
                    <a:pt x="2103" y="222"/>
                    <a:pt x="2262" y="347"/>
                  </a:cubicBezTo>
                  <a:lnTo>
                    <a:pt x="2262" y="347"/>
                  </a:lnTo>
                  <a:cubicBezTo>
                    <a:pt x="2412" y="464"/>
                    <a:pt x="2388" y="637"/>
                    <a:pt x="2233" y="749"/>
                  </a:cubicBezTo>
                  <a:lnTo>
                    <a:pt x="2233" y="749"/>
                  </a:lnTo>
                  <a:cubicBezTo>
                    <a:pt x="2067" y="868"/>
                    <a:pt x="1928" y="1000"/>
                    <a:pt x="1899" y="1070"/>
                  </a:cubicBezTo>
                  <a:lnTo>
                    <a:pt x="1899" y="1070"/>
                  </a:lnTo>
                  <a:cubicBezTo>
                    <a:pt x="1831" y="1236"/>
                    <a:pt x="1952" y="1443"/>
                    <a:pt x="2167" y="1532"/>
                  </a:cubicBezTo>
                  <a:lnTo>
                    <a:pt x="2167" y="1532"/>
                  </a:lnTo>
                  <a:cubicBezTo>
                    <a:pt x="2384" y="1620"/>
                    <a:pt x="2615" y="1558"/>
                    <a:pt x="2683" y="1393"/>
                  </a:cubicBezTo>
                  <a:lnTo>
                    <a:pt x="2683" y="1393"/>
                  </a:lnTo>
                  <a:cubicBezTo>
                    <a:pt x="2703" y="1345"/>
                    <a:pt x="2743" y="1256"/>
                    <a:pt x="2785" y="1153"/>
                  </a:cubicBezTo>
                  <a:lnTo>
                    <a:pt x="2785" y="1153"/>
                  </a:lnTo>
                  <a:cubicBezTo>
                    <a:pt x="2840" y="1019"/>
                    <a:pt x="2982" y="1020"/>
                    <a:pt x="3103" y="1168"/>
                  </a:cubicBezTo>
                </a:path>
              </a:pathLst>
            </a:custGeom>
            <a:solidFill>
              <a:srgbClr val="156CAF"/>
            </a:solidFill>
            <a:ln>
              <a:noFill/>
            </a:ln>
            <a:effectLst/>
          </p:spPr>
          <p:txBody>
            <a:bodyPr wrap="none" anchor="ctr"/>
            <a:lstStyle/>
            <a:p>
              <a:endParaRPr lang="en-US" sz="3266" dirty="0"/>
            </a:p>
          </p:txBody>
        </p:sp>
        <p:sp>
          <p:nvSpPr>
            <p:cNvPr id="23" name="Freeform 45">
              <a:extLst>
                <a:ext uri="{FF2B5EF4-FFF2-40B4-BE49-F238E27FC236}">
                  <a16:creationId xmlns:a16="http://schemas.microsoft.com/office/drawing/2014/main" id="{8B161BEB-E8F7-3A48-9152-8CCD77920DD5}"/>
                </a:ext>
              </a:extLst>
            </p:cNvPr>
            <p:cNvSpPr>
              <a:spLocks noChangeArrowheads="1"/>
            </p:cNvSpPr>
            <p:nvPr/>
          </p:nvSpPr>
          <p:spPr bwMode="auto">
            <a:xfrm>
              <a:off x="1906291" y="2743228"/>
              <a:ext cx="2195329" cy="2195331"/>
            </a:xfrm>
            <a:custGeom>
              <a:avLst/>
              <a:gdLst>
                <a:gd name="T0" fmla="*/ 421 w 3525"/>
                <a:gd name="T1" fmla="*/ 2353 h 3523"/>
                <a:gd name="T2" fmla="*/ 2 w 3525"/>
                <a:gd name="T3" fmla="*/ 1760 h 3523"/>
                <a:gd name="T4" fmla="*/ 594 w 3525"/>
                <a:gd name="T5" fmla="*/ 1339 h 3523"/>
                <a:gd name="T6" fmla="*/ 609 w 3525"/>
                <a:gd name="T7" fmla="*/ 1022 h 3523"/>
                <a:gd name="T8" fmla="*/ 369 w 3525"/>
                <a:gd name="T9" fmla="*/ 919 h 3523"/>
                <a:gd name="T10" fmla="*/ 231 w 3525"/>
                <a:gd name="T11" fmla="*/ 405 h 3523"/>
                <a:gd name="T12" fmla="*/ 692 w 3525"/>
                <a:gd name="T13" fmla="*/ 137 h 3523"/>
                <a:gd name="T14" fmla="*/ 1015 w 3525"/>
                <a:gd name="T15" fmla="*/ 471 h 3523"/>
                <a:gd name="T16" fmla="*/ 1417 w 3525"/>
                <a:gd name="T17" fmla="*/ 499 h 3523"/>
                <a:gd name="T18" fmla="*/ 1763 w 3525"/>
                <a:gd name="T19" fmla="*/ 1 h 3523"/>
                <a:gd name="T20" fmla="*/ 1763 w 3525"/>
                <a:gd name="T21" fmla="*/ 0 h 3523"/>
                <a:gd name="T22" fmla="*/ 2184 w 3525"/>
                <a:gd name="T23" fmla="*/ 592 h 3523"/>
                <a:gd name="T24" fmla="*/ 2501 w 3525"/>
                <a:gd name="T25" fmla="*/ 607 h 3523"/>
                <a:gd name="T26" fmla="*/ 2604 w 3525"/>
                <a:gd name="T27" fmla="*/ 367 h 3523"/>
                <a:gd name="T28" fmla="*/ 3119 w 3525"/>
                <a:gd name="T29" fmla="*/ 228 h 3523"/>
                <a:gd name="T30" fmla="*/ 3388 w 3525"/>
                <a:gd name="T31" fmla="*/ 690 h 3523"/>
                <a:gd name="T32" fmla="*/ 3054 w 3525"/>
                <a:gd name="T33" fmla="*/ 1011 h 3523"/>
                <a:gd name="T34" fmla="*/ 3025 w 3525"/>
                <a:gd name="T35" fmla="*/ 1413 h 3523"/>
                <a:gd name="T36" fmla="*/ 3524 w 3525"/>
                <a:gd name="T37" fmla="*/ 1761 h 3523"/>
                <a:gd name="T38" fmla="*/ 3178 w 3525"/>
                <a:gd name="T39" fmla="*/ 2259 h 3523"/>
                <a:gd name="T40" fmla="*/ 2775 w 3525"/>
                <a:gd name="T41" fmla="*/ 2230 h 3523"/>
                <a:gd name="T42" fmla="*/ 2453 w 3525"/>
                <a:gd name="T43" fmla="*/ 1896 h 3523"/>
                <a:gd name="T44" fmla="*/ 1991 w 3525"/>
                <a:gd name="T45" fmla="*/ 2165 h 3523"/>
                <a:gd name="T46" fmla="*/ 2130 w 3525"/>
                <a:gd name="T47" fmla="*/ 2680 h 3523"/>
                <a:gd name="T48" fmla="*/ 2370 w 3525"/>
                <a:gd name="T49" fmla="*/ 2782 h 3523"/>
                <a:gd name="T50" fmla="*/ 2355 w 3525"/>
                <a:gd name="T51" fmla="*/ 3100 h 3523"/>
                <a:gd name="T52" fmla="*/ 1763 w 3525"/>
                <a:gd name="T53" fmla="*/ 3521 h 3523"/>
                <a:gd name="T54" fmla="*/ 1760 w 3525"/>
                <a:gd name="T55" fmla="*/ 3522 h 3523"/>
                <a:gd name="T56" fmla="*/ 1262 w 3525"/>
                <a:gd name="T57" fmla="*/ 3175 h 3523"/>
                <a:gd name="T58" fmla="*/ 1291 w 3525"/>
                <a:gd name="T59" fmla="*/ 2773 h 3523"/>
                <a:gd name="T60" fmla="*/ 1625 w 3525"/>
                <a:gd name="T61" fmla="*/ 2450 h 3523"/>
                <a:gd name="T62" fmla="*/ 1356 w 3525"/>
                <a:gd name="T63" fmla="*/ 1989 h 3523"/>
                <a:gd name="T64" fmla="*/ 840 w 3525"/>
                <a:gd name="T65" fmla="*/ 2127 h 3523"/>
                <a:gd name="T66" fmla="*/ 738 w 3525"/>
                <a:gd name="T67" fmla="*/ 2368 h 3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25" h="3523">
                  <a:moveTo>
                    <a:pt x="421" y="2353"/>
                  </a:moveTo>
                  <a:lnTo>
                    <a:pt x="421" y="2353"/>
                  </a:lnTo>
                  <a:cubicBezTo>
                    <a:pt x="268" y="2166"/>
                    <a:pt x="127" y="1969"/>
                    <a:pt x="0" y="1762"/>
                  </a:cubicBezTo>
                  <a:lnTo>
                    <a:pt x="2" y="1760"/>
                  </a:lnTo>
                  <a:lnTo>
                    <a:pt x="2" y="1760"/>
                  </a:lnTo>
                  <a:cubicBezTo>
                    <a:pt x="210" y="1633"/>
                    <a:pt x="408" y="1493"/>
                    <a:pt x="594" y="1339"/>
                  </a:cubicBezTo>
                  <a:lnTo>
                    <a:pt x="594" y="1339"/>
                  </a:lnTo>
                  <a:cubicBezTo>
                    <a:pt x="743" y="1218"/>
                    <a:pt x="743" y="1077"/>
                    <a:pt x="609" y="1022"/>
                  </a:cubicBezTo>
                  <a:lnTo>
                    <a:pt x="609" y="1022"/>
                  </a:lnTo>
                  <a:cubicBezTo>
                    <a:pt x="506" y="980"/>
                    <a:pt x="417" y="939"/>
                    <a:pt x="369" y="919"/>
                  </a:cubicBezTo>
                  <a:lnTo>
                    <a:pt x="369" y="919"/>
                  </a:lnTo>
                  <a:cubicBezTo>
                    <a:pt x="204" y="851"/>
                    <a:pt x="142" y="622"/>
                    <a:pt x="231" y="405"/>
                  </a:cubicBezTo>
                  <a:lnTo>
                    <a:pt x="231" y="405"/>
                  </a:lnTo>
                  <a:cubicBezTo>
                    <a:pt x="319" y="189"/>
                    <a:pt x="526" y="69"/>
                    <a:pt x="692" y="137"/>
                  </a:cubicBezTo>
                  <a:lnTo>
                    <a:pt x="692" y="137"/>
                  </a:lnTo>
                  <a:cubicBezTo>
                    <a:pt x="763" y="166"/>
                    <a:pt x="894" y="304"/>
                    <a:pt x="1015" y="471"/>
                  </a:cubicBezTo>
                  <a:lnTo>
                    <a:pt x="1015" y="471"/>
                  </a:lnTo>
                  <a:cubicBezTo>
                    <a:pt x="1127" y="625"/>
                    <a:pt x="1299" y="650"/>
                    <a:pt x="1417" y="499"/>
                  </a:cubicBezTo>
                  <a:lnTo>
                    <a:pt x="1417" y="499"/>
                  </a:lnTo>
                  <a:cubicBezTo>
                    <a:pt x="1541" y="340"/>
                    <a:pt x="1657" y="174"/>
                    <a:pt x="1763" y="1"/>
                  </a:cubicBezTo>
                  <a:lnTo>
                    <a:pt x="1763" y="0"/>
                  </a:lnTo>
                  <a:lnTo>
                    <a:pt x="1763" y="0"/>
                  </a:lnTo>
                  <a:cubicBezTo>
                    <a:pt x="1890" y="208"/>
                    <a:pt x="2031" y="405"/>
                    <a:pt x="2184" y="592"/>
                  </a:cubicBezTo>
                  <a:lnTo>
                    <a:pt x="2184" y="592"/>
                  </a:lnTo>
                  <a:cubicBezTo>
                    <a:pt x="2305" y="740"/>
                    <a:pt x="2446" y="740"/>
                    <a:pt x="2501" y="607"/>
                  </a:cubicBezTo>
                  <a:lnTo>
                    <a:pt x="2501" y="607"/>
                  </a:lnTo>
                  <a:cubicBezTo>
                    <a:pt x="2544" y="504"/>
                    <a:pt x="2584" y="415"/>
                    <a:pt x="2604" y="367"/>
                  </a:cubicBezTo>
                  <a:lnTo>
                    <a:pt x="2604" y="367"/>
                  </a:lnTo>
                  <a:cubicBezTo>
                    <a:pt x="2672" y="201"/>
                    <a:pt x="2902" y="139"/>
                    <a:pt x="3119" y="228"/>
                  </a:cubicBezTo>
                  <a:lnTo>
                    <a:pt x="3119" y="228"/>
                  </a:lnTo>
                  <a:cubicBezTo>
                    <a:pt x="3336" y="317"/>
                    <a:pt x="3456" y="523"/>
                    <a:pt x="3388" y="690"/>
                  </a:cubicBezTo>
                  <a:lnTo>
                    <a:pt x="3388" y="690"/>
                  </a:lnTo>
                  <a:cubicBezTo>
                    <a:pt x="3358" y="759"/>
                    <a:pt x="3220" y="891"/>
                    <a:pt x="3054" y="1011"/>
                  </a:cubicBezTo>
                  <a:lnTo>
                    <a:pt x="3054" y="1011"/>
                  </a:lnTo>
                  <a:cubicBezTo>
                    <a:pt x="2899" y="1123"/>
                    <a:pt x="2874" y="1296"/>
                    <a:pt x="3025" y="1413"/>
                  </a:cubicBezTo>
                  <a:lnTo>
                    <a:pt x="3025" y="1413"/>
                  </a:lnTo>
                  <a:cubicBezTo>
                    <a:pt x="3184" y="1537"/>
                    <a:pt x="3350" y="1654"/>
                    <a:pt x="3524" y="1760"/>
                  </a:cubicBezTo>
                  <a:lnTo>
                    <a:pt x="3524" y="1761"/>
                  </a:lnTo>
                  <a:lnTo>
                    <a:pt x="3524" y="1761"/>
                  </a:lnTo>
                  <a:cubicBezTo>
                    <a:pt x="3418" y="1934"/>
                    <a:pt x="3302" y="2100"/>
                    <a:pt x="3178" y="2259"/>
                  </a:cubicBezTo>
                  <a:lnTo>
                    <a:pt x="3178" y="2259"/>
                  </a:lnTo>
                  <a:cubicBezTo>
                    <a:pt x="3060" y="2409"/>
                    <a:pt x="2887" y="2385"/>
                    <a:pt x="2775" y="2230"/>
                  </a:cubicBezTo>
                  <a:lnTo>
                    <a:pt x="2775" y="2230"/>
                  </a:lnTo>
                  <a:cubicBezTo>
                    <a:pt x="2655" y="2064"/>
                    <a:pt x="2523" y="1926"/>
                    <a:pt x="2453" y="1896"/>
                  </a:cubicBezTo>
                  <a:lnTo>
                    <a:pt x="2453" y="1896"/>
                  </a:lnTo>
                  <a:cubicBezTo>
                    <a:pt x="2287" y="1828"/>
                    <a:pt x="2080" y="1949"/>
                    <a:pt x="1991" y="2165"/>
                  </a:cubicBezTo>
                  <a:lnTo>
                    <a:pt x="1991" y="2165"/>
                  </a:lnTo>
                  <a:cubicBezTo>
                    <a:pt x="1903" y="2381"/>
                    <a:pt x="1964" y="2612"/>
                    <a:pt x="2130" y="2680"/>
                  </a:cubicBezTo>
                  <a:lnTo>
                    <a:pt x="2130" y="2680"/>
                  </a:lnTo>
                  <a:cubicBezTo>
                    <a:pt x="2178" y="2700"/>
                    <a:pt x="2267" y="2740"/>
                    <a:pt x="2370" y="2782"/>
                  </a:cubicBezTo>
                  <a:lnTo>
                    <a:pt x="2370" y="2782"/>
                  </a:lnTo>
                  <a:cubicBezTo>
                    <a:pt x="2504" y="2837"/>
                    <a:pt x="2503" y="2979"/>
                    <a:pt x="2355" y="3100"/>
                  </a:cubicBezTo>
                  <a:lnTo>
                    <a:pt x="2355" y="3100"/>
                  </a:lnTo>
                  <a:cubicBezTo>
                    <a:pt x="2168" y="3253"/>
                    <a:pt x="1971" y="3394"/>
                    <a:pt x="1763" y="3521"/>
                  </a:cubicBezTo>
                  <a:lnTo>
                    <a:pt x="1760" y="3522"/>
                  </a:lnTo>
                  <a:lnTo>
                    <a:pt x="1760" y="3522"/>
                  </a:lnTo>
                  <a:cubicBezTo>
                    <a:pt x="1587" y="3415"/>
                    <a:pt x="1421" y="3300"/>
                    <a:pt x="1262" y="3175"/>
                  </a:cubicBezTo>
                  <a:lnTo>
                    <a:pt x="1262" y="3175"/>
                  </a:lnTo>
                  <a:cubicBezTo>
                    <a:pt x="1111" y="3058"/>
                    <a:pt x="1136" y="2885"/>
                    <a:pt x="1291" y="2773"/>
                  </a:cubicBezTo>
                  <a:lnTo>
                    <a:pt x="1291" y="2773"/>
                  </a:lnTo>
                  <a:cubicBezTo>
                    <a:pt x="1456" y="2653"/>
                    <a:pt x="1596" y="2521"/>
                    <a:pt x="1625" y="2450"/>
                  </a:cubicBezTo>
                  <a:lnTo>
                    <a:pt x="1625" y="2450"/>
                  </a:lnTo>
                  <a:cubicBezTo>
                    <a:pt x="1692" y="2285"/>
                    <a:pt x="1572" y="2078"/>
                    <a:pt x="1356" y="1989"/>
                  </a:cubicBezTo>
                  <a:lnTo>
                    <a:pt x="1356" y="1989"/>
                  </a:lnTo>
                  <a:cubicBezTo>
                    <a:pt x="1139" y="1900"/>
                    <a:pt x="909" y="1962"/>
                    <a:pt x="840" y="2127"/>
                  </a:cubicBezTo>
                  <a:lnTo>
                    <a:pt x="840" y="2127"/>
                  </a:lnTo>
                  <a:cubicBezTo>
                    <a:pt x="821" y="2176"/>
                    <a:pt x="781" y="2264"/>
                    <a:pt x="738" y="2368"/>
                  </a:cubicBezTo>
                  <a:lnTo>
                    <a:pt x="738" y="2368"/>
                  </a:lnTo>
                  <a:cubicBezTo>
                    <a:pt x="683" y="2502"/>
                    <a:pt x="542" y="2500"/>
                    <a:pt x="421" y="2353"/>
                  </a:cubicBezTo>
                </a:path>
              </a:pathLst>
            </a:custGeom>
            <a:solidFill>
              <a:srgbClr val="B6CA00"/>
            </a:solidFill>
            <a:ln>
              <a:noFill/>
            </a:ln>
            <a:effectLst/>
          </p:spPr>
          <p:txBody>
            <a:bodyPr wrap="none" anchor="ctr"/>
            <a:lstStyle/>
            <a:p>
              <a:endParaRPr lang="en-US" sz="3266" dirty="0"/>
            </a:p>
          </p:txBody>
        </p:sp>
        <p:sp>
          <p:nvSpPr>
            <p:cNvPr id="24" name="Freeform 46">
              <a:extLst>
                <a:ext uri="{FF2B5EF4-FFF2-40B4-BE49-F238E27FC236}">
                  <a16:creationId xmlns:a16="http://schemas.microsoft.com/office/drawing/2014/main" id="{070D0B9D-85E3-E449-9355-7972A7FACAF3}"/>
                </a:ext>
              </a:extLst>
            </p:cNvPr>
            <p:cNvSpPr>
              <a:spLocks noChangeArrowheads="1"/>
            </p:cNvSpPr>
            <p:nvPr/>
          </p:nvSpPr>
          <p:spPr bwMode="auto">
            <a:xfrm>
              <a:off x="3005329" y="1646937"/>
              <a:ext cx="2195329" cy="2195329"/>
            </a:xfrm>
            <a:custGeom>
              <a:avLst/>
              <a:gdLst>
                <a:gd name="T0" fmla="*/ 1168 w 3523"/>
                <a:gd name="T1" fmla="*/ 421 h 3524"/>
                <a:gd name="T2" fmla="*/ 1761 w 3523"/>
                <a:gd name="T3" fmla="*/ 3 h 3524"/>
                <a:gd name="T4" fmla="*/ 2182 w 3523"/>
                <a:gd name="T5" fmla="*/ 595 h 3524"/>
                <a:gd name="T6" fmla="*/ 2499 w 3523"/>
                <a:gd name="T7" fmla="*/ 609 h 3524"/>
                <a:gd name="T8" fmla="*/ 2602 w 3523"/>
                <a:gd name="T9" fmla="*/ 369 h 3524"/>
                <a:gd name="T10" fmla="*/ 3117 w 3523"/>
                <a:gd name="T11" fmla="*/ 230 h 3524"/>
                <a:gd name="T12" fmla="*/ 3385 w 3523"/>
                <a:gd name="T13" fmla="*/ 691 h 3524"/>
                <a:gd name="T14" fmla="*/ 3051 w 3523"/>
                <a:gd name="T15" fmla="*/ 1014 h 3524"/>
                <a:gd name="T16" fmla="*/ 3022 w 3523"/>
                <a:gd name="T17" fmla="*/ 1417 h 3524"/>
                <a:gd name="T18" fmla="*/ 3522 w 3523"/>
                <a:gd name="T19" fmla="*/ 1763 h 3524"/>
                <a:gd name="T20" fmla="*/ 3522 w 3523"/>
                <a:gd name="T21" fmla="*/ 1763 h 3524"/>
                <a:gd name="T22" fmla="*/ 2930 w 3523"/>
                <a:gd name="T23" fmla="*/ 2184 h 3524"/>
                <a:gd name="T24" fmla="*/ 2916 w 3523"/>
                <a:gd name="T25" fmla="*/ 2501 h 3524"/>
                <a:gd name="T26" fmla="*/ 3155 w 3523"/>
                <a:gd name="T27" fmla="*/ 2602 h 3524"/>
                <a:gd name="T28" fmla="*/ 3294 w 3523"/>
                <a:gd name="T29" fmla="*/ 3118 h 3524"/>
                <a:gd name="T30" fmla="*/ 2833 w 3523"/>
                <a:gd name="T31" fmla="*/ 3387 h 3524"/>
                <a:gd name="T32" fmla="*/ 2510 w 3523"/>
                <a:gd name="T33" fmla="*/ 3053 h 3524"/>
                <a:gd name="T34" fmla="*/ 2108 w 3523"/>
                <a:gd name="T35" fmla="*/ 3024 h 3524"/>
                <a:gd name="T36" fmla="*/ 1761 w 3523"/>
                <a:gd name="T37" fmla="*/ 3523 h 3524"/>
                <a:gd name="T38" fmla="*/ 1262 w 3523"/>
                <a:gd name="T39" fmla="*/ 3176 h 3524"/>
                <a:gd name="T40" fmla="*/ 1291 w 3523"/>
                <a:gd name="T41" fmla="*/ 2774 h 3524"/>
                <a:gd name="T42" fmla="*/ 1625 w 3523"/>
                <a:gd name="T43" fmla="*/ 2452 h 3524"/>
                <a:gd name="T44" fmla="*/ 1356 w 3523"/>
                <a:gd name="T45" fmla="*/ 1991 h 3524"/>
                <a:gd name="T46" fmla="*/ 841 w 3523"/>
                <a:gd name="T47" fmla="*/ 2130 h 3524"/>
                <a:gd name="T48" fmla="*/ 738 w 3523"/>
                <a:gd name="T49" fmla="*/ 2370 h 3524"/>
                <a:gd name="T50" fmla="*/ 421 w 3523"/>
                <a:gd name="T51" fmla="*/ 2355 h 3524"/>
                <a:gd name="T52" fmla="*/ 0 w 3523"/>
                <a:gd name="T53" fmla="*/ 1763 h 3524"/>
                <a:gd name="T54" fmla="*/ 0 w 3523"/>
                <a:gd name="T55" fmla="*/ 1760 h 3524"/>
                <a:gd name="T56" fmla="*/ 346 w 3523"/>
                <a:gd name="T57" fmla="*/ 1261 h 3524"/>
                <a:gd name="T58" fmla="*/ 748 w 3523"/>
                <a:gd name="T59" fmla="*/ 1291 h 3524"/>
                <a:gd name="T60" fmla="*/ 1071 w 3523"/>
                <a:gd name="T61" fmla="*/ 1624 h 3524"/>
                <a:gd name="T62" fmla="*/ 1532 w 3523"/>
                <a:gd name="T63" fmla="*/ 1355 h 3524"/>
                <a:gd name="T64" fmla="*/ 1393 w 3523"/>
                <a:gd name="T65" fmla="*/ 840 h 3524"/>
                <a:gd name="T66" fmla="*/ 1153 w 3523"/>
                <a:gd name="T67" fmla="*/ 738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23" h="3524">
                  <a:moveTo>
                    <a:pt x="1168" y="421"/>
                  </a:moveTo>
                  <a:lnTo>
                    <a:pt x="1168" y="421"/>
                  </a:lnTo>
                  <a:cubicBezTo>
                    <a:pt x="1355" y="268"/>
                    <a:pt x="1552" y="127"/>
                    <a:pt x="1760" y="0"/>
                  </a:cubicBezTo>
                  <a:lnTo>
                    <a:pt x="1761" y="3"/>
                  </a:lnTo>
                  <a:lnTo>
                    <a:pt x="1761" y="3"/>
                  </a:lnTo>
                  <a:cubicBezTo>
                    <a:pt x="1888" y="210"/>
                    <a:pt x="2029" y="407"/>
                    <a:pt x="2182" y="595"/>
                  </a:cubicBezTo>
                  <a:lnTo>
                    <a:pt x="2182" y="595"/>
                  </a:lnTo>
                  <a:cubicBezTo>
                    <a:pt x="2303" y="742"/>
                    <a:pt x="2444" y="742"/>
                    <a:pt x="2499" y="609"/>
                  </a:cubicBezTo>
                  <a:lnTo>
                    <a:pt x="2499" y="609"/>
                  </a:lnTo>
                  <a:cubicBezTo>
                    <a:pt x="2541" y="506"/>
                    <a:pt x="2582" y="417"/>
                    <a:pt x="2602" y="369"/>
                  </a:cubicBezTo>
                  <a:lnTo>
                    <a:pt x="2602" y="369"/>
                  </a:lnTo>
                  <a:cubicBezTo>
                    <a:pt x="2670" y="203"/>
                    <a:pt x="2900" y="142"/>
                    <a:pt x="3117" y="230"/>
                  </a:cubicBezTo>
                  <a:lnTo>
                    <a:pt x="3117" y="230"/>
                  </a:lnTo>
                  <a:cubicBezTo>
                    <a:pt x="3333" y="319"/>
                    <a:pt x="3454" y="525"/>
                    <a:pt x="3385" y="691"/>
                  </a:cubicBezTo>
                  <a:lnTo>
                    <a:pt x="3385" y="691"/>
                  </a:lnTo>
                  <a:cubicBezTo>
                    <a:pt x="3356" y="762"/>
                    <a:pt x="3218" y="894"/>
                    <a:pt x="3051" y="1014"/>
                  </a:cubicBezTo>
                  <a:lnTo>
                    <a:pt x="3051" y="1014"/>
                  </a:lnTo>
                  <a:cubicBezTo>
                    <a:pt x="2897" y="1126"/>
                    <a:pt x="2872" y="1299"/>
                    <a:pt x="3022" y="1417"/>
                  </a:cubicBezTo>
                  <a:lnTo>
                    <a:pt x="3022" y="1417"/>
                  </a:lnTo>
                  <a:cubicBezTo>
                    <a:pt x="3182" y="1541"/>
                    <a:pt x="3348" y="1657"/>
                    <a:pt x="3522" y="1763"/>
                  </a:cubicBezTo>
                  <a:lnTo>
                    <a:pt x="3522" y="1763"/>
                  </a:lnTo>
                  <a:lnTo>
                    <a:pt x="3522" y="1763"/>
                  </a:lnTo>
                  <a:cubicBezTo>
                    <a:pt x="3314" y="1890"/>
                    <a:pt x="3117" y="2030"/>
                    <a:pt x="2930" y="2184"/>
                  </a:cubicBezTo>
                  <a:lnTo>
                    <a:pt x="2930" y="2184"/>
                  </a:lnTo>
                  <a:cubicBezTo>
                    <a:pt x="2782" y="2305"/>
                    <a:pt x="2782" y="2446"/>
                    <a:pt x="2916" y="2501"/>
                  </a:cubicBezTo>
                  <a:lnTo>
                    <a:pt x="2916" y="2501"/>
                  </a:lnTo>
                  <a:cubicBezTo>
                    <a:pt x="3019" y="2543"/>
                    <a:pt x="3107" y="2583"/>
                    <a:pt x="3155" y="2602"/>
                  </a:cubicBezTo>
                  <a:lnTo>
                    <a:pt x="3155" y="2602"/>
                  </a:lnTo>
                  <a:cubicBezTo>
                    <a:pt x="3321" y="2671"/>
                    <a:pt x="3383" y="2901"/>
                    <a:pt x="3294" y="3118"/>
                  </a:cubicBezTo>
                  <a:lnTo>
                    <a:pt x="3294" y="3118"/>
                  </a:lnTo>
                  <a:cubicBezTo>
                    <a:pt x="3205" y="3334"/>
                    <a:pt x="2999" y="3454"/>
                    <a:pt x="2833" y="3387"/>
                  </a:cubicBezTo>
                  <a:lnTo>
                    <a:pt x="2833" y="3387"/>
                  </a:lnTo>
                  <a:cubicBezTo>
                    <a:pt x="2762" y="3357"/>
                    <a:pt x="2631" y="3219"/>
                    <a:pt x="2510" y="3053"/>
                  </a:cubicBezTo>
                  <a:lnTo>
                    <a:pt x="2510" y="3053"/>
                  </a:lnTo>
                  <a:cubicBezTo>
                    <a:pt x="2398" y="2898"/>
                    <a:pt x="2225" y="2873"/>
                    <a:pt x="2108" y="3024"/>
                  </a:cubicBezTo>
                  <a:lnTo>
                    <a:pt x="2108" y="3024"/>
                  </a:lnTo>
                  <a:cubicBezTo>
                    <a:pt x="1983" y="3182"/>
                    <a:pt x="1868" y="3349"/>
                    <a:pt x="1762" y="3522"/>
                  </a:cubicBezTo>
                  <a:lnTo>
                    <a:pt x="1761" y="3523"/>
                  </a:lnTo>
                  <a:lnTo>
                    <a:pt x="1761" y="3523"/>
                  </a:lnTo>
                  <a:cubicBezTo>
                    <a:pt x="1587" y="3417"/>
                    <a:pt x="1421" y="3301"/>
                    <a:pt x="1262" y="3176"/>
                  </a:cubicBezTo>
                  <a:lnTo>
                    <a:pt x="1262" y="3176"/>
                  </a:lnTo>
                  <a:cubicBezTo>
                    <a:pt x="1111" y="3059"/>
                    <a:pt x="1136" y="2886"/>
                    <a:pt x="1291" y="2774"/>
                  </a:cubicBezTo>
                  <a:lnTo>
                    <a:pt x="1291" y="2774"/>
                  </a:lnTo>
                  <a:cubicBezTo>
                    <a:pt x="1457" y="2654"/>
                    <a:pt x="1595" y="2522"/>
                    <a:pt x="1625" y="2452"/>
                  </a:cubicBezTo>
                  <a:lnTo>
                    <a:pt x="1625" y="2452"/>
                  </a:lnTo>
                  <a:cubicBezTo>
                    <a:pt x="1693" y="2287"/>
                    <a:pt x="1573" y="2080"/>
                    <a:pt x="1356" y="1991"/>
                  </a:cubicBezTo>
                  <a:lnTo>
                    <a:pt x="1356" y="1991"/>
                  </a:lnTo>
                  <a:cubicBezTo>
                    <a:pt x="1139" y="1902"/>
                    <a:pt x="909" y="1964"/>
                    <a:pt x="841" y="2130"/>
                  </a:cubicBezTo>
                  <a:lnTo>
                    <a:pt x="841" y="2130"/>
                  </a:lnTo>
                  <a:cubicBezTo>
                    <a:pt x="821" y="2178"/>
                    <a:pt x="781" y="2267"/>
                    <a:pt x="738" y="2370"/>
                  </a:cubicBezTo>
                  <a:lnTo>
                    <a:pt x="738" y="2370"/>
                  </a:lnTo>
                  <a:cubicBezTo>
                    <a:pt x="684" y="2504"/>
                    <a:pt x="542" y="2503"/>
                    <a:pt x="421" y="2355"/>
                  </a:cubicBezTo>
                  <a:lnTo>
                    <a:pt x="421" y="2355"/>
                  </a:lnTo>
                  <a:cubicBezTo>
                    <a:pt x="268" y="2168"/>
                    <a:pt x="127" y="1971"/>
                    <a:pt x="0" y="1763"/>
                  </a:cubicBezTo>
                  <a:lnTo>
                    <a:pt x="0" y="1760"/>
                  </a:lnTo>
                  <a:lnTo>
                    <a:pt x="0" y="1760"/>
                  </a:lnTo>
                  <a:cubicBezTo>
                    <a:pt x="106" y="1586"/>
                    <a:pt x="221" y="1420"/>
                    <a:pt x="346" y="1261"/>
                  </a:cubicBezTo>
                  <a:lnTo>
                    <a:pt x="346" y="1261"/>
                  </a:lnTo>
                  <a:cubicBezTo>
                    <a:pt x="463" y="1111"/>
                    <a:pt x="636" y="1135"/>
                    <a:pt x="748" y="1291"/>
                  </a:cubicBezTo>
                  <a:lnTo>
                    <a:pt x="748" y="1291"/>
                  </a:lnTo>
                  <a:cubicBezTo>
                    <a:pt x="869" y="1456"/>
                    <a:pt x="1000" y="1595"/>
                    <a:pt x="1071" y="1624"/>
                  </a:cubicBezTo>
                  <a:lnTo>
                    <a:pt x="1071" y="1624"/>
                  </a:lnTo>
                  <a:cubicBezTo>
                    <a:pt x="1237" y="1692"/>
                    <a:pt x="1443" y="1572"/>
                    <a:pt x="1532" y="1355"/>
                  </a:cubicBezTo>
                  <a:lnTo>
                    <a:pt x="1532" y="1355"/>
                  </a:lnTo>
                  <a:cubicBezTo>
                    <a:pt x="1621" y="1139"/>
                    <a:pt x="1559" y="909"/>
                    <a:pt x="1393" y="840"/>
                  </a:cubicBezTo>
                  <a:lnTo>
                    <a:pt x="1393" y="840"/>
                  </a:lnTo>
                  <a:cubicBezTo>
                    <a:pt x="1345" y="821"/>
                    <a:pt x="1257" y="781"/>
                    <a:pt x="1153" y="738"/>
                  </a:cubicBezTo>
                  <a:lnTo>
                    <a:pt x="1153" y="738"/>
                  </a:lnTo>
                  <a:cubicBezTo>
                    <a:pt x="1020" y="683"/>
                    <a:pt x="1020" y="541"/>
                    <a:pt x="1168" y="421"/>
                  </a:cubicBezTo>
                </a:path>
              </a:pathLst>
            </a:custGeom>
            <a:solidFill>
              <a:srgbClr val="CBD8EC"/>
            </a:solidFill>
            <a:ln>
              <a:noFill/>
            </a:ln>
            <a:effectLst/>
          </p:spPr>
          <p:txBody>
            <a:bodyPr wrap="none" anchor="ctr"/>
            <a:lstStyle/>
            <a:p>
              <a:endParaRPr lang="en-US" sz="3266" dirty="0"/>
            </a:p>
          </p:txBody>
        </p:sp>
        <p:sp>
          <p:nvSpPr>
            <p:cNvPr id="25" name="Freeform 47">
              <a:extLst>
                <a:ext uri="{FF2B5EF4-FFF2-40B4-BE49-F238E27FC236}">
                  <a16:creationId xmlns:a16="http://schemas.microsoft.com/office/drawing/2014/main" id="{4A770859-C1F7-AA46-A2AA-42817F70E135}"/>
                </a:ext>
              </a:extLst>
            </p:cNvPr>
            <p:cNvSpPr>
              <a:spLocks noChangeArrowheads="1"/>
            </p:cNvSpPr>
            <p:nvPr/>
          </p:nvSpPr>
          <p:spPr bwMode="auto">
            <a:xfrm>
              <a:off x="3005329" y="3839519"/>
              <a:ext cx="2195329" cy="2195329"/>
            </a:xfrm>
            <a:custGeom>
              <a:avLst/>
              <a:gdLst>
                <a:gd name="T0" fmla="*/ 2353 w 3523"/>
                <a:gd name="T1" fmla="*/ 3103 h 3525"/>
                <a:gd name="T2" fmla="*/ 1761 w 3523"/>
                <a:gd name="T3" fmla="*/ 3521 h 3525"/>
                <a:gd name="T4" fmla="*/ 1340 w 3523"/>
                <a:gd name="T5" fmla="*/ 2929 h 3525"/>
                <a:gd name="T6" fmla="*/ 1022 w 3523"/>
                <a:gd name="T7" fmla="*/ 2915 h 3525"/>
                <a:gd name="T8" fmla="*/ 920 w 3523"/>
                <a:gd name="T9" fmla="*/ 3155 h 3525"/>
                <a:gd name="T10" fmla="*/ 404 w 3523"/>
                <a:gd name="T11" fmla="*/ 3293 h 3525"/>
                <a:gd name="T12" fmla="*/ 136 w 3523"/>
                <a:gd name="T13" fmla="*/ 2832 h 3525"/>
                <a:gd name="T14" fmla="*/ 470 w 3523"/>
                <a:gd name="T15" fmla="*/ 2510 h 3525"/>
                <a:gd name="T16" fmla="*/ 499 w 3523"/>
                <a:gd name="T17" fmla="*/ 2107 h 3525"/>
                <a:gd name="T18" fmla="*/ 0 w 3523"/>
                <a:gd name="T19" fmla="*/ 1761 h 3525"/>
                <a:gd name="T20" fmla="*/ 0 w 3523"/>
                <a:gd name="T21" fmla="*/ 1761 h 3525"/>
                <a:gd name="T22" fmla="*/ 591 w 3523"/>
                <a:gd name="T23" fmla="*/ 1340 h 3525"/>
                <a:gd name="T24" fmla="*/ 606 w 3523"/>
                <a:gd name="T25" fmla="*/ 1022 h 3525"/>
                <a:gd name="T26" fmla="*/ 366 w 3523"/>
                <a:gd name="T27" fmla="*/ 920 h 3525"/>
                <a:gd name="T28" fmla="*/ 227 w 3523"/>
                <a:gd name="T29" fmla="*/ 405 h 3525"/>
                <a:gd name="T30" fmla="*/ 689 w 3523"/>
                <a:gd name="T31" fmla="*/ 136 h 3525"/>
                <a:gd name="T32" fmla="*/ 1011 w 3523"/>
                <a:gd name="T33" fmla="*/ 470 h 3525"/>
                <a:gd name="T34" fmla="*/ 1414 w 3523"/>
                <a:gd name="T35" fmla="*/ 499 h 3525"/>
                <a:gd name="T36" fmla="*/ 1761 w 3523"/>
                <a:gd name="T37" fmla="*/ 0 h 3525"/>
                <a:gd name="T38" fmla="*/ 2260 w 3523"/>
                <a:gd name="T39" fmla="*/ 346 h 3525"/>
                <a:gd name="T40" fmla="*/ 2230 w 3523"/>
                <a:gd name="T41" fmla="*/ 749 h 3525"/>
                <a:gd name="T42" fmla="*/ 1896 w 3523"/>
                <a:gd name="T43" fmla="*/ 1071 h 3525"/>
                <a:gd name="T44" fmla="*/ 2165 w 3523"/>
                <a:gd name="T45" fmla="*/ 1532 h 3525"/>
                <a:gd name="T46" fmla="*/ 2680 w 3523"/>
                <a:gd name="T47" fmla="*/ 1394 h 3525"/>
                <a:gd name="T48" fmla="*/ 2783 w 3523"/>
                <a:gd name="T49" fmla="*/ 1154 h 3525"/>
                <a:gd name="T50" fmla="*/ 3100 w 3523"/>
                <a:gd name="T51" fmla="*/ 1169 h 3525"/>
                <a:gd name="T52" fmla="*/ 3521 w 3523"/>
                <a:gd name="T53" fmla="*/ 1761 h 3525"/>
                <a:gd name="T54" fmla="*/ 3522 w 3523"/>
                <a:gd name="T55" fmla="*/ 1764 h 3525"/>
                <a:gd name="T56" fmla="*/ 3175 w 3523"/>
                <a:gd name="T57" fmla="*/ 2262 h 3525"/>
                <a:gd name="T58" fmla="*/ 2773 w 3523"/>
                <a:gd name="T59" fmla="*/ 2233 h 3525"/>
                <a:gd name="T60" fmla="*/ 2450 w 3523"/>
                <a:gd name="T61" fmla="*/ 1900 h 3525"/>
                <a:gd name="T62" fmla="*/ 1989 w 3523"/>
                <a:gd name="T63" fmla="*/ 2168 h 3525"/>
                <a:gd name="T64" fmla="*/ 2128 w 3523"/>
                <a:gd name="T65" fmla="*/ 2683 h 3525"/>
                <a:gd name="T66" fmla="*/ 2368 w 3523"/>
                <a:gd name="T67" fmla="*/ 2786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23" h="3525">
                  <a:moveTo>
                    <a:pt x="2353" y="3103"/>
                  </a:moveTo>
                  <a:lnTo>
                    <a:pt x="2353" y="3103"/>
                  </a:lnTo>
                  <a:cubicBezTo>
                    <a:pt x="2167" y="3256"/>
                    <a:pt x="1969" y="3397"/>
                    <a:pt x="1762" y="3524"/>
                  </a:cubicBezTo>
                  <a:lnTo>
                    <a:pt x="1761" y="3521"/>
                  </a:lnTo>
                  <a:lnTo>
                    <a:pt x="1761" y="3521"/>
                  </a:lnTo>
                  <a:cubicBezTo>
                    <a:pt x="1633" y="3314"/>
                    <a:pt x="1493" y="3116"/>
                    <a:pt x="1340" y="2929"/>
                  </a:cubicBezTo>
                  <a:lnTo>
                    <a:pt x="1340" y="2929"/>
                  </a:lnTo>
                  <a:cubicBezTo>
                    <a:pt x="1218" y="2782"/>
                    <a:pt x="1077" y="2781"/>
                    <a:pt x="1022" y="2915"/>
                  </a:cubicBezTo>
                  <a:lnTo>
                    <a:pt x="1022" y="2915"/>
                  </a:lnTo>
                  <a:cubicBezTo>
                    <a:pt x="980" y="3018"/>
                    <a:pt x="939" y="3107"/>
                    <a:pt x="920" y="3155"/>
                  </a:cubicBezTo>
                  <a:lnTo>
                    <a:pt x="920" y="3155"/>
                  </a:lnTo>
                  <a:cubicBezTo>
                    <a:pt x="851" y="3320"/>
                    <a:pt x="621" y="3382"/>
                    <a:pt x="404" y="3293"/>
                  </a:cubicBezTo>
                  <a:lnTo>
                    <a:pt x="404" y="3293"/>
                  </a:lnTo>
                  <a:cubicBezTo>
                    <a:pt x="188" y="3204"/>
                    <a:pt x="68" y="2998"/>
                    <a:pt x="136" y="2832"/>
                  </a:cubicBezTo>
                  <a:lnTo>
                    <a:pt x="136" y="2832"/>
                  </a:lnTo>
                  <a:cubicBezTo>
                    <a:pt x="165" y="2761"/>
                    <a:pt x="304" y="2630"/>
                    <a:pt x="470" y="2510"/>
                  </a:cubicBezTo>
                  <a:lnTo>
                    <a:pt x="470" y="2510"/>
                  </a:lnTo>
                  <a:cubicBezTo>
                    <a:pt x="624" y="2398"/>
                    <a:pt x="649" y="2225"/>
                    <a:pt x="499" y="2107"/>
                  </a:cubicBezTo>
                  <a:lnTo>
                    <a:pt x="499" y="2107"/>
                  </a:lnTo>
                  <a:cubicBezTo>
                    <a:pt x="340" y="1983"/>
                    <a:pt x="173" y="1867"/>
                    <a:pt x="0" y="1761"/>
                  </a:cubicBezTo>
                  <a:lnTo>
                    <a:pt x="0" y="1761"/>
                  </a:lnTo>
                  <a:lnTo>
                    <a:pt x="0" y="1761"/>
                  </a:lnTo>
                  <a:cubicBezTo>
                    <a:pt x="207" y="1634"/>
                    <a:pt x="405" y="1493"/>
                    <a:pt x="591" y="1340"/>
                  </a:cubicBezTo>
                  <a:lnTo>
                    <a:pt x="591" y="1340"/>
                  </a:lnTo>
                  <a:cubicBezTo>
                    <a:pt x="739" y="1219"/>
                    <a:pt x="739" y="1078"/>
                    <a:pt x="606" y="1022"/>
                  </a:cubicBezTo>
                  <a:lnTo>
                    <a:pt x="606" y="1022"/>
                  </a:lnTo>
                  <a:cubicBezTo>
                    <a:pt x="503" y="980"/>
                    <a:pt x="414" y="940"/>
                    <a:pt x="366" y="920"/>
                  </a:cubicBezTo>
                  <a:lnTo>
                    <a:pt x="366" y="920"/>
                  </a:lnTo>
                  <a:cubicBezTo>
                    <a:pt x="200" y="852"/>
                    <a:pt x="139" y="621"/>
                    <a:pt x="227" y="405"/>
                  </a:cubicBezTo>
                  <a:lnTo>
                    <a:pt x="227" y="405"/>
                  </a:lnTo>
                  <a:cubicBezTo>
                    <a:pt x="316" y="189"/>
                    <a:pt x="523" y="68"/>
                    <a:pt x="689" y="136"/>
                  </a:cubicBezTo>
                  <a:lnTo>
                    <a:pt x="689" y="136"/>
                  </a:lnTo>
                  <a:cubicBezTo>
                    <a:pt x="759" y="166"/>
                    <a:pt x="891" y="304"/>
                    <a:pt x="1011" y="470"/>
                  </a:cubicBezTo>
                  <a:lnTo>
                    <a:pt x="1011" y="470"/>
                  </a:lnTo>
                  <a:cubicBezTo>
                    <a:pt x="1123" y="625"/>
                    <a:pt x="1296" y="649"/>
                    <a:pt x="1414" y="499"/>
                  </a:cubicBezTo>
                  <a:lnTo>
                    <a:pt x="1414" y="499"/>
                  </a:lnTo>
                  <a:cubicBezTo>
                    <a:pt x="1538" y="340"/>
                    <a:pt x="1654" y="174"/>
                    <a:pt x="1760" y="1"/>
                  </a:cubicBezTo>
                  <a:lnTo>
                    <a:pt x="1761" y="0"/>
                  </a:lnTo>
                  <a:lnTo>
                    <a:pt x="1761" y="0"/>
                  </a:lnTo>
                  <a:cubicBezTo>
                    <a:pt x="1934" y="106"/>
                    <a:pt x="2100" y="222"/>
                    <a:pt x="2260" y="346"/>
                  </a:cubicBezTo>
                  <a:lnTo>
                    <a:pt x="2260" y="346"/>
                  </a:lnTo>
                  <a:cubicBezTo>
                    <a:pt x="2410" y="464"/>
                    <a:pt x="2385" y="636"/>
                    <a:pt x="2230" y="749"/>
                  </a:cubicBezTo>
                  <a:lnTo>
                    <a:pt x="2230" y="749"/>
                  </a:lnTo>
                  <a:cubicBezTo>
                    <a:pt x="2065" y="869"/>
                    <a:pt x="1926" y="1000"/>
                    <a:pt x="1896" y="1071"/>
                  </a:cubicBezTo>
                  <a:lnTo>
                    <a:pt x="1896" y="1071"/>
                  </a:lnTo>
                  <a:cubicBezTo>
                    <a:pt x="1828" y="1237"/>
                    <a:pt x="1949" y="1444"/>
                    <a:pt x="2165" y="1532"/>
                  </a:cubicBezTo>
                  <a:lnTo>
                    <a:pt x="2165" y="1532"/>
                  </a:lnTo>
                  <a:cubicBezTo>
                    <a:pt x="2381" y="1621"/>
                    <a:pt x="2612" y="1560"/>
                    <a:pt x="2680" y="1394"/>
                  </a:cubicBezTo>
                  <a:lnTo>
                    <a:pt x="2680" y="1394"/>
                  </a:lnTo>
                  <a:cubicBezTo>
                    <a:pt x="2700" y="1346"/>
                    <a:pt x="2741" y="1257"/>
                    <a:pt x="2783" y="1154"/>
                  </a:cubicBezTo>
                  <a:lnTo>
                    <a:pt x="2783" y="1154"/>
                  </a:lnTo>
                  <a:cubicBezTo>
                    <a:pt x="2837" y="1020"/>
                    <a:pt x="2979" y="1021"/>
                    <a:pt x="3100" y="1169"/>
                  </a:cubicBezTo>
                  <a:lnTo>
                    <a:pt x="3100" y="1169"/>
                  </a:lnTo>
                  <a:cubicBezTo>
                    <a:pt x="3254" y="1356"/>
                    <a:pt x="3394" y="1553"/>
                    <a:pt x="3521" y="1761"/>
                  </a:cubicBezTo>
                  <a:lnTo>
                    <a:pt x="3522" y="1764"/>
                  </a:lnTo>
                  <a:lnTo>
                    <a:pt x="3522" y="1764"/>
                  </a:lnTo>
                  <a:cubicBezTo>
                    <a:pt x="3416" y="1937"/>
                    <a:pt x="3300" y="2103"/>
                    <a:pt x="3175" y="2262"/>
                  </a:cubicBezTo>
                  <a:lnTo>
                    <a:pt x="3175" y="2262"/>
                  </a:lnTo>
                  <a:cubicBezTo>
                    <a:pt x="3058" y="2413"/>
                    <a:pt x="2885" y="2388"/>
                    <a:pt x="2773" y="2233"/>
                  </a:cubicBezTo>
                  <a:lnTo>
                    <a:pt x="2773" y="2233"/>
                  </a:lnTo>
                  <a:cubicBezTo>
                    <a:pt x="2653" y="2068"/>
                    <a:pt x="2521" y="1929"/>
                    <a:pt x="2450" y="1900"/>
                  </a:cubicBezTo>
                  <a:lnTo>
                    <a:pt x="2450" y="1900"/>
                  </a:lnTo>
                  <a:cubicBezTo>
                    <a:pt x="2285" y="1831"/>
                    <a:pt x="2078" y="1952"/>
                    <a:pt x="1989" y="2168"/>
                  </a:cubicBezTo>
                  <a:lnTo>
                    <a:pt x="1989" y="2168"/>
                  </a:lnTo>
                  <a:cubicBezTo>
                    <a:pt x="1901" y="2384"/>
                    <a:pt x="1962" y="2615"/>
                    <a:pt x="2128" y="2683"/>
                  </a:cubicBezTo>
                  <a:lnTo>
                    <a:pt x="2128" y="2683"/>
                  </a:lnTo>
                  <a:cubicBezTo>
                    <a:pt x="2176" y="2703"/>
                    <a:pt x="2265" y="2743"/>
                    <a:pt x="2368" y="2786"/>
                  </a:cubicBezTo>
                  <a:lnTo>
                    <a:pt x="2368" y="2786"/>
                  </a:lnTo>
                  <a:cubicBezTo>
                    <a:pt x="2502" y="2841"/>
                    <a:pt x="2501" y="2982"/>
                    <a:pt x="2353" y="3103"/>
                  </a:cubicBezTo>
                </a:path>
              </a:pathLst>
            </a:custGeom>
            <a:solidFill>
              <a:schemeClr val="accent3"/>
            </a:solidFill>
            <a:ln>
              <a:noFill/>
            </a:ln>
            <a:effectLst/>
          </p:spPr>
          <p:txBody>
            <a:bodyPr wrap="none" anchor="ctr"/>
            <a:lstStyle/>
            <a:p>
              <a:endParaRPr lang="en-US" sz="3266"/>
            </a:p>
          </p:txBody>
        </p:sp>
        <p:sp>
          <p:nvSpPr>
            <p:cNvPr id="26" name="Freeform 25">
              <a:extLst>
                <a:ext uri="{FF2B5EF4-FFF2-40B4-BE49-F238E27FC236}">
                  <a16:creationId xmlns:a16="http://schemas.microsoft.com/office/drawing/2014/main" id="{73C2C0F5-43EF-2D4E-AE39-1D634268AE1E}"/>
                </a:ext>
              </a:extLst>
            </p:cNvPr>
            <p:cNvSpPr>
              <a:spLocks noChangeArrowheads="1"/>
            </p:cNvSpPr>
            <p:nvPr/>
          </p:nvSpPr>
          <p:spPr bwMode="auto">
            <a:xfrm>
              <a:off x="2535489" y="1787063"/>
              <a:ext cx="1375916" cy="32338"/>
            </a:xfrm>
            <a:custGeom>
              <a:avLst/>
              <a:gdLst>
                <a:gd name="connsiteX0" fmla="*/ 2641830 w 2751831"/>
                <a:gd name="connsiteY0" fmla="*/ 0 h 64675"/>
                <a:gd name="connsiteX1" fmla="*/ 2718957 w 2751831"/>
                <a:gd name="connsiteY1" fmla="*/ 0 h 64675"/>
                <a:gd name="connsiteX2" fmla="*/ 2751831 w 2751831"/>
                <a:gd name="connsiteY2" fmla="*/ 32972 h 64675"/>
                <a:gd name="connsiteX3" fmla="*/ 2718957 w 2751831"/>
                <a:gd name="connsiteY3" fmla="*/ 64675 h 64675"/>
                <a:gd name="connsiteX4" fmla="*/ 2641830 w 2751831"/>
                <a:gd name="connsiteY4" fmla="*/ 64675 h 64675"/>
                <a:gd name="connsiteX5" fmla="*/ 2610220 w 2751831"/>
                <a:gd name="connsiteY5" fmla="*/ 32972 h 64675"/>
                <a:gd name="connsiteX6" fmla="*/ 2641830 w 2751831"/>
                <a:gd name="connsiteY6" fmla="*/ 0 h 64675"/>
                <a:gd name="connsiteX7" fmla="*/ 2340430 w 2751831"/>
                <a:gd name="connsiteY7" fmla="*/ 0 h 64675"/>
                <a:gd name="connsiteX8" fmla="*/ 2489909 w 2751831"/>
                <a:gd name="connsiteY8" fmla="*/ 0 h 64675"/>
                <a:gd name="connsiteX9" fmla="*/ 2521050 w 2751831"/>
                <a:gd name="connsiteY9" fmla="*/ 32972 h 64675"/>
                <a:gd name="connsiteX10" fmla="*/ 2489909 w 2751831"/>
                <a:gd name="connsiteY10" fmla="*/ 64675 h 64675"/>
                <a:gd name="connsiteX11" fmla="*/ 2340430 w 2751831"/>
                <a:gd name="connsiteY11" fmla="*/ 64675 h 64675"/>
                <a:gd name="connsiteX12" fmla="*/ 2308043 w 2751831"/>
                <a:gd name="connsiteY12" fmla="*/ 32972 h 64675"/>
                <a:gd name="connsiteX13" fmla="*/ 2340430 w 2751831"/>
                <a:gd name="connsiteY13" fmla="*/ 0 h 64675"/>
                <a:gd name="connsiteX14" fmla="*/ 2042719 w 2751831"/>
                <a:gd name="connsiteY14" fmla="*/ 0 h 64675"/>
                <a:gd name="connsiteX15" fmla="*/ 2190952 w 2751831"/>
                <a:gd name="connsiteY15" fmla="*/ 0 h 64675"/>
                <a:gd name="connsiteX16" fmla="*/ 2223339 w 2751831"/>
                <a:gd name="connsiteY16" fmla="*/ 32972 h 64675"/>
                <a:gd name="connsiteX17" fmla="*/ 2190952 w 2751831"/>
                <a:gd name="connsiteY17" fmla="*/ 64675 h 64675"/>
                <a:gd name="connsiteX18" fmla="*/ 2042719 w 2751831"/>
                <a:gd name="connsiteY18" fmla="*/ 64675 h 64675"/>
                <a:gd name="connsiteX19" fmla="*/ 2010332 w 2751831"/>
                <a:gd name="connsiteY19" fmla="*/ 32972 h 64675"/>
                <a:gd name="connsiteX20" fmla="*/ 2042719 w 2751831"/>
                <a:gd name="connsiteY20" fmla="*/ 0 h 64675"/>
                <a:gd name="connsiteX21" fmla="*/ 1745007 w 2751831"/>
                <a:gd name="connsiteY21" fmla="*/ 0 h 64675"/>
                <a:gd name="connsiteX22" fmla="*/ 1894486 w 2751831"/>
                <a:gd name="connsiteY22" fmla="*/ 0 h 64675"/>
                <a:gd name="connsiteX23" fmla="*/ 1925627 w 2751831"/>
                <a:gd name="connsiteY23" fmla="*/ 32972 h 64675"/>
                <a:gd name="connsiteX24" fmla="*/ 1894486 w 2751831"/>
                <a:gd name="connsiteY24" fmla="*/ 64675 h 64675"/>
                <a:gd name="connsiteX25" fmla="*/ 1745007 w 2751831"/>
                <a:gd name="connsiteY25" fmla="*/ 64675 h 64675"/>
                <a:gd name="connsiteX26" fmla="*/ 1713866 w 2751831"/>
                <a:gd name="connsiteY26" fmla="*/ 32972 h 64675"/>
                <a:gd name="connsiteX27" fmla="*/ 1745007 w 2751831"/>
                <a:gd name="connsiteY27" fmla="*/ 0 h 64675"/>
                <a:gd name="connsiteX28" fmla="*/ 1447295 w 2751831"/>
                <a:gd name="connsiteY28" fmla="*/ 0 h 64675"/>
                <a:gd name="connsiteX29" fmla="*/ 1596774 w 2751831"/>
                <a:gd name="connsiteY29" fmla="*/ 0 h 64675"/>
                <a:gd name="connsiteX30" fmla="*/ 1627915 w 2751831"/>
                <a:gd name="connsiteY30" fmla="*/ 32972 h 64675"/>
                <a:gd name="connsiteX31" fmla="*/ 1596774 w 2751831"/>
                <a:gd name="connsiteY31" fmla="*/ 64675 h 64675"/>
                <a:gd name="connsiteX32" fmla="*/ 1447295 w 2751831"/>
                <a:gd name="connsiteY32" fmla="*/ 64675 h 64675"/>
                <a:gd name="connsiteX33" fmla="*/ 1416154 w 2751831"/>
                <a:gd name="connsiteY33" fmla="*/ 32972 h 64675"/>
                <a:gd name="connsiteX34" fmla="*/ 1447295 w 2751831"/>
                <a:gd name="connsiteY34" fmla="*/ 0 h 64675"/>
                <a:gd name="connsiteX35" fmla="*/ 1149584 w 2751831"/>
                <a:gd name="connsiteY35" fmla="*/ 0 h 64675"/>
                <a:gd name="connsiteX36" fmla="*/ 1297817 w 2751831"/>
                <a:gd name="connsiteY36" fmla="*/ 0 h 64675"/>
                <a:gd name="connsiteX37" fmla="*/ 1330204 w 2751831"/>
                <a:gd name="connsiteY37" fmla="*/ 32972 h 64675"/>
                <a:gd name="connsiteX38" fmla="*/ 1297817 w 2751831"/>
                <a:gd name="connsiteY38" fmla="*/ 64675 h 64675"/>
                <a:gd name="connsiteX39" fmla="*/ 1149584 w 2751831"/>
                <a:gd name="connsiteY39" fmla="*/ 64675 h 64675"/>
                <a:gd name="connsiteX40" fmla="*/ 1118442 w 2751831"/>
                <a:gd name="connsiteY40" fmla="*/ 32972 h 64675"/>
                <a:gd name="connsiteX41" fmla="*/ 1149584 w 2751831"/>
                <a:gd name="connsiteY41" fmla="*/ 0 h 64675"/>
                <a:gd name="connsiteX42" fmla="*/ 851872 w 2751831"/>
                <a:gd name="connsiteY42" fmla="*/ 0 h 64675"/>
                <a:gd name="connsiteX43" fmla="*/ 1001351 w 2751831"/>
                <a:gd name="connsiteY43" fmla="*/ 0 h 64675"/>
                <a:gd name="connsiteX44" fmla="*/ 1032492 w 2751831"/>
                <a:gd name="connsiteY44" fmla="*/ 32972 h 64675"/>
                <a:gd name="connsiteX45" fmla="*/ 1001351 w 2751831"/>
                <a:gd name="connsiteY45" fmla="*/ 64675 h 64675"/>
                <a:gd name="connsiteX46" fmla="*/ 851872 w 2751831"/>
                <a:gd name="connsiteY46" fmla="*/ 64675 h 64675"/>
                <a:gd name="connsiteX47" fmla="*/ 820731 w 2751831"/>
                <a:gd name="connsiteY47" fmla="*/ 32972 h 64675"/>
                <a:gd name="connsiteX48" fmla="*/ 851872 w 2751831"/>
                <a:gd name="connsiteY48" fmla="*/ 0 h 64675"/>
                <a:gd name="connsiteX49" fmla="*/ 554160 w 2751831"/>
                <a:gd name="connsiteY49" fmla="*/ 0 h 64675"/>
                <a:gd name="connsiteX50" fmla="*/ 703639 w 2751831"/>
                <a:gd name="connsiteY50" fmla="*/ 0 h 64675"/>
                <a:gd name="connsiteX51" fmla="*/ 736026 w 2751831"/>
                <a:gd name="connsiteY51" fmla="*/ 32972 h 64675"/>
                <a:gd name="connsiteX52" fmla="*/ 703639 w 2751831"/>
                <a:gd name="connsiteY52" fmla="*/ 64675 h 64675"/>
                <a:gd name="connsiteX53" fmla="*/ 554160 w 2751831"/>
                <a:gd name="connsiteY53" fmla="*/ 64675 h 64675"/>
                <a:gd name="connsiteX54" fmla="*/ 523019 w 2751831"/>
                <a:gd name="connsiteY54" fmla="*/ 32972 h 64675"/>
                <a:gd name="connsiteX55" fmla="*/ 554160 w 2751831"/>
                <a:gd name="connsiteY55" fmla="*/ 0 h 64675"/>
                <a:gd name="connsiteX56" fmla="*/ 257694 w 2751831"/>
                <a:gd name="connsiteY56" fmla="*/ 0 h 64675"/>
                <a:gd name="connsiteX57" fmla="*/ 405927 w 2751831"/>
                <a:gd name="connsiteY57" fmla="*/ 0 h 64675"/>
                <a:gd name="connsiteX58" fmla="*/ 438314 w 2751831"/>
                <a:gd name="connsiteY58" fmla="*/ 32972 h 64675"/>
                <a:gd name="connsiteX59" fmla="*/ 405927 w 2751831"/>
                <a:gd name="connsiteY59" fmla="*/ 64675 h 64675"/>
                <a:gd name="connsiteX60" fmla="*/ 257694 w 2751831"/>
                <a:gd name="connsiteY60" fmla="*/ 64675 h 64675"/>
                <a:gd name="connsiteX61" fmla="*/ 225307 w 2751831"/>
                <a:gd name="connsiteY61" fmla="*/ 32972 h 64675"/>
                <a:gd name="connsiteX62" fmla="*/ 257694 w 2751831"/>
                <a:gd name="connsiteY62" fmla="*/ 0 h 64675"/>
                <a:gd name="connsiteX63" fmla="*/ 29439 w 2751831"/>
                <a:gd name="connsiteY63" fmla="*/ 0 h 64675"/>
                <a:gd name="connsiteX64" fmla="*/ 105489 w 2751831"/>
                <a:gd name="connsiteY64" fmla="*/ 0 h 64675"/>
                <a:gd name="connsiteX65" fmla="*/ 136155 w 2751831"/>
                <a:gd name="connsiteY65" fmla="*/ 32972 h 64675"/>
                <a:gd name="connsiteX66" fmla="*/ 105489 w 2751831"/>
                <a:gd name="connsiteY66" fmla="*/ 64675 h 64675"/>
                <a:gd name="connsiteX67" fmla="*/ 29439 w 2751831"/>
                <a:gd name="connsiteY67" fmla="*/ 64675 h 64675"/>
                <a:gd name="connsiteX68" fmla="*/ 0 w 2751831"/>
                <a:gd name="connsiteY68" fmla="*/ 32972 h 64675"/>
                <a:gd name="connsiteX69" fmla="*/ 29439 w 2751831"/>
                <a:gd name="connsiteY69" fmla="*/ 0 h 6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51831" h="64675">
                  <a:moveTo>
                    <a:pt x="2641830" y="0"/>
                  </a:moveTo>
                  <a:lnTo>
                    <a:pt x="2718957" y="0"/>
                  </a:lnTo>
                  <a:cubicBezTo>
                    <a:pt x="2736658" y="0"/>
                    <a:pt x="2751831" y="15218"/>
                    <a:pt x="2751831" y="32972"/>
                  </a:cubicBezTo>
                  <a:cubicBezTo>
                    <a:pt x="2751831" y="50726"/>
                    <a:pt x="2736658" y="64675"/>
                    <a:pt x="2718957" y="64675"/>
                  </a:cubicBezTo>
                  <a:lnTo>
                    <a:pt x="2641830" y="64675"/>
                  </a:lnTo>
                  <a:cubicBezTo>
                    <a:pt x="2624128" y="64675"/>
                    <a:pt x="2610220" y="50726"/>
                    <a:pt x="2610220" y="32972"/>
                  </a:cubicBezTo>
                  <a:cubicBezTo>
                    <a:pt x="2610220" y="15218"/>
                    <a:pt x="2624128" y="0"/>
                    <a:pt x="2641830" y="0"/>
                  </a:cubicBezTo>
                  <a:close/>
                  <a:moveTo>
                    <a:pt x="2340430" y="0"/>
                  </a:moveTo>
                  <a:lnTo>
                    <a:pt x="2489909" y="0"/>
                  </a:lnTo>
                  <a:cubicBezTo>
                    <a:pt x="2506103" y="0"/>
                    <a:pt x="2521050" y="15218"/>
                    <a:pt x="2521050" y="32972"/>
                  </a:cubicBezTo>
                  <a:cubicBezTo>
                    <a:pt x="2521050" y="50726"/>
                    <a:pt x="2506103" y="64675"/>
                    <a:pt x="2489909" y="64675"/>
                  </a:cubicBezTo>
                  <a:lnTo>
                    <a:pt x="2340430" y="64675"/>
                  </a:lnTo>
                  <a:cubicBezTo>
                    <a:pt x="2322991" y="64675"/>
                    <a:pt x="2308043" y="50726"/>
                    <a:pt x="2308043" y="32972"/>
                  </a:cubicBezTo>
                  <a:cubicBezTo>
                    <a:pt x="2308043" y="15218"/>
                    <a:pt x="2322991" y="0"/>
                    <a:pt x="2340430" y="0"/>
                  </a:cubicBezTo>
                  <a:close/>
                  <a:moveTo>
                    <a:pt x="2042719" y="0"/>
                  </a:moveTo>
                  <a:lnTo>
                    <a:pt x="2190952" y="0"/>
                  </a:lnTo>
                  <a:cubicBezTo>
                    <a:pt x="2208391" y="0"/>
                    <a:pt x="2223339" y="15218"/>
                    <a:pt x="2223339" y="32972"/>
                  </a:cubicBezTo>
                  <a:cubicBezTo>
                    <a:pt x="2223339" y="50726"/>
                    <a:pt x="2208391" y="64675"/>
                    <a:pt x="2190952" y="64675"/>
                  </a:cubicBezTo>
                  <a:lnTo>
                    <a:pt x="2042719" y="64675"/>
                  </a:lnTo>
                  <a:cubicBezTo>
                    <a:pt x="2025280" y="64675"/>
                    <a:pt x="2010332" y="50726"/>
                    <a:pt x="2010332" y="32972"/>
                  </a:cubicBezTo>
                  <a:cubicBezTo>
                    <a:pt x="2010332" y="15218"/>
                    <a:pt x="2025280" y="0"/>
                    <a:pt x="2042719" y="0"/>
                  </a:cubicBezTo>
                  <a:close/>
                  <a:moveTo>
                    <a:pt x="1745007" y="0"/>
                  </a:moveTo>
                  <a:lnTo>
                    <a:pt x="1894486" y="0"/>
                  </a:lnTo>
                  <a:cubicBezTo>
                    <a:pt x="1911925" y="0"/>
                    <a:pt x="1925627" y="15218"/>
                    <a:pt x="1925627" y="32972"/>
                  </a:cubicBezTo>
                  <a:cubicBezTo>
                    <a:pt x="1925627" y="50726"/>
                    <a:pt x="1911925" y="64675"/>
                    <a:pt x="1894486" y="64675"/>
                  </a:cubicBezTo>
                  <a:lnTo>
                    <a:pt x="1745007" y="64675"/>
                  </a:lnTo>
                  <a:cubicBezTo>
                    <a:pt x="1727568" y="64675"/>
                    <a:pt x="1713866" y="50726"/>
                    <a:pt x="1713866" y="32972"/>
                  </a:cubicBezTo>
                  <a:cubicBezTo>
                    <a:pt x="1713866" y="15218"/>
                    <a:pt x="1727568" y="0"/>
                    <a:pt x="1745007" y="0"/>
                  </a:cubicBezTo>
                  <a:close/>
                  <a:moveTo>
                    <a:pt x="1447295" y="0"/>
                  </a:moveTo>
                  <a:lnTo>
                    <a:pt x="1596774" y="0"/>
                  </a:lnTo>
                  <a:cubicBezTo>
                    <a:pt x="1614213" y="0"/>
                    <a:pt x="1627915" y="15218"/>
                    <a:pt x="1627915" y="32972"/>
                  </a:cubicBezTo>
                  <a:cubicBezTo>
                    <a:pt x="1627915" y="50726"/>
                    <a:pt x="1614213" y="64675"/>
                    <a:pt x="1596774" y="64675"/>
                  </a:cubicBezTo>
                  <a:lnTo>
                    <a:pt x="1447295" y="64675"/>
                  </a:lnTo>
                  <a:cubicBezTo>
                    <a:pt x="1429856" y="64675"/>
                    <a:pt x="1416154" y="50726"/>
                    <a:pt x="1416154" y="32972"/>
                  </a:cubicBezTo>
                  <a:cubicBezTo>
                    <a:pt x="1416154" y="15218"/>
                    <a:pt x="1429856" y="0"/>
                    <a:pt x="1447295" y="0"/>
                  </a:cubicBezTo>
                  <a:close/>
                  <a:moveTo>
                    <a:pt x="1149584" y="0"/>
                  </a:moveTo>
                  <a:lnTo>
                    <a:pt x="1297817" y="0"/>
                  </a:lnTo>
                  <a:cubicBezTo>
                    <a:pt x="1316502" y="0"/>
                    <a:pt x="1330204" y="15218"/>
                    <a:pt x="1330204" y="32972"/>
                  </a:cubicBezTo>
                  <a:cubicBezTo>
                    <a:pt x="1330204" y="50726"/>
                    <a:pt x="1316502" y="64675"/>
                    <a:pt x="1297817" y="64675"/>
                  </a:cubicBezTo>
                  <a:lnTo>
                    <a:pt x="1149584" y="64675"/>
                  </a:lnTo>
                  <a:cubicBezTo>
                    <a:pt x="1132145" y="64675"/>
                    <a:pt x="1118442" y="50726"/>
                    <a:pt x="1118442" y="32972"/>
                  </a:cubicBezTo>
                  <a:cubicBezTo>
                    <a:pt x="1118442" y="15218"/>
                    <a:pt x="1132145" y="0"/>
                    <a:pt x="1149584" y="0"/>
                  </a:cubicBezTo>
                  <a:close/>
                  <a:moveTo>
                    <a:pt x="851872" y="0"/>
                  </a:moveTo>
                  <a:lnTo>
                    <a:pt x="1001351" y="0"/>
                  </a:lnTo>
                  <a:cubicBezTo>
                    <a:pt x="1018790" y="0"/>
                    <a:pt x="1032492" y="15218"/>
                    <a:pt x="1032492" y="32972"/>
                  </a:cubicBezTo>
                  <a:cubicBezTo>
                    <a:pt x="1032492" y="50726"/>
                    <a:pt x="1018790" y="64675"/>
                    <a:pt x="1001351" y="64675"/>
                  </a:cubicBezTo>
                  <a:lnTo>
                    <a:pt x="851872" y="64675"/>
                  </a:lnTo>
                  <a:cubicBezTo>
                    <a:pt x="834433" y="64675"/>
                    <a:pt x="820731" y="50726"/>
                    <a:pt x="820731" y="32972"/>
                  </a:cubicBezTo>
                  <a:cubicBezTo>
                    <a:pt x="820731" y="15218"/>
                    <a:pt x="834433" y="0"/>
                    <a:pt x="851872" y="0"/>
                  </a:cubicBezTo>
                  <a:close/>
                  <a:moveTo>
                    <a:pt x="554160" y="0"/>
                  </a:moveTo>
                  <a:lnTo>
                    <a:pt x="703639" y="0"/>
                  </a:lnTo>
                  <a:cubicBezTo>
                    <a:pt x="721078" y="0"/>
                    <a:pt x="736026" y="15218"/>
                    <a:pt x="736026" y="32972"/>
                  </a:cubicBezTo>
                  <a:cubicBezTo>
                    <a:pt x="736026" y="50726"/>
                    <a:pt x="721078" y="64675"/>
                    <a:pt x="703639" y="64675"/>
                  </a:cubicBezTo>
                  <a:lnTo>
                    <a:pt x="554160" y="64675"/>
                  </a:lnTo>
                  <a:cubicBezTo>
                    <a:pt x="537967" y="64675"/>
                    <a:pt x="523019" y="50726"/>
                    <a:pt x="523019" y="32972"/>
                  </a:cubicBezTo>
                  <a:cubicBezTo>
                    <a:pt x="523019" y="15218"/>
                    <a:pt x="537967" y="0"/>
                    <a:pt x="554160" y="0"/>
                  </a:cubicBezTo>
                  <a:close/>
                  <a:moveTo>
                    <a:pt x="257694" y="0"/>
                  </a:moveTo>
                  <a:lnTo>
                    <a:pt x="405927" y="0"/>
                  </a:lnTo>
                  <a:cubicBezTo>
                    <a:pt x="423366" y="0"/>
                    <a:pt x="438314" y="15218"/>
                    <a:pt x="438314" y="32972"/>
                  </a:cubicBezTo>
                  <a:cubicBezTo>
                    <a:pt x="438314" y="50726"/>
                    <a:pt x="423366" y="64675"/>
                    <a:pt x="405927" y="64675"/>
                  </a:cubicBezTo>
                  <a:lnTo>
                    <a:pt x="257694" y="64675"/>
                  </a:lnTo>
                  <a:cubicBezTo>
                    <a:pt x="239009" y="64675"/>
                    <a:pt x="225307" y="50726"/>
                    <a:pt x="225307" y="32972"/>
                  </a:cubicBezTo>
                  <a:cubicBezTo>
                    <a:pt x="225307" y="15218"/>
                    <a:pt x="239009" y="0"/>
                    <a:pt x="257694" y="0"/>
                  </a:cubicBezTo>
                  <a:close/>
                  <a:moveTo>
                    <a:pt x="29439" y="0"/>
                  </a:moveTo>
                  <a:lnTo>
                    <a:pt x="105489" y="0"/>
                  </a:lnTo>
                  <a:cubicBezTo>
                    <a:pt x="122662" y="0"/>
                    <a:pt x="136155" y="15218"/>
                    <a:pt x="136155" y="32972"/>
                  </a:cubicBezTo>
                  <a:cubicBezTo>
                    <a:pt x="136155" y="50726"/>
                    <a:pt x="122662" y="64675"/>
                    <a:pt x="105489" y="64675"/>
                  </a:cubicBezTo>
                  <a:lnTo>
                    <a:pt x="29439" y="64675"/>
                  </a:lnTo>
                  <a:cubicBezTo>
                    <a:pt x="12266" y="64675"/>
                    <a:pt x="0" y="50726"/>
                    <a:pt x="0" y="32972"/>
                  </a:cubicBezTo>
                  <a:cubicBezTo>
                    <a:pt x="0" y="15218"/>
                    <a:pt x="12266" y="0"/>
                    <a:pt x="29439" y="0"/>
                  </a:cubicBezTo>
                  <a:close/>
                </a:path>
              </a:pathLst>
            </a:custGeom>
            <a:solidFill>
              <a:srgbClr val="CBD8EC"/>
            </a:solidFill>
            <a:ln>
              <a:noFill/>
            </a:ln>
            <a:effectLst/>
          </p:spPr>
          <p:txBody>
            <a:bodyPr wrap="square" anchor="ctr">
              <a:noAutofit/>
            </a:bodyPr>
            <a:lstStyle/>
            <a:p>
              <a:endParaRPr lang="en-US" sz="3266"/>
            </a:p>
          </p:txBody>
        </p:sp>
        <p:sp>
          <p:nvSpPr>
            <p:cNvPr id="27" name="Freeform 26">
              <a:extLst>
                <a:ext uri="{FF2B5EF4-FFF2-40B4-BE49-F238E27FC236}">
                  <a16:creationId xmlns:a16="http://schemas.microsoft.com/office/drawing/2014/main" id="{00C2CB9B-3A0D-E94F-8025-66C4D52C8EC8}"/>
                </a:ext>
              </a:extLst>
            </p:cNvPr>
            <p:cNvSpPr>
              <a:spLocks noChangeArrowheads="1"/>
            </p:cNvSpPr>
            <p:nvPr/>
          </p:nvSpPr>
          <p:spPr bwMode="auto">
            <a:xfrm flipV="1">
              <a:off x="4008202" y="5818776"/>
              <a:ext cx="1245218" cy="45719"/>
            </a:xfrm>
            <a:custGeom>
              <a:avLst/>
              <a:gdLst>
                <a:gd name="connsiteX0" fmla="*/ 3176124 w 3284861"/>
                <a:gd name="connsiteY0" fmla="*/ 0 h 64675"/>
                <a:gd name="connsiteX1" fmla="*/ 3253251 w 3284861"/>
                <a:gd name="connsiteY1" fmla="*/ 0 h 64675"/>
                <a:gd name="connsiteX2" fmla="*/ 3284861 w 3284861"/>
                <a:gd name="connsiteY2" fmla="*/ 32971 h 64675"/>
                <a:gd name="connsiteX3" fmla="*/ 3253251 w 3284861"/>
                <a:gd name="connsiteY3" fmla="*/ 64675 h 64675"/>
                <a:gd name="connsiteX4" fmla="*/ 3176124 w 3284861"/>
                <a:gd name="connsiteY4" fmla="*/ 64675 h 64675"/>
                <a:gd name="connsiteX5" fmla="*/ 3143250 w 3284861"/>
                <a:gd name="connsiteY5" fmla="*/ 32971 h 64675"/>
                <a:gd name="connsiteX6" fmla="*/ 3176124 w 3284861"/>
                <a:gd name="connsiteY6" fmla="*/ 0 h 64675"/>
                <a:gd name="connsiteX7" fmla="*/ 2881389 w 3284861"/>
                <a:gd name="connsiteY7" fmla="*/ 0 h 64675"/>
                <a:gd name="connsiteX8" fmla="*/ 3028423 w 3284861"/>
                <a:gd name="connsiteY8" fmla="*/ 0 h 64675"/>
                <a:gd name="connsiteX9" fmla="*/ 3059575 w 3284861"/>
                <a:gd name="connsiteY9" fmla="*/ 32971 h 64675"/>
                <a:gd name="connsiteX10" fmla="*/ 3028423 w 3284861"/>
                <a:gd name="connsiteY10" fmla="*/ 64675 h 64675"/>
                <a:gd name="connsiteX11" fmla="*/ 2881389 w 3284861"/>
                <a:gd name="connsiteY11" fmla="*/ 64675 h 64675"/>
                <a:gd name="connsiteX12" fmla="*/ 2848991 w 3284861"/>
                <a:gd name="connsiteY12" fmla="*/ 32971 h 64675"/>
                <a:gd name="connsiteX13" fmla="*/ 2881389 w 3284861"/>
                <a:gd name="connsiteY13" fmla="*/ 0 h 64675"/>
                <a:gd name="connsiteX14" fmla="*/ 2589811 w 3284861"/>
                <a:gd name="connsiteY14" fmla="*/ 0 h 64675"/>
                <a:gd name="connsiteX15" fmla="*/ 2735599 w 3284861"/>
                <a:gd name="connsiteY15" fmla="*/ 0 h 64675"/>
                <a:gd name="connsiteX16" fmla="*/ 2766751 w 3284861"/>
                <a:gd name="connsiteY16" fmla="*/ 32971 h 64675"/>
                <a:gd name="connsiteX17" fmla="*/ 2735599 w 3284861"/>
                <a:gd name="connsiteY17" fmla="*/ 64675 h 64675"/>
                <a:gd name="connsiteX18" fmla="*/ 2589811 w 3284861"/>
                <a:gd name="connsiteY18" fmla="*/ 64675 h 64675"/>
                <a:gd name="connsiteX19" fmla="*/ 2557413 w 3284861"/>
                <a:gd name="connsiteY19" fmla="*/ 32971 h 64675"/>
                <a:gd name="connsiteX20" fmla="*/ 2589811 w 3284861"/>
                <a:gd name="connsiteY20" fmla="*/ 0 h 64675"/>
                <a:gd name="connsiteX21" fmla="*/ 2296987 w 3284861"/>
                <a:gd name="connsiteY21" fmla="*/ 0 h 64675"/>
                <a:gd name="connsiteX22" fmla="*/ 2442776 w 3284861"/>
                <a:gd name="connsiteY22" fmla="*/ 0 h 64675"/>
                <a:gd name="connsiteX23" fmla="*/ 2475173 w 3284861"/>
                <a:gd name="connsiteY23" fmla="*/ 32971 h 64675"/>
                <a:gd name="connsiteX24" fmla="*/ 2442776 w 3284861"/>
                <a:gd name="connsiteY24" fmla="*/ 64675 h 64675"/>
                <a:gd name="connsiteX25" fmla="*/ 2296987 w 3284861"/>
                <a:gd name="connsiteY25" fmla="*/ 64675 h 64675"/>
                <a:gd name="connsiteX26" fmla="*/ 2265835 w 3284861"/>
                <a:gd name="connsiteY26" fmla="*/ 32971 h 64675"/>
                <a:gd name="connsiteX27" fmla="*/ 2296987 w 3284861"/>
                <a:gd name="connsiteY27" fmla="*/ 0 h 64675"/>
                <a:gd name="connsiteX28" fmla="*/ 2005409 w 3284861"/>
                <a:gd name="connsiteY28" fmla="*/ 0 h 64675"/>
                <a:gd name="connsiteX29" fmla="*/ 2149952 w 3284861"/>
                <a:gd name="connsiteY29" fmla="*/ 0 h 64675"/>
                <a:gd name="connsiteX30" fmla="*/ 2182349 w 3284861"/>
                <a:gd name="connsiteY30" fmla="*/ 32971 h 64675"/>
                <a:gd name="connsiteX31" fmla="*/ 2149952 w 3284861"/>
                <a:gd name="connsiteY31" fmla="*/ 64675 h 64675"/>
                <a:gd name="connsiteX32" fmla="*/ 2005409 w 3284861"/>
                <a:gd name="connsiteY32" fmla="*/ 64675 h 64675"/>
                <a:gd name="connsiteX33" fmla="*/ 1973011 w 3284861"/>
                <a:gd name="connsiteY33" fmla="*/ 32971 h 64675"/>
                <a:gd name="connsiteX34" fmla="*/ 2005409 w 3284861"/>
                <a:gd name="connsiteY34" fmla="*/ 0 h 64675"/>
                <a:gd name="connsiteX35" fmla="*/ 1712585 w 3284861"/>
                <a:gd name="connsiteY35" fmla="*/ 0 h 64675"/>
                <a:gd name="connsiteX36" fmla="*/ 1858374 w 3284861"/>
                <a:gd name="connsiteY36" fmla="*/ 0 h 64675"/>
                <a:gd name="connsiteX37" fmla="*/ 1890771 w 3284861"/>
                <a:gd name="connsiteY37" fmla="*/ 32971 h 64675"/>
                <a:gd name="connsiteX38" fmla="*/ 1858374 w 3284861"/>
                <a:gd name="connsiteY38" fmla="*/ 64675 h 64675"/>
                <a:gd name="connsiteX39" fmla="*/ 1712585 w 3284861"/>
                <a:gd name="connsiteY39" fmla="*/ 64675 h 64675"/>
                <a:gd name="connsiteX40" fmla="*/ 1681433 w 3284861"/>
                <a:gd name="connsiteY40" fmla="*/ 32971 h 64675"/>
                <a:gd name="connsiteX41" fmla="*/ 1712585 w 3284861"/>
                <a:gd name="connsiteY41" fmla="*/ 0 h 64675"/>
                <a:gd name="connsiteX42" fmla="*/ 1421007 w 3284861"/>
                <a:gd name="connsiteY42" fmla="*/ 0 h 64675"/>
                <a:gd name="connsiteX43" fmla="*/ 1565550 w 3284861"/>
                <a:gd name="connsiteY43" fmla="*/ 0 h 64675"/>
                <a:gd name="connsiteX44" fmla="*/ 1597948 w 3284861"/>
                <a:gd name="connsiteY44" fmla="*/ 32971 h 64675"/>
                <a:gd name="connsiteX45" fmla="*/ 1565550 w 3284861"/>
                <a:gd name="connsiteY45" fmla="*/ 64675 h 64675"/>
                <a:gd name="connsiteX46" fmla="*/ 1421007 w 3284861"/>
                <a:gd name="connsiteY46" fmla="*/ 64675 h 64675"/>
                <a:gd name="connsiteX47" fmla="*/ 1388610 w 3284861"/>
                <a:gd name="connsiteY47" fmla="*/ 32971 h 64675"/>
                <a:gd name="connsiteX48" fmla="*/ 1421007 w 3284861"/>
                <a:gd name="connsiteY48" fmla="*/ 0 h 64675"/>
                <a:gd name="connsiteX49" fmla="*/ 1128183 w 3284861"/>
                <a:gd name="connsiteY49" fmla="*/ 0 h 64675"/>
                <a:gd name="connsiteX50" fmla="*/ 1273972 w 3284861"/>
                <a:gd name="connsiteY50" fmla="*/ 0 h 64675"/>
                <a:gd name="connsiteX51" fmla="*/ 1306370 w 3284861"/>
                <a:gd name="connsiteY51" fmla="*/ 32971 h 64675"/>
                <a:gd name="connsiteX52" fmla="*/ 1273972 w 3284861"/>
                <a:gd name="connsiteY52" fmla="*/ 64675 h 64675"/>
                <a:gd name="connsiteX53" fmla="*/ 1128183 w 3284861"/>
                <a:gd name="connsiteY53" fmla="*/ 64675 h 64675"/>
                <a:gd name="connsiteX54" fmla="*/ 1097032 w 3284861"/>
                <a:gd name="connsiteY54" fmla="*/ 32971 h 64675"/>
                <a:gd name="connsiteX55" fmla="*/ 1128183 w 3284861"/>
                <a:gd name="connsiteY55" fmla="*/ 0 h 64675"/>
                <a:gd name="connsiteX56" fmla="*/ 836606 w 3284861"/>
                <a:gd name="connsiteY56" fmla="*/ 0 h 64675"/>
                <a:gd name="connsiteX57" fmla="*/ 982394 w 3284861"/>
                <a:gd name="connsiteY57" fmla="*/ 0 h 64675"/>
                <a:gd name="connsiteX58" fmla="*/ 1013546 w 3284861"/>
                <a:gd name="connsiteY58" fmla="*/ 32971 h 64675"/>
                <a:gd name="connsiteX59" fmla="*/ 982394 w 3284861"/>
                <a:gd name="connsiteY59" fmla="*/ 64675 h 64675"/>
                <a:gd name="connsiteX60" fmla="*/ 836606 w 3284861"/>
                <a:gd name="connsiteY60" fmla="*/ 64675 h 64675"/>
                <a:gd name="connsiteX61" fmla="*/ 804208 w 3284861"/>
                <a:gd name="connsiteY61" fmla="*/ 32971 h 64675"/>
                <a:gd name="connsiteX62" fmla="*/ 836606 w 3284861"/>
                <a:gd name="connsiteY62" fmla="*/ 0 h 64675"/>
                <a:gd name="connsiteX63" fmla="*/ 543782 w 3284861"/>
                <a:gd name="connsiteY63" fmla="*/ 0 h 64675"/>
                <a:gd name="connsiteX64" fmla="*/ 689571 w 3284861"/>
                <a:gd name="connsiteY64" fmla="*/ 0 h 64675"/>
                <a:gd name="connsiteX65" fmla="*/ 721968 w 3284861"/>
                <a:gd name="connsiteY65" fmla="*/ 32971 h 64675"/>
                <a:gd name="connsiteX66" fmla="*/ 689571 w 3284861"/>
                <a:gd name="connsiteY66" fmla="*/ 64675 h 64675"/>
                <a:gd name="connsiteX67" fmla="*/ 543782 w 3284861"/>
                <a:gd name="connsiteY67" fmla="*/ 64675 h 64675"/>
                <a:gd name="connsiteX68" fmla="*/ 512630 w 3284861"/>
                <a:gd name="connsiteY68" fmla="*/ 32971 h 64675"/>
                <a:gd name="connsiteX69" fmla="*/ 543782 w 3284861"/>
                <a:gd name="connsiteY69" fmla="*/ 0 h 64675"/>
                <a:gd name="connsiteX70" fmla="*/ 252204 w 3284861"/>
                <a:gd name="connsiteY70" fmla="*/ 0 h 64675"/>
                <a:gd name="connsiteX71" fmla="*/ 396747 w 3284861"/>
                <a:gd name="connsiteY71" fmla="*/ 0 h 64675"/>
                <a:gd name="connsiteX72" fmla="*/ 429144 w 3284861"/>
                <a:gd name="connsiteY72" fmla="*/ 32971 h 64675"/>
                <a:gd name="connsiteX73" fmla="*/ 396747 w 3284861"/>
                <a:gd name="connsiteY73" fmla="*/ 64675 h 64675"/>
                <a:gd name="connsiteX74" fmla="*/ 252204 w 3284861"/>
                <a:gd name="connsiteY74" fmla="*/ 64675 h 64675"/>
                <a:gd name="connsiteX75" fmla="*/ 219806 w 3284861"/>
                <a:gd name="connsiteY75" fmla="*/ 32971 h 64675"/>
                <a:gd name="connsiteX76" fmla="*/ 252204 w 3284861"/>
                <a:gd name="connsiteY76" fmla="*/ 0 h 64675"/>
                <a:gd name="connsiteX77" fmla="*/ 32586 w 3284861"/>
                <a:gd name="connsiteY77" fmla="*/ 0 h 64675"/>
                <a:gd name="connsiteX78" fmla="*/ 109036 w 3284861"/>
                <a:gd name="connsiteY78" fmla="*/ 0 h 64675"/>
                <a:gd name="connsiteX79" fmla="*/ 141622 w 3284861"/>
                <a:gd name="connsiteY79" fmla="*/ 32971 h 64675"/>
                <a:gd name="connsiteX80" fmla="*/ 109036 w 3284861"/>
                <a:gd name="connsiteY80" fmla="*/ 64675 h 64675"/>
                <a:gd name="connsiteX81" fmla="*/ 32586 w 3284861"/>
                <a:gd name="connsiteY81" fmla="*/ 64675 h 64675"/>
                <a:gd name="connsiteX82" fmla="*/ 0 w 3284861"/>
                <a:gd name="connsiteY82" fmla="*/ 32971 h 64675"/>
                <a:gd name="connsiteX83" fmla="*/ 32586 w 3284861"/>
                <a:gd name="connsiteY83" fmla="*/ 0 h 6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284861" h="64675">
                  <a:moveTo>
                    <a:pt x="3176124" y="0"/>
                  </a:moveTo>
                  <a:lnTo>
                    <a:pt x="3253251" y="0"/>
                  </a:lnTo>
                  <a:cubicBezTo>
                    <a:pt x="3270952" y="0"/>
                    <a:pt x="3284861" y="15218"/>
                    <a:pt x="3284861" y="32971"/>
                  </a:cubicBezTo>
                  <a:cubicBezTo>
                    <a:pt x="3284861" y="50725"/>
                    <a:pt x="3270952" y="64675"/>
                    <a:pt x="3253251" y="64675"/>
                  </a:cubicBezTo>
                  <a:lnTo>
                    <a:pt x="3176124" y="64675"/>
                  </a:lnTo>
                  <a:cubicBezTo>
                    <a:pt x="3158423" y="64675"/>
                    <a:pt x="3143250" y="50725"/>
                    <a:pt x="3143250" y="32971"/>
                  </a:cubicBezTo>
                  <a:cubicBezTo>
                    <a:pt x="3143250" y="15218"/>
                    <a:pt x="3158423" y="0"/>
                    <a:pt x="3176124" y="0"/>
                  </a:cubicBezTo>
                  <a:close/>
                  <a:moveTo>
                    <a:pt x="2881389" y="0"/>
                  </a:moveTo>
                  <a:lnTo>
                    <a:pt x="3028423" y="0"/>
                  </a:lnTo>
                  <a:cubicBezTo>
                    <a:pt x="3044622" y="0"/>
                    <a:pt x="3059575" y="15218"/>
                    <a:pt x="3059575" y="32971"/>
                  </a:cubicBezTo>
                  <a:cubicBezTo>
                    <a:pt x="3059575" y="50725"/>
                    <a:pt x="3044622" y="64675"/>
                    <a:pt x="3028423" y="64675"/>
                  </a:cubicBezTo>
                  <a:lnTo>
                    <a:pt x="2881389" y="64675"/>
                  </a:lnTo>
                  <a:cubicBezTo>
                    <a:pt x="2863944" y="64675"/>
                    <a:pt x="2848991" y="50725"/>
                    <a:pt x="2848991" y="32971"/>
                  </a:cubicBezTo>
                  <a:cubicBezTo>
                    <a:pt x="2848991" y="15218"/>
                    <a:pt x="2863944" y="0"/>
                    <a:pt x="2881389" y="0"/>
                  </a:cubicBezTo>
                  <a:close/>
                  <a:moveTo>
                    <a:pt x="2589811" y="0"/>
                  </a:moveTo>
                  <a:lnTo>
                    <a:pt x="2735599" y="0"/>
                  </a:lnTo>
                  <a:cubicBezTo>
                    <a:pt x="2753045" y="0"/>
                    <a:pt x="2766751" y="15218"/>
                    <a:pt x="2766751" y="32971"/>
                  </a:cubicBezTo>
                  <a:cubicBezTo>
                    <a:pt x="2766751" y="50725"/>
                    <a:pt x="2753045" y="64675"/>
                    <a:pt x="2735599" y="64675"/>
                  </a:cubicBezTo>
                  <a:lnTo>
                    <a:pt x="2589811" y="64675"/>
                  </a:lnTo>
                  <a:cubicBezTo>
                    <a:pt x="2572366" y="64675"/>
                    <a:pt x="2557413" y="50725"/>
                    <a:pt x="2557413" y="32971"/>
                  </a:cubicBezTo>
                  <a:cubicBezTo>
                    <a:pt x="2557413" y="15218"/>
                    <a:pt x="2572366" y="0"/>
                    <a:pt x="2589811" y="0"/>
                  </a:cubicBezTo>
                  <a:close/>
                  <a:moveTo>
                    <a:pt x="2296987" y="0"/>
                  </a:moveTo>
                  <a:lnTo>
                    <a:pt x="2442776" y="0"/>
                  </a:lnTo>
                  <a:cubicBezTo>
                    <a:pt x="2461467" y="0"/>
                    <a:pt x="2475173" y="15218"/>
                    <a:pt x="2475173" y="32971"/>
                  </a:cubicBezTo>
                  <a:cubicBezTo>
                    <a:pt x="2475173" y="50725"/>
                    <a:pt x="2461467" y="64675"/>
                    <a:pt x="2442776" y="64675"/>
                  </a:cubicBezTo>
                  <a:lnTo>
                    <a:pt x="2296987" y="64675"/>
                  </a:lnTo>
                  <a:cubicBezTo>
                    <a:pt x="2279542" y="64675"/>
                    <a:pt x="2265835" y="50725"/>
                    <a:pt x="2265835" y="32971"/>
                  </a:cubicBezTo>
                  <a:cubicBezTo>
                    <a:pt x="2265835" y="15218"/>
                    <a:pt x="2279542" y="0"/>
                    <a:pt x="2296987" y="0"/>
                  </a:cubicBezTo>
                  <a:close/>
                  <a:moveTo>
                    <a:pt x="2005409" y="0"/>
                  </a:moveTo>
                  <a:lnTo>
                    <a:pt x="2149952" y="0"/>
                  </a:lnTo>
                  <a:cubicBezTo>
                    <a:pt x="2168643" y="0"/>
                    <a:pt x="2182349" y="15218"/>
                    <a:pt x="2182349" y="32971"/>
                  </a:cubicBezTo>
                  <a:cubicBezTo>
                    <a:pt x="2182349" y="50725"/>
                    <a:pt x="2168643" y="64675"/>
                    <a:pt x="2149952" y="64675"/>
                  </a:cubicBezTo>
                  <a:lnTo>
                    <a:pt x="2005409" y="64675"/>
                  </a:lnTo>
                  <a:cubicBezTo>
                    <a:pt x="1987964" y="64675"/>
                    <a:pt x="1973011" y="50725"/>
                    <a:pt x="1973011" y="32971"/>
                  </a:cubicBezTo>
                  <a:cubicBezTo>
                    <a:pt x="1973011" y="15218"/>
                    <a:pt x="1987964" y="0"/>
                    <a:pt x="2005409" y="0"/>
                  </a:cubicBezTo>
                  <a:close/>
                  <a:moveTo>
                    <a:pt x="1712585" y="0"/>
                  </a:moveTo>
                  <a:lnTo>
                    <a:pt x="1858374" y="0"/>
                  </a:lnTo>
                  <a:cubicBezTo>
                    <a:pt x="1875819" y="0"/>
                    <a:pt x="1890771" y="15218"/>
                    <a:pt x="1890771" y="32971"/>
                  </a:cubicBezTo>
                  <a:cubicBezTo>
                    <a:pt x="1890771" y="50725"/>
                    <a:pt x="1875819" y="64675"/>
                    <a:pt x="1858374" y="64675"/>
                  </a:cubicBezTo>
                  <a:lnTo>
                    <a:pt x="1712585" y="64675"/>
                  </a:lnTo>
                  <a:cubicBezTo>
                    <a:pt x="1695140" y="64675"/>
                    <a:pt x="1681433" y="50725"/>
                    <a:pt x="1681433" y="32971"/>
                  </a:cubicBezTo>
                  <a:cubicBezTo>
                    <a:pt x="1681433" y="15218"/>
                    <a:pt x="1695140" y="0"/>
                    <a:pt x="1712585" y="0"/>
                  </a:cubicBezTo>
                  <a:close/>
                  <a:moveTo>
                    <a:pt x="1421007" y="0"/>
                  </a:moveTo>
                  <a:lnTo>
                    <a:pt x="1565550" y="0"/>
                  </a:lnTo>
                  <a:cubicBezTo>
                    <a:pt x="1584241" y="0"/>
                    <a:pt x="1597948" y="15218"/>
                    <a:pt x="1597948" y="32971"/>
                  </a:cubicBezTo>
                  <a:cubicBezTo>
                    <a:pt x="1597948" y="50725"/>
                    <a:pt x="1584241" y="64675"/>
                    <a:pt x="1565550" y="64675"/>
                  </a:cubicBezTo>
                  <a:lnTo>
                    <a:pt x="1421007" y="64675"/>
                  </a:lnTo>
                  <a:cubicBezTo>
                    <a:pt x="1403562" y="64675"/>
                    <a:pt x="1388610" y="50725"/>
                    <a:pt x="1388610" y="32971"/>
                  </a:cubicBezTo>
                  <a:cubicBezTo>
                    <a:pt x="1388610" y="15218"/>
                    <a:pt x="1403562" y="0"/>
                    <a:pt x="1421007" y="0"/>
                  </a:cubicBezTo>
                  <a:close/>
                  <a:moveTo>
                    <a:pt x="1128183" y="0"/>
                  </a:moveTo>
                  <a:lnTo>
                    <a:pt x="1273972" y="0"/>
                  </a:lnTo>
                  <a:cubicBezTo>
                    <a:pt x="1291417" y="0"/>
                    <a:pt x="1306370" y="15218"/>
                    <a:pt x="1306370" y="32971"/>
                  </a:cubicBezTo>
                  <a:cubicBezTo>
                    <a:pt x="1306370" y="50725"/>
                    <a:pt x="1291417" y="64675"/>
                    <a:pt x="1273972" y="64675"/>
                  </a:cubicBezTo>
                  <a:lnTo>
                    <a:pt x="1128183" y="64675"/>
                  </a:lnTo>
                  <a:cubicBezTo>
                    <a:pt x="1110739" y="64675"/>
                    <a:pt x="1097032" y="50725"/>
                    <a:pt x="1097032" y="32971"/>
                  </a:cubicBezTo>
                  <a:cubicBezTo>
                    <a:pt x="1097032" y="15218"/>
                    <a:pt x="1110739" y="0"/>
                    <a:pt x="1128183" y="0"/>
                  </a:cubicBezTo>
                  <a:close/>
                  <a:moveTo>
                    <a:pt x="836606" y="0"/>
                  </a:moveTo>
                  <a:lnTo>
                    <a:pt x="982394" y="0"/>
                  </a:lnTo>
                  <a:cubicBezTo>
                    <a:pt x="998593" y="0"/>
                    <a:pt x="1013546" y="15218"/>
                    <a:pt x="1013546" y="32971"/>
                  </a:cubicBezTo>
                  <a:cubicBezTo>
                    <a:pt x="1013546" y="50725"/>
                    <a:pt x="998593" y="64675"/>
                    <a:pt x="982394" y="64675"/>
                  </a:cubicBezTo>
                  <a:lnTo>
                    <a:pt x="836606" y="64675"/>
                  </a:lnTo>
                  <a:cubicBezTo>
                    <a:pt x="819161" y="64675"/>
                    <a:pt x="804208" y="50725"/>
                    <a:pt x="804208" y="32971"/>
                  </a:cubicBezTo>
                  <a:cubicBezTo>
                    <a:pt x="804208" y="15218"/>
                    <a:pt x="819161" y="0"/>
                    <a:pt x="836606" y="0"/>
                  </a:cubicBezTo>
                  <a:close/>
                  <a:moveTo>
                    <a:pt x="543782" y="0"/>
                  </a:moveTo>
                  <a:lnTo>
                    <a:pt x="689571" y="0"/>
                  </a:lnTo>
                  <a:cubicBezTo>
                    <a:pt x="707015" y="0"/>
                    <a:pt x="721968" y="15218"/>
                    <a:pt x="721968" y="32971"/>
                  </a:cubicBezTo>
                  <a:cubicBezTo>
                    <a:pt x="721968" y="50725"/>
                    <a:pt x="707015" y="64675"/>
                    <a:pt x="689571" y="64675"/>
                  </a:cubicBezTo>
                  <a:lnTo>
                    <a:pt x="543782" y="64675"/>
                  </a:lnTo>
                  <a:cubicBezTo>
                    <a:pt x="526337" y="64675"/>
                    <a:pt x="512630" y="50725"/>
                    <a:pt x="512630" y="32971"/>
                  </a:cubicBezTo>
                  <a:cubicBezTo>
                    <a:pt x="512630" y="15218"/>
                    <a:pt x="526337" y="0"/>
                    <a:pt x="543782" y="0"/>
                  </a:cubicBezTo>
                  <a:close/>
                  <a:moveTo>
                    <a:pt x="252204" y="0"/>
                  </a:moveTo>
                  <a:lnTo>
                    <a:pt x="396747" y="0"/>
                  </a:lnTo>
                  <a:cubicBezTo>
                    <a:pt x="415438" y="0"/>
                    <a:pt x="429144" y="15218"/>
                    <a:pt x="429144" y="32971"/>
                  </a:cubicBezTo>
                  <a:cubicBezTo>
                    <a:pt x="429144" y="50725"/>
                    <a:pt x="415438" y="64675"/>
                    <a:pt x="396747" y="64675"/>
                  </a:cubicBezTo>
                  <a:lnTo>
                    <a:pt x="252204" y="64675"/>
                  </a:lnTo>
                  <a:cubicBezTo>
                    <a:pt x="233513" y="64675"/>
                    <a:pt x="219806" y="50725"/>
                    <a:pt x="219806" y="32971"/>
                  </a:cubicBezTo>
                  <a:cubicBezTo>
                    <a:pt x="219806" y="15218"/>
                    <a:pt x="233513" y="0"/>
                    <a:pt x="252204" y="0"/>
                  </a:cubicBezTo>
                  <a:close/>
                  <a:moveTo>
                    <a:pt x="32586" y="0"/>
                  </a:moveTo>
                  <a:lnTo>
                    <a:pt x="109036" y="0"/>
                  </a:lnTo>
                  <a:cubicBezTo>
                    <a:pt x="126582" y="0"/>
                    <a:pt x="141622" y="15218"/>
                    <a:pt x="141622" y="32971"/>
                  </a:cubicBezTo>
                  <a:cubicBezTo>
                    <a:pt x="141622" y="50725"/>
                    <a:pt x="126582" y="64675"/>
                    <a:pt x="109036" y="64675"/>
                  </a:cubicBezTo>
                  <a:lnTo>
                    <a:pt x="32586" y="64675"/>
                  </a:lnTo>
                  <a:cubicBezTo>
                    <a:pt x="15040" y="64675"/>
                    <a:pt x="0" y="50725"/>
                    <a:pt x="0" y="32971"/>
                  </a:cubicBezTo>
                  <a:cubicBezTo>
                    <a:pt x="0" y="15218"/>
                    <a:pt x="15040" y="0"/>
                    <a:pt x="32586" y="0"/>
                  </a:cubicBezTo>
                  <a:close/>
                </a:path>
              </a:pathLst>
            </a:custGeom>
            <a:solidFill>
              <a:schemeClr val="accent3"/>
            </a:solidFill>
            <a:ln>
              <a:noFill/>
            </a:ln>
            <a:effectLst/>
          </p:spPr>
          <p:txBody>
            <a:bodyPr wrap="square" anchor="ctr">
              <a:noAutofit/>
            </a:bodyPr>
            <a:lstStyle/>
            <a:p>
              <a:endParaRPr lang="en-US" sz="3266"/>
            </a:p>
          </p:txBody>
        </p:sp>
        <p:sp>
          <p:nvSpPr>
            <p:cNvPr id="28" name="Freeform 27">
              <a:extLst>
                <a:ext uri="{FF2B5EF4-FFF2-40B4-BE49-F238E27FC236}">
                  <a16:creationId xmlns:a16="http://schemas.microsoft.com/office/drawing/2014/main" id="{9E3A315A-37D2-4E44-8AED-74B608D02202}"/>
                </a:ext>
              </a:extLst>
            </p:cNvPr>
            <p:cNvSpPr>
              <a:spLocks noChangeArrowheads="1"/>
            </p:cNvSpPr>
            <p:nvPr/>
          </p:nvSpPr>
          <p:spPr bwMode="auto">
            <a:xfrm>
              <a:off x="6000208" y="2144251"/>
              <a:ext cx="32338" cy="1543519"/>
            </a:xfrm>
            <a:custGeom>
              <a:avLst/>
              <a:gdLst>
                <a:gd name="connsiteX0" fmla="*/ 32971 w 64675"/>
                <a:gd name="connsiteY0" fmla="*/ 2945426 h 3087037"/>
                <a:gd name="connsiteX1" fmla="*/ 64675 w 64675"/>
                <a:gd name="connsiteY1" fmla="*/ 2977036 h 3087037"/>
                <a:gd name="connsiteX2" fmla="*/ 64675 w 64675"/>
                <a:gd name="connsiteY2" fmla="*/ 3054163 h 3087037"/>
                <a:gd name="connsiteX3" fmla="*/ 32971 w 64675"/>
                <a:gd name="connsiteY3" fmla="*/ 3087037 h 3087037"/>
                <a:gd name="connsiteX4" fmla="*/ 0 w 64675"/>
                <a:gd name="connsiteY4" fmla="*/ 3054163 h 3087037"/>
                <a:gd name="connsiteX5" fmla="*/ 0 w 64675"/>
                <a:gd name="connsiteY5" fmla="*/ 2977036 h 3087037"/>
                <a:gd name="connsiteX6" fmla="*/ 32971 w 64675"/>
                <a:gd name="connsiteY6" fmla="*/ 2945426 h 3087037"/>
                <a:gd name="connsiteX7" fmla="*/ 32971 w 64675"/>
                <a:gd name="connsiteY7" fmla="*/ 2641890 h 3087037"/>
                <a:gd name="connsiteX8" fmla="*/ 64675 w 64675"/>
                <a:gd name="connsiteY8" fmla="*/ 2674294 h 3087037"/>
                <a:gd name="connsiteX9" fmla="*/ 64675 w 64675"/>
                <a:gd name="connsiteY9" fmla="*/ 2825097 h 3087037"/>
                <a:gd name="connsiteX10" fmla="*/ 32971 w 64675"/>
                <a:gd name="connsiteY10" fmla="*/ 2856255 h 3087037"/>
                <a:gd name="connsiteX11" fmla="*/ 0 w 64675"/>
                <a:gd name="connsiteY11" fmla="*/ 2825097 h 3087037"/>
                <a:gd name="connsiteX12" fmla="*/ 0 w 64675"/>
                <a:gd name="connsiteY12" fmla="*/ 2674294 h 3087037"/>
                <a:gd name="connsiteX13" fmla="*/ 32971 w 64675"/>
                <a:gd name="connsiteY13" fmla="*/ 2641890 h 3087037"/>
                <a:gd name="connsiteX14" fmla="*/ 32971 w 64675"/>
                <a:gd name="connsiteY14" fmla="*/ 2340284 h 3087037"/>
                <a:gd name="connsiteX15" fmla="*/ 64675 w 64675"/>
                <a:gd name="connsiteY15" fmla="*/ 2371442 h 3087037"/>
                <a:gd name="connsiteX16" fmla="*/ 64675 w 64675"/>
                <a:gd name="connsiteY16" fmla="*/ 2523491 h 3087037"/>
                <a:gd name="connsiteX17" fmla="*/ 32971 w 64675"/>
                <a:gd name="connsiteY17" fmla="*/ 2554649 h 3087037"/>
                <a:gd name="connsiteX18" fmla="*/ 0 w 64675"/>
                <a:gd name="connsiteY18" fmla="*/ 2523491 h 3087037"/>
                <a:gd name="connsiteX19" fmla="*/ 0 w 64675"/>
                <a:gd name="connsiteY19" fmla="*/ 2371442 h 3087037"/>
                <a:gd name="connsiteX20" fmla="*/ 32971 w 64675"/>
                <a:gd name="connsiteY20" fmla="*/ 2340284 h 3087037"/>
                <a:gd name="connsiteX21" fmla="*/ 32971 w 64675"/>
                <a:gd name="connsiteY21" fmla="*/ 2038678 h 3087037"/>
                <a:gd name="connsiteX22" fmla="*/ 64675 w 64675"/>
                <a:gd name="connsiteY22" fmla="*/ 2071082 h 3087037"/>
                <a:gd name="connsiteX23" fmla="*/ 64675 w 64675"/>
                <a:gd name="connsiteY23" fmla="*/ 2220639 h 3087037"/>
                <a:gd name="connsiteX24" fmla="*/ 32971 w 64675"/>
                <a:gd name="connsiteY24" fmla="*/ 2251797 h 3087037"/>
                <a:gd name="connsiteX25" fmla="*/ 0 w 64675"/>
                <a:gd name="connsiteY25" fmla="*/ 2220639 h 3087037"/>
                <a:gd name="connsiteX26" fmla="*/ 0 w 64675"/>
                <a:gd name="connsiteY26" fmla="*/ 2071082 h 3087037"/>
                <a:gd name="connsiteX27" fmla="*/ 32971 w 64675"/>
                <a:gd name="connsiteY27" fmla="*/ 2038678 h 3087037"/>
                <a:gd name="connsiteX28" fmla="*/ 32971 w 64675"/>
                <a:gd name="connsiteY28" fmla="*/ 1737073 h 3087037"/>
                <a:gd name="connsiteX29" fmla="*/ 64675 w 64675"/>
                <a:gd name="connsiteY29" fmla="*/ 1768230 h 3087037"/>
                <a:gd name="connsiteX30" fmla="*/ 64675 w 64675"/>
                <a:gd name="connsiteY30" fmla="*/ 1920280 h 3087037"/>
                <a:gd name="connsiteX31" fmla="*/ 32971 w 64675"/>
                <a:gd name="connsiteY31" fmla="*/ 1951437 h 3087037"/>
                <a:gd name="connsiteX32" fmla="*/ 0 w 64675"/>
                <a:gd name="connsiteY32" fmla="*/ 1920280 h 3087037"/>
                <a:gd name="connsiteX33" fmla="*/ 0 w 64675"/>
                <a:gd name="connsiteY33" fmla="*/ 1768230 h 3087037"/>
                <a:gd name="connsiteX34" fmla="*/ 32971 w 64675"/>
                <a:gd name="connsiteY34" fmla="*/ 1737073 h 3087037"/>
                <a:gd name="connsiteX35" fmla="*/ 32971 w 64675"/>
                <a:gd name="connsiteY35" fmla="*/ 1434221 h 3087037"/>
                <a:gd name="connsiteX36" fmla="*/ 64675 w 64675"/>
                <a:gd name="connsiteY36" fmla="*/ 1466625 h 3087037"/>
                <a:gd name="connsiteX37" fmla="*/ 64675 w 64675"/>
                <a:gd name="connsiteY37" fmla="*/ 1617427 h 3087037"/>
                <a:gd name="connsiteX38" fmla="*/ 32971 w 64675"/>
                <a:gd name="connsiteY38" fmla="*/ 1649831 h 3087037"/>
                <a:gd name="connsiteX39" fmla="*/ 0 w 64675"/>
                <a:gd name="connsiteY39" fmla="*/ 1617427 h 3087037"/>
                <a:gd name="connsiteX40" fmla="*/ 0 w 64675"/>
                <a:gd name="connsiteY40" fmla="*/ 1466625 h 3087037"/>
                <a:gd name="connsiteX41" fmla="*/ 32971 w 64675"/>
                <a:gd name="connsiteY41" fmla="*/ 1434221 h 3087037"/>
                <a:gd name="connsiteX42" fmla="*/ 32971 w 64675"/>
                <a:gd name="connsiteY42" fmla="*/ 1132615 h 3087037"/>
                <a:gd name="connsiteX43" fmla="*/ 64675 w 64675"/>
                <a:gd name="connsiteY43" fmla="*/ 1163772 h 3087037"/>
                <a:gd name="connsiteX44" fmla="*/ 64675 w 64675"/>
                <a:gd name="connsiteY44" fmla="*/ 1315822 h 3087037"/>
                <a:gd name="connsiteX45" fmla="*/ 32971 w 64675"/>
                <a:gd name="connsiteY45" fmla="*/ 1346979 h 3087037"/>
                <a:gd name="connsiteX46" fmla="*/ 0 w 64675"/>
                <a:gd name="connsiteY46" fmla="*/ 1315822 h 3087037"/>
                <a:gd name="connsiteX47" fmla="*/ 0 w 64675"/>
                <a:gd name="connsiteY47" fmla="*/ 1163772 h 3087037"/>
                <a:gd name="connsiteX48" fmla="*/ 32971 w 64675"/>
                <a:gd name="connsiteY48" fmla="*/ 1132615 h 3087037"/>
                <a:gd name="connsiteX49" fmla="*/ 32971 w 64675"/>
                <a:gd name="connsiteY49" fmla="*/ 829763 h 3087037"/>
                <a:gd name="connsiteX50" fmla="*/ 64675 w 64675"/>
                <a:gd name="connsiteY50" fmla="*/ 862167 h 3087037"/>
                <a:gd name="connsiteX51" fmla="*/ 64675 w 64675"/>
                <a:gd name="connsiteY51" fmla="*/ 1012969 h 3087037"/>
                <a:gd name="connsiteX52" fmla="*/ 32971 w 64675"/>
                <a:gd name="connsiteY52" fmla="*/ 1044127 h 3087037"/>
                <a:gd name="connsiteX53" fmla="*/ 0 w 64675"/>
                <a:gd name="connsiteY53" fmla="*/ 1012969 h 3087037"/>
                <a:gd name="connsiteX54" fmla="*/ 0 w 64675"/>
                <a:gd name="connsiteY54" fmla="*/ 862167 h 3087037"/>
                <a:gd name="connsiteX55" fmla="*/ 32971 w 64675"/>
                <a:gd name="connsiteY55" fmla="*/ 829763 h 3087037"/>
                <a:gd name="connsiteX56" fmla="*/ 32971 w 64675"/>
                <a:gd name="connsiteY56" fmla="*/ 528157 h 3087037"/>
                <a:gd name="connsiteX57" fmla="*/ 64675 w 64675"/>
                <a:gd name="connsiteY57" fmla="*/ 559314 h 3087037"/>
                <a:gd name="connsiteX58" fmla="*/ 64675 w 64675"/>
                <a:gd name="connsiteY58" fmla="*/ 711364 h 3087037"/>
                <a:gd name="connsiteX59" fmla="*/ 32971 w 64675"/>
                <a:gd name="connsiteY59" fmla="*/ 742521 h 3087037"/>
                <a:gd name="connsiteX60" fmla="*/ 0 w 64675"/>
                <a:gd name="connsiteY60" fmla="*/ 711364 h 3087037"/>
                <a:gd name="connsiteX61" fmla="*/ 0 w 64675"/>
                <a:gd name="connsiteY61" fmla="*/ 559314 h 3087037"/>
                <a:gd name="connsiteX62" fmla="*/ 32971 w 64675"/>
                <a:gd name="connsiteY62" fmla="*/ 528157 h 3087037"/>
                <a:gd name="connsiteX63" fmla="*/ 32971 w 64675"/>
                <a:gd name="connsiteY63" fmla="*/ 225305 h 3087037"/>
                <a:gd name="connsiteX64" fmla="*/ 64675 w 64675"/>
                <a:gd name="connsiteY64" fmla="*/ 257709 h 3087037"/>
                <a:gd name="connsiteX65" fmla="*/ 64675 w 64675"/>
                <a:gd name="connsiteY65" fmla="*/ 408512 h 3087037"/>
                <a:gd name="connsiteX66" fmla="*/ 32971 w 64675"/>
                <a:gd name="connsiteY66" fmla="*/ 440916 h 3087037"/>
                <a:gd name="connsiteX67" fmla="*/ 0 w 64675"/>
                <a:gd name="connsiteY67" fmla="*/ 408512 h 3087037"/>
                <a:gd name="connsiteX68" fmla="*/ 0 w 64675"/>
                <a:gd name="connsiteY68" fmla="*/ 257709 h 3087037"/>
                <a:gd name="connsiteX69" fmla="*/ 32971 w 64675"/>
                <a:gd name="connsiteY69" fmla="*/ 225305 h 3087037"/>
                <a:gd name="connsiteX70" fmla="*/ 32971 w 64675"/>
                <a:gd name="connsiteY70" fmla="*/ 0 h 3087037"/>
                <a:gd name="connsiteX71" fmla="*/ 64675 w 64675"/>
                <a:gd name="connsiteY71" fmla="*/ 32874 h 3087037"/>
                <a:gd name="connsiteX72" fmla="*/ 64675 w 64675"/>
                <a:gd name="connsiteY72" fmla="*/ 110001 h 3087037"/>
                <a:gd name="connsiteX73" fmla="*/ 32971 w 64675"/>
                <a:gd name="connsiteY73" fmla="*/ 141610 h 3087037"/>
                <a:gd name="connsiteX74" fmla="*/ 0 w 64675"/>
                <a:gd name="connsiteY74" fmla="*/ 110001 h 3087037"/>
                <a:gd name="connsiteX75" fmla="*/ 0 w 64675"/>
                <a:gd name="connsiteY75" fmla="*/ 32874 h 3087037"/>
                <a:gd name="connsiteX76" fmla="*/ 32971 w 64675"/>
                <a:gd name="connsiteY76" fmla="*/ 0 h 308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4675" h="3087037">
                  <a:moveTo>
                    <a:pt x="32971" y="2945426"/>
                  </a:moveTo>
                  <a:cubicBezTo>
                    <a:pt x="50725" y="2945426"/>
                    <a:pt x="64675" y="2959334"/>
                    <a:pt x="64675" y="2977036"/>
                  </a:cubicBezTo>
                  <a:lnTo>
                    <a:pt x="64675" y="3054163"/>
                  </a:lnTo>
                  <a:cubicBezTo>
                    <a:pt x="64675" y="3071864"/>
                    <a:pt x="50725" y="3087037"/>
                    <a:pt x="32971" y="3087037"/>
                  </a:cubicBezTo>
                  <a:cubicBezTo>
                    <a:pt x="15218" y="3087037"/>
                    <a:pt x="0" y="3071864"/>
                    <a:pt x="0" y="3054163"/>
                  </a:cubicBezTo>
                  <a:lnTo>
                    <a:pt x="0" y="2977036"/>
                  </a:lnTo>
                  <a:cubicBezTo>
                    <a:pt x="0" y="2959334"/>
                    <a:pt x="15218" y="2945426"/>
                    <a:pt x="32971" y="2945426"/>
                  </a:cubicBezTo>
                  <a:close/>
                  <a:moveTo>
                    <a:pt x="32971" y="2641890"/>
                  </a:moveTo>
                  <a:cubicBezTo>
                    <a:pt x="50725" y="2641890"/>
                    <a:pt x="64675" y="2656846"/>
                    <a:pt x="64675" y="2674294"/>
                  </a:cubicBezTo>
                  <a:lnTo>
                    <a:pt x="64675" y="2825097"/>
                  </a:lnTo>
                  <a:cubicBezTo>
                    <a:pt x="64675" y="2842545"/>
                    <a:pt x="50725" y="2856255"/>
                    <a:pt x="32971" y="2856255"/>
                  </a:cubicBezTo>
                  <a:cubicBezTo>
                    <a:pt x="15218" y="2856255"/>
                    <a:pt x="0" y="2842545"/>
                    <a:pt x="0" y="2825097"/>
                  </a:cubicBezTo>
                  <a:lnTo>
                    <a:pt x="0" y="2674294"/>
                  </a:lnTo>
                  <a:cubicBezTo>
                    <a:pt x="0" y="2656846"/>
                    <a:pt x="15218" y="2641890"/>
                    <a:pt x="32971" y="2641890"/>
                  </a:cubicBezTo>
                  <a:close/>
                  <a:moveTo>
                    <a:pt x="32971" y="2340284"/>
                  </a:moveTo>
                  <a:cubicBezTo>
                    <a:pt x="50725" y="2340284"/>
                    <a:pt x="64675" y="2353994"/>
                    <a:pt x="64675" y="2371442"/>
                  </a:cubicBezTo>
                  <a:lnTo>
                    <a:pt x="64675" y="2523491"/>
                  </a:lnTo>
                  <a:cubicBezTo>
                    <a:pt x="64675" y="2539693"/>
                    <a:pt x="50725" y="2554649"/>
                    <a:pt x="32971" y="2554649"/>
                  </a:cubicBezTo>
                  <a:cubicBezTo>
                    <a:pt x="15218" y="2554649"/>
                    <a:pt x="0" y="2539693"/>
                    <a:pt x="0" y="2523491"/>
                  </a:cubicBezTo>
                  <a:lnTo>
                    <a:pt x="0" y="2371442"/>
                  </a:lnTo>
                  <a:cubicBezTo>
                    <a:pt x="0" y="2353994"/>
                    <a:pt x="15218" y="2340284"/>
                    <a:pt x="32971" y="2340284"/>
                  </a:cubicBezTo>
                  <a:close/>
                  <a:moveTo>
                    <a:pt x="32971" y="2038678"/>
                  </a:moveTo>
                  <a:cubicBezTo>
                    <a:pt x="50725" y="2038678"/>
                    <a:pt x="64675" y="2053634"/>
                    <a:pt x="64675" y="2071082"/>
                  </a:cubicBezTo>
                  <a:lnTo>
                    <a:pt x="64675" y="2220639"/>
                  </a:lnTo>
                  <a:cubicBezTo>
                    <a:pt x="64675" y="2238087"/>
                    <a:pt x="50725" y="2251797"/>
                    <a:pt x="32971" y="2251797"/>
                  </a:cubicBezTo>
                  <a:cubicBezTo>
                    <a:pt x="15218" y="2251797"/>
                    <a:pt x="0" y="2238087"/>
                    <a:pt x="0" y="2220639"/>
                  </a:cubicBezTo>
                  <a:lnTo>
                    <a:pt x="0" y="2071082"/>
                  </a:lnTo>
                  <a:cubicBezTo>
                    <a:pt x="0" y="2053634"/>
                    <a:pt x="15218" y="2038678"/>
                    <a:pt x="32971" y="2038678"/>
                  </a:cubicBezTo>
                  <a:close/>
                  <a:moveTo>
                    <a:pt x="32971" y="1737073"/>
                  </a:moveTo>
                  <a:cubicBezTo>
                    <a:pt x="50725" y="1737073"/>
                    <a:pt x="64675" y="1750782"/>
                    <a:pt x="64675" y="1768230"/>
                  </a:cubicBezTo>
                  <a:lnTo>
                    <a:pt x="64675" y="1920280"/>
                  </a:lnTo>
                  <a:cubicBezTo>
                    <a:pt x="64675" y="1937728"/>
                    <a:pt x="50725" y="1951437"/>
                    <a:pt x="32971" y="1951437"/>
                  </a:cubicBezTo>
                  <a:cubicBezTo>
                    <a:pt x="15218" y="1951437"/>
                    <a:pt x="0" y="1937728"/>
                    <a:pt x="0" y="1920280"/>
                  </a:cubicBezTo>
                  <a:lnTo>
                    <a:pt x="0" y="1768230"/>
                  </a:lnTo>
                  <a:cubicBezTo>
                    <a:pt x="0" y="1750782"/>
                    <a:pt x="15218" y="1737073"/>
                    <a:pt x="32971" y="1737073"/>
                  </a:cubicBezTo>
                  <a:close/>
                  <a:moveTo>
                    <a:pt x="32971" y="1434221"/>
                  </a:moveTo>
                  <a:cubicBezTo>
                    <a:pt x="50725" y="1434221"/>
                    <a:pt x="64675" y="1449176"/>
                    <a:pt x="64675" y="1466625"/>
                  </a:cubicBezTo>
                  <a:lnTo>
                    <a:pt x="64675" y="1617427"/>
                  </a:lnTo>
                  <a:cubicBezTo>
                    <a:pt x="64675" y="1634876"/>
                    <a:pt x="50725" y="1649831"/>
                    <a:pt x="32971" y="1649831"/>
                  </a:cubicBezTo>
                  <a:cubicBezTo>
                    <a:pt x="15218" y="1649831"/>
                    <a:pt x="0" y="1634876"/>
                    <a:pt x="0" y="1617427"/>
                  </a:cubicBezTo>
                  <a:lnTo>
                    <a:pt x="0" y="1466625"/>
                  </a:lnTo>
                  <a:cubicBezTo>
                    <a:pt x="0" y="1449176"/>
                    <a:pt x="15218" y="1434221"/>
                    <a:pt x="32971" y="1434221"/>
                  </a:cubicBezTo>
                  <a:close/>
                  <a:moveTo>
                    <a:pt x="32971" y="1132615"/>
                  </a:moveTo>
                  <a:cubicBezTo>
                    <a:pt x="50725" y="1132615"/>
                    <a:pt x="64675" y="1146324"/>
                    <a:pt x="64675" y="1163772"/>
                  </a:cubicBezTo>
                  <a:lnTo>
                    <a:pt x="64675" y="1315822"/>
                  </a:lnTo>
                  <a:cubicBezTo>
                    <a:pt x="64675" y="1333270"/>
                    <a:pt x="50725" y="1346979"/>
                    <a:pt x="32971" y="1346979"/>
                  </a:cubicBezTo>
                  <a:cubicBezTo>
                    <a:pt x="15218" y="1346979"/>
                    <a:pt x="0" y="1333270"/>
                    <a:pt x="0" y="1315822"/>
                  </a:cubicBezTo>
                  <a:lnTo>
                    <a:pt x="0" y="1163772"/>
                  </a:lnTo>
                  <a:cubicBezTo>
                    <a:pt x="0" y="1146324"/>
                    <a:pt x="15218" y="1132615"/>
                    <a:pt x="32971" y="1132615"/>
                  </a:cubicBezTo>
                  <a:close/>
                  <a:moveTo>
                    <a:pt x="32971" y="829763"/>
                  </a:moveTo>
                  <a:cubicBezTo>
                    <a:pt x="50725" y="829763"/>
                    <a:pt x="64675" y="844718"/>
                    <a:pt x="64675" y="862167"/>
                  </a:cubicBezTo>
                  <a:lnTo>
                    <a:pt x="64675" y="1012969"/>
                  </a:lnTo>
                  <a:cubicBezTo>
                    <a:pt x="64675" y="1030418"/>
                    <a:pt x="50725" y="1044127"/>
                    <a:pt x="32971" y="1044127"/>
                  </a:cubicBezTo>
                  <a:cubicBezTo>
                    <a:pt x="15218" y="1044127"/>
                    <a:pt x="0" y="1030418"/>
                    <a:pt x="0" y="1012969"/>
                  </a:cubicBezTo>
                  <a:lnTo>
                    <a:pt x="0" y="862167"/>
                  </a:lnTo>
                  <a:cubicBezTo>
                    <a:pt x="0" y="844718"/>
                    <a:pt x="15218" y="829763"/>
                    <a:pt x="32971" y="829763"/>
                  </a:cubicBezTo>
                  <a:close/>
                  <a:moveTo>
                    <a:pt x="32971" y="528157"/>
                  </a:moveTo>
                  <a:cubicBezTo>
                    <a:pt x="50725" y="528157"/>
                    <a:pt x="64675" y="541866"/>
                    <a:pt x="64675" y="559314"/>
                  </a:cubicBezTo>
                  <a:lnTo>
                    <a:pt x="64675" y="711364"/>
                  </a:lnTo>
                  <a:cubicBezTo>
                    <a:pt x="64675" y="728812"/>
                    <a:pt x="50725" y="742521"/>
                    <a:pt x="32971" y="742521"/>
                  </a:cubicBezTo>
                  <a:cubicBezTo>
                    <a:pt x="15218" y="742521"/>
                    <a:pt x="0" y="728812"/>
                    <a:pt x="0" y="711364"/>
                  </a:cubicBezTo>
                  <a:lnTo>
                    <a:pt x="0" y="559314"/>
                  </a:lnTo>
                  <a:cubicBezTo>
                    <a:pt x="0" y="541866"/>
                    <a:pt x="15218" y="528157"/>
                    <a:pt x="32971" y="528157"/>
                  </a:cubicBezTo>
                  <a:close/>
                  <a:moveTo>
                    <a:pt x="32971" y="225305"/>
                  </a:moveTo>
                  <a:cubicBezTo>
                    <a:pt x="50725" y="225305"/>
                    <a:pt x="64675" y="240260"/>
                    <a:pt x="64675" y="257709"/>
                  </a:cubicBezTo>
                  <a:lnTo>
                    <a:pt x="64675" y="408512"/>
                  </a:lnTo>
                  <a:cubicBezTo>
                    <a:pt x="64675" y="425960"/>
                    <a:pt x="50725" y="440916"/>
                    <a:pt x="32971" y="440916"/>
                  </a:cubicBezTo>
                  <a:cubicBezTo>
                    <a:pt x="15218" y="440916"/>
                    <a:pt x="0" y="425960"/>
                    <a:pt x="0" y="408512"/>
                  </a:cubicBezTo>
                  <a:lnTo>
                    <a:pt x="0" y="257709"/>
                  </a:lnTo>
                  <a:cubicBezTo>
                    <a:pt x="0" y="240260"/>
                    <a:pt x="15218" y="225305"/>
                    <a:pt x="32971" y="225305"/>
                  </a:cubicBezTo>
                  <a:close/>
                  <a:moveTo>
                    <a:pt x="32971" y="0"/>
                  </a:moveTo>
                  <a:cubicBezTo>
                    <a:pt x="50725" y="0"/>
                    <a:pt x="64675" y="13908"/>
                    <a:pt x="64675" y="32874"/>
                  </a:cubicBezTo>
                  <a:lnTo>
                    <a:pt x="64675" y="110001"/>
                  </a:lnTo>
                  <a:cubicBezTo>
                    <a:pt x="64675" y="127702"/>
                    <a:pt x="50725" y="141610"/>
                    <a:pt x="32971" y="141610"/>
                  </a:cubicBezTo>
                  <a:cubicBezTo>
                    <a:pt x="15218" y="141610"/>
                    <a:pt x="0" y="127702"/>
                    <a:pt x="0" y="110001"/>
                  </a:cubicBezTo>
                  <a:lnTo>
                    <a:pt x="0" y="32874"/>
                  </a:lnTo>
                  <a:cubicBezTo>
                    <a:pt x="0" y="13908"/>
                    <a:pt x="15218" y="0"/>
                    <a:pt x="32971" y="0"/>
                  </a:cubicBezTo>
                  <a:close/>
                </a:path>
              </a:pathLst>
            </a:custGeom>
            <a:solidFill>
              <a:srgbClr val="156CAF"/>
            </a:solidFill>
            <a:ln>
              <a:noFill/>
            </a:ln>
            <a:effectLst/>
          </p:spPr>
          <p:txBody>
            <a:bodyPr wrap="square" anchor="ctr">
              <a:noAutofit/>
            </a:bodyPr>
            <a:lstStyle/>
            <a:p>
              <a:endParaRPr lang="en-US" sz="3266"/>
            </a:p>
          </p:txBody>
        </p:sp>
        <p:sp>
          <p:nvSpPr>
            <p:cNvPr id="29" name="Freeform 28">
              <a:extLst>
                <a:ext uri="{FF2B5EF4-FFF2-40B4-BE49-F238E27FC236}">
                  <a16:creationId xmlns:a16="http://schemas.microsoft.com/office/drawing/2014/main" id="{2672260E-96AB-2840-8D9E-DE9A9383015D}"/>
                </a:ext>
              </a:extLst>
            </p:cNvPr>
            <p:cNvSpPr>
              <a:spLocks noChangeArrowheads="1"/>
            </p:cNvSpPr>
            <p:nvPr/>
          </p:nvSpPr>
          <p:spPr bwMode="auto">
            <a:xfrm>
              <a:off x="2090378" y="4119775"/>
              <a:ext cx="32338" cy="1386904"/>
            </a:xfrm>
            <a:custGeom>
              <a:avLst/>
              <a:gdLst>
                <a:gd name="connsiteX0" fmla="*/ 32972 w 64675"/>
                <a:gd name="connsiteY0" fmla="*/ 2632196 h 2773807"/>
                <a:gd name="connsiteX1" fmla="*/ 64675 w 64675"/>
                <a:gd name="connsiteY1" fmla="*/ 2665070 h 2773807"/>
                <a:gd name="connsiteX2" fmla="*/ 64675 w 64675"/>
                <a:gd name="connsiteY2" fmla="*/ 2742197 h 2773807"/>
                <a:gd name="connsiteX3" fmla="*/ 32972 w 64675"/>
                <a:gd name="connsiteY3" fmla="*/ 2773807 h 2773807"/>
                <a:gd name="connsiteX4" fmla="*/ 0 w 64675"/>
                <a:gd name="connsiteY4" fmla="*/ 2742197 h 2773807"/>
                <a:gd name="connsiteX5" fmla="*/ 0 w 64675"/>
                <a:gd name="connsiteY5" fmla="*/ 2665070 h 2773807"/>
                <a:gd name="connsiteX6" fmla="*/ 32972 w 64675"/>
                <a:gd name="connsiteY6" fmla="*/ 2632196 h 2773807"/>
                <a:gd name="connsiteX7" fmla="*/ 32972 w 64675"/>
                <a:gd name="connsiteY7" fmla="*/ 2328814 h 2773807"/>
                <a:gd name="connsiteX8" fmla="*/ 64675 w 64675"/>
                <a:gd name="connsiteY8" fmla="*/ 2361195 h 2773807"/>
                <a:gd name="connsiteX9" fmla="*/ 64675 w 64675"/>
                <a:gd name="connsiteY9" fmla="*/ 2510646 h 2773807"/>
                <a:gd name="connsiteX10" fmla="*/ 32972 w 64675"/>
                <a:gd name="connsiteY10" fmla="*/ 2543027 h 2773807"/>
                <a:gd name="connsiteX11" fmla="*/ 0 w 64675"/>
                <a:gd name="connsiteY11" fmla="*/ 2510646 h 2773807"/>
                <a:gd name="connsiteX12" fmla="*/ 0 w 64675"/>
                <a:gd name="connsiteY12" fmla="*/ 2361195 h 2773807"/>
                <a:gd name="connsiteX13" fmla="*/ 32972 w 64675"/>
                <a:gd name="connsiteY13" fmla="*/ 2328814 h 2773807"/>
                <a:gd name="connsiteX14" fmla="*/ 32972 w 64675"/>
                <a:gd name="connsiteY14" fmla="*/ 2028668 h 2773807"/>
                <a:gd name="connsiteX15" fmla="*/ 64675 w 64675"/>
                <a:gd name="connsiteY15" fmla="*/ 2059804 h 2773807"/>
                <a:gd name="connsiteX16" fmla="*/ 64675 w 64675"/>
                <a:gd name="connsiteY16" fmla="*/ 2210499 h 2773807"/>
                <a:gd name="connsiteX17" fmla="*/ 32972 w 64675"/>
                <a:gd name="connsiteY17" fmla="*/ 2241635 h 2773807"/>
                <a:gd name="connsiteX18" fmla="*/ 0 w 64675"/>
                <a:gd name="connsiteY18" fmla="*/ 2210499 h 2773807"/>
                <a:gd name="connsiteX19" fmla="*/ 0 w 64675"/>
                <a:gd name="connsiteY19" fmla="*/ 2059804 h 2773807"/>
                <a:gd name="connsiteX20" fmla="*/ 32972 w 64675"/>
                <a:gd name="connsiteY20" fmla="*/ 2028668 h 2773807"/>
                <a:gd name="connsiteX21" fmla="*/ 32972 w 64675"/>
                <a:gd name="connsiteY21" fmla="*/ 1727277 h 2773807"/>
                <a:gd name="connsiteX22" fmla="*/ 64675 w 64675"/>
                <a:gd name="connsiteY22" fmla="*/ 1759657 h 2773807"/>
                <a:gd name="connsiteX23" fmla="*/ 64675 w 64675"/>
                <a:gd name="connsiteY23" fmla="*/ 1910353 h 2773807"/>
                <a:gd name="connsiteX24" fmla="*/ 32972 w 64675"/>
                <a:gd name="connsiteY24" fmla="*/ 1941489 h 2773807"/>
                <a:gd name="connsiteX25" fmla="*/ 0 w 64675"/>
                <a:gd name="connsiteY25" fmla="*/ 1910353 h 2773807"/>
                <a:gd name="connsiteX26" fmla="*/ 0 w 64675"/>
                <a:gd name="connsiteY26" fmla="*/ 1759657 h 2773807"/>
                <a:gd name="connsiteX27" fmla="*/ 32972 w 64675"/>
                <a:gd name="connsiteY27" fmla="*/ 1727277 h 2773807"/>
                <a:gd name="connsiteX28" fmla="*/ 32972 w 64675"/>
                <a:gd name="connsiteY28" fmla="*/ 1427130 h 2773807"/>
                <a:gd name="connsiteX29" fmla="*/ 64675 w 64675"/>
                <a:gd name="connsiteY29" fmla="*/ 1459511 h 2773807"/>
                <a:gd name="connsiteX30" fmla="*/ 64675 w 64675"/>
                <a:gd name="connsiteY30" fmla="*/ 1608962 h 2773807"/>
                <a:gd name="connsiteX31" fmla="*/ 32972 w 64675"/>
                <a:gd name="connsiteY31" fmla="*/ 1641343 h 2773807"/>
                <a:gd name="connsiteX32" fmla="*/ 0 w 64675"/>
                <a:gd name="connsiteY32" fmla="*/ 1608962 h 2773807"/>
                <a:gd name="connsiteX33" fmla="*/ 0 w 64675"/>
                <a:gd name="connsiteY33" fmla="*/ 1459511 h 2773807"/>
                <a:gd name="connsiteX34" fmla="*/ 32972 w 64675"/>
                <a:gd name="connsiteY34" fmla="*/ 1427130 h 2773807"/>
                <a:gd name="connsiteX35" fmla="*/ 32972 w 64675"/>
                <a:gd name="connsiteY35" fmla="*/ 1126984 h 2773807"/>
                <a:gd name="connsiteX36" fmla="*/ 64675 w 64675"/>
                <a:gd name="connsiteY36" fmla="*/ 1159365 h 2773807"/>
                <a:gd name="connsiteX37" fmla="*/ 64675 w 64675"/>
                <a:gd name="connsiteY37" fmla="*/ 1308815 h 2773807"/>
                <a:gd name="connsiteX38" fmla="*/ 32972 w 64675"/>
                <a:gd name="connsiteY38" fmla="*/ 1341196 h 2773807"/>
                <a:gd name="connsiteX39" fmla="*/ 0 w 64675"/>
                <a:gd name="connsiteY39" fmla="*/ 1308815 h 2773807"/>
                <a:gd name="connsiteX40" fmla="*/ 0 w 64675"/>
                <a:gd name="connsiteY40" fmla="*/ 1159365 h 2773807"/>
                <a:gd name="connsiteX41" fmla="*/ 32972 w 64675"/>
                <a:gd name="connsiteY41" fmla="*/ 1126984 h 2773807"/>
                <a:gd name="connsiteX42" fmla="*/ 32972 w 64675"/>
                <a:gd name="connsiteY42" fmla="*/ 826838 h 2773807"/>
                <a:gd name="connsiteX43" fmla="*/ 64675 w 64675"/>
                <a:gd name="connsiteY43" fmla="*/ 857973 h 2773807"/>
                <a:gd name="connsiteX44" fmla="*/ 64675 w 64675"/>
                <a:gd name="connsiteY44" fmla="*/ 1008669 h 2773807"/>
                <a:gd name="connsiteX45" fmla="*/ 32972 w 64675"/>
                <a:gd name="connsiteY45" fmla="*/ 1039805 h 2773807"/>
                <a:gd name="connsiteX46" fmla="*/ 0 w 64675"/>
                <a:gd name="connsiteY46" fmla="*/ 1008669 h 2773807"/>
                <a:gd name="connsiteX47" fmla="*/ 0 w 64675"/>
                <a:gd name="connsiteY47" fmla="*/ 857973 h 2773807"/>
                <a:gd name="connsiteX48" fmla="*/ 32972 w 64675"/>
                <a:gd name="connsiteY48" fmla="*/ 826838 h 2773807"/>
                <a:gd name="connsiteX49" fmla="*/ 32972 w 64675"/>
                <a:gd name="connsiteY49" fmla="*/ 525446 h 2773807"/>
                <a:gd name="connsiteX50" fmla="*/ 64675 w 64675"/>
                <a:gd name="connsiteY50" fmla="*/ 557827 h 2773807"/>
                <a:gd name="connsiteX51" fmla="*/ 64675 w 64675"/>
                <a:gd name="connsiteY51" fmla="*/ 708523 h 2773807"/>
                <a:gd name="connsiteX52" fmla="*/ 32972 w 64675"/>
                <a:gd name="connsiteY52" fmla="*/ 739658 h 2773807"/>
                <a:gd name="connsiteX53" fmla="*/ 0 w 64675"/>
                <a:gd name="connsiteY53" fmla="*/ 708523 h 2773807"/>
                <a:gd name="connsiteX54" fmla="*/ 0 w 64675"/>
                <a:gd name="connsiteY54" fmla="*/ 557827 h 2773807"/>
                <a:gd name="connsiteX55" fmla="*/ 32972 w 64675"/>
                <a:gd name="connsiteY55" fmla="*/ 525446 h 2773807"/>
                <a:gd name="connsiteX56" fmla="*/ 32972 w 64675"/>
                <a:gd name="connsiteY56" fmla="*/ 225300 h 2773807"/>
                <a:gd name="connsiteX57" fmla="*/ 64675 w 64675"/>
                <a:gd name="connsiteY57" fmla="*/ 257681 h 2773807"/>
                <a:gd name="connsiteX58" fmla="*/ 64675 w 64675"/>
                <a:gd name="connsiteY58" fmla="*/ 408377 h 2773807"/>
                <a:gd name="connsiteX59" fmla="*/ 32972 w 64675"/>
                <a:gd name="connsiteY59" fmla="*/ 439512 h 2773807"/>
                <a:gd name="connsiteX60" fmla="*/ 0 w 64675"/>
                <a:gd name="connsiteY60" fmla="*/ 408377 h 2773807"/>
                <a:gd name="connsiteX61" fmla="*/ 0 w 64675"/>
                <a:gd name="connsiteY61" fmla="*/ 257681 h 2773807"/>
                <a:gd name="connsiteX62" fmla="*/ 32972 w 64675"/>
                <a:gd name="connsiteY62" fmla="*/ 225300 h 2773807"/>
                <a:gd name="connsiteX63" fmla="*/ 32972 w 64675"/>
                <a:gd name="connsiteY63" fmla="*/ 0 h 2773807"/>
                <a:gd name="connsiteX64" fmla="*/ 64675 w 64675"/>
                <a:gd name="connsiteY64" fmla="*/ 32586 h 2773807"/>
                <a:gd name="connsiteX65" fmla="*/ 64675 w 64675"/>
                <a:gd name="connsiteY65" fmla="*/ 109036 h 2773807"/>
                <a:gd name="connsiteX66" fmla="*/ 32972 w 64675"/>
                <a:gd name="connsiteY66" fmla="*/ 141622 h 2773807"/>
                <a:gd name="connsiteX67" fmla="*/ 0 w 64675"/>
                <a:gd name="connsiteY67" fmla="*/ 109036 h 2773807"/>
                <a:gd name="connsiteX68" fmla="*/ 0 w 64675"/>
                <a:gd name="connsiteY68" fmla="*/ 32586 h 2773807"/>
                <a:gd name="connsiteX69" fmla="*/ 32972 w 64675"/>
                <a:gd name="connsiteY69" fmla="*/ 0 h 277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675" h="2773807">
                  <a:moveTo>
                    <a:pt x="32972" y="2632196"/>
                  </a:moveTo>
                  <a:cubicBezTo>
                    <a:pt x="50726" y="2632196"/>
                    <a:pt x="64675" y="2647369"/>
                    <a:pt x="64675" y="2665070"/>
                  </a:cubicBezTo>
                  <a:lnTo>
                    <a:pt x="64675" y="2742197"/>
                  </a:lnTo>
                  <a:cubicBezTo>
                    <a:pt x="64675" y="2759898"/>
                    <a:pt x="50726" y="2773807"/>
                    <a:pt x="32972" y="2773807"/>
                  </a:cubicBezTo>
                  <a:cubicBezTo>
                    <a:pt x="15218" y="2773807"/>
                    <a:pt x="0" y="2759898"/>
                    <a:pt x="0" y="2742197"/>
                  </a:cubicBezTo>
                  <a:lnTo>
                    <a:pt x="0" y="2665070"/>
                  </a:lnTo>
                  <a:cubicBezTo>
                    <a:pt x="0" y="2647369"/>
                    <a:pt x="15218" y="2632196"/>
                    <a:pt x="32972" y="2632196"/>
                  </a:cubicBezTo>
                  <a:close/>
                  <a:moveTo>
                    <a:pt x="32972" y="2328814"/>
                  </a:moveTo>
                  <a:cubicBezTo>
                    <a:pt x="50726" y="2328814"/>
                    <a:pt x="64675" y="2343759"/>
                    <a:pt x="64675" y="2361195"/>
                  </a:cubicBezTo>
                  <a:lnTo>
                    <a:pt x="64675" y="2510646"/>
                  </a:lnTo>
                  <a:cubicBezTo>
                    <a:pt x="64675" y="2528081"/>
                    <a:pt x="50726" y="2543027"/>
                    <a:pt x="32972" y="2543027"/>
                  </a:cubicBezTo>
                  <a:cubicBezTo>
                    <a:pt x="15218" y="2543027"/>
                    <a:pt x="0" y="2528081"/>
                    <a:pt x="0" y="2510646"/>
                  </a:cubicBezTo>
                  <a:lnTo>
                    <a:pt x="0" y="2361195"/>
                  </a:lnTo>
                  <a:cubicBezTo>
                    <a:pt x="0" y="2343759"/>
                    <a:pt x="15218" y="2328814"/>
                    <a:pt x="32972" y="2328814"/>
                  </a:cubicBezTo>
                  <a:close/>
                  <a:moveTo>
                    <a:pt x="32972" y="2028668"/>
                  </a:moveTo>
                  <a:cubicBezTo>
                    <a:pt x="50726" y="2028668"/>
                    <a:pt x="64675" y="2042368"/>
                    <a:pt x="64675" y="2059804"/>
                  </a:cubicBezTo>
                  <a:lnTo>
                    <a:pt x="64675" y="2210499"/>
                  </a:lnTo>
                  <a:cubicBezTo>
                    <a:pt x="64675" y="2227935"/>
                    <a:pt x="50726" y="2241635"/>
                    <a:pt x="32972" y="2241635"/>
                  </a:cubicBezTo>
                  <a:cubicBezTo>
                    <a:pt x="15218" y="2241635"/>
                    <a:pt x="0" y="2227935"/>
                    <a:pt x="0" y="2210499"/>
                  </a:cubicBezTo>
                  <a:lnTo>
                    <a:pt x="0" y="2059804"/>
                  </a:lnTo>
                  <a:cubicBezTo>
                    <a:pt x="0" y="2042368"/>
                    <a:pt x="15218" y="2028668"/>
                    <a:pt x="32972" y="2028668"/>
                  </a:cubicBezTo>
                  <a:close/>
                  <a:moveTo>
                    <a:pt x="32972" y="1727277"/>
                  </a:moveTo>
                  <a:cubicBezTo>
                    <a:pt x="50726" y="1727277"/>
                    <a:pt x="64675" y="1742221"/>
                    <a:pt x="64675" y="1759657"/>
                  </a:cubicBezTo>
                  <a:lnTo>
                    <a:pt x="64675" y="1910353"/>
                  </a:lnTo>
                  <a:cubicBezTo>
                    <a:pt x="64675" y="1927789"/>
                    <a:pt x="50726" y="1941489"/>
                    <a:pt x="32972" y="1941489"/>
                  </a:cubicBezTo>
                  <a:cubicBezTo>
                    <a:pt x="15218" y="1941489"/>
                    <a:pt x="0" y="1927789"/>
                    <a:pt x="0" y="1910353"/>
                  </a:cubicBezTo>
                  <a:lnTo>
                    <a:pt x="0" y="1759657"/>
                  </a:lnTo>
                  <a:cubicBezTo>
                    <a:pt x="0" y="1742221"/>
                    <a:pt x="15218" y="1727277"/>
                    <a:pt x="32972" y="1727277"/>
                  </a:cubicBezTo>
                  <a:close/>
                  <a:moveTo>
                    <a:pt x="32972" y="1427130"/>
                  </a:moveTo>
                  <a:cubicBezTo>
                    <a:pt x="50726" y="1427130"/>
                    <a:pt x="64675" y="1442075"/>
                    <a:pt x="64675" y="1459511"/>
                  </a:cubicBezTo>
                  <a:lnTo>
                    <a:pt x="64675" y="1608962"/>
                  </a:lnTo>
                  <a:cubicBezTo>
                    <a:pt x="64675" y="1626397"/>
                    <a:pt x="50726" y="1641343"/>
                    <a:pt x="32972" y="1641343"/>
                  </a:cubicBezTo>
                  <a:cubicBezTo>
                    <a:pt x="15218" y="1641343"/>
                    <a:pt x="0" y="1626397"/>
                    <a:pt x="0" y="1608962"/>
                  </a:cubicBezTo>
                  <a:lnTo>
                    <a:pt x="0" y="1459511"/>
                  </a:lnTo>
                  <a:cubicBezTo>
                    <a:pt x="0" y="1442075"/>
                    <a:pt x="15218" y="1427130"/>
                    <a:pt x="32972" y="1427130"/>
                  </a:cubicBezTo>
                  <a:close/>
                  <a:moveTo>
                    <a:pt x="32972" y="1126984"/>
                  </a:moveTo>
                  <a:cubicBezTo>
                    <a:pt x="50726" y="1126984"/>
                    <a:pt x="64675" y="1141929"/>
                    <a:pt x="64675" y="1159365"/>
                  </a:cubicBezTo>
                  <a:lnTo>
                    <a:pt x="64675" y="1308815"/>
                  </a:lnTo>
                  <a:cubicBezTo>
                    <a:pt x="64675" y="1326251"/>
                    <a:pt x="50726" y="1341196"/>
                    <a:pt x="32972" y="1341196"/>
                  </a:cubicBezTo>
                  <a:cubicBezTo>
                    <a:pt x="15218" y="1341196"/>
                    <a:pt x="0" y="1326251"/>
                    <a:pt x="0" y="1308815"/>
                  </a:cubicBezTo>
                  <a:lnTo>
                    <a:pt x="0" y="1159365"/>
                  </a:lnTo>
                  <a:cubicBezTo>
                    <a:pt x="0" y="1141929"/>
                    <a:pt x="15218" y="1126984"/>
                    <a:pt x="32972" y="1126984"/>
                  </a:cubicBezTo>
                  <a:close/>
                  <a:moveTo>
                    <a:pt x="32972" y="826838"/>
                  </a:moveTo>
                  <a:cubicBezTo>
                    <a:pt x="50726" y="826838"/>
                    <a:pt x="64675" y="840537"/>
                    <a:pt x="64675" y="857973"/>
                  </a:cubicBezTo>
                  <a:lnTo>
                    <a:pt x="64675" y="1008669"/>
                  </a:lnTo>
                  <a:cubicBezTo>
                    <a:pt x="64675" y="1026105"/>
                    <a:pt x="50726" y="1039805"/>
                    <a:pt x="32972" y="1039805"/>
                  </a:cubicBezTo>
                  <a:cubicBezTo>
                    <a:pt x="15218" y="1039805"/>
                    <a:pt x="0" y="1026105"/>
                    <a:pt x="0" y="1008669"/>
                  </a:cubicBezTo>
                  <a:lnTo>
                    <a:pt x="0" y="857973"/>
                  </a:lnTo>
                  <a:cubicBezTo>
                    <a:pt x="0" y="840537"/>
                    <a:pt x="15218" y="826838"/>
                    <a:pt x="32972" y="826838"/>
                  </a:cubicBezTo>
                  <a:close/>
                  <a:moveTo>
                    <a:pt x="32972" y="525446"/>
                  </a:moveTo>
                  <a:cubicBezTo>
                    <a:pt x="50726" y="525446"/>
                    <a:pt x="64675" y="540391"/>
                    <a:pt x="64675" y="557827"/>
                  </a:cubicBezTo>
                  <a:lnTo>
                    <a:pt x="64675" y="708523"/>
                  </a:lnTo>
                  <a:cubicBezTo>
                    <a:pt x="64675" y="725959"/>
                    <a:pt x="50726" y="739658"/>
                    <a:pt x="32972" y="739658"/>
                  </a:cubicBezTo>
                  <a:cubicBezTo>
                    <a:pt x="15218" y="739658"/>
                    <a:pt x="0" y="725959"/>
                    <a:pt x="0" y="708523"/>
                  </a:cubicBezTo>
                  <a:lnTo>
                    <a:pt x="0" y="557827"/>
                  </a:lnTo>
                  <a:cubicBezTo>
                    <a:pt x="0" y="540391"/>
                    <a:pt x="15218" y="525446"/>
                    <a:pt x="32972" y="525446"/>
                  </a:cubicBezTo>
                  <a:close/>
                  <a:moveTo>
                    <a:pt x="32972" y="225300"/>
                  </a:moveTo>
                  <a:cubicBezTo>
                    <a:pt x="50726" y="225300"/>
                    <a:pt x="64675" y="239000"/>
                    <a:pt x="64675" y="257681"/>
                  </a:cubicBezTo>
                  <a:lnTo>
                    <a:pt x="64675" y="408377"/>
                  </a:lnTo>
                  <a:cubicBezTo>
                    <a:pt x="64675" y="425813"/>
                    <a:pt x="50726" y="439512"/>
                    <a:pt x="32972" y="439512"/>
                  </a:cubicBezTo>
                  <a:cubicBezTo>
                    <a:pt x="15218" y="439512"/>
                    <a:pt x="0" y="425813"/>
                    <a:pt x="0" y="408377"/>
                  </a:cubicBezTo>
                  <a:lnTo>
                    <a:pt x="0" y="257681"/>
                  </a:lnTo>
                  <a:cubicBezTo>
                    <a:pt x="0" y="239000"/>
                    <a:pt x="15218" y="225300"/>
                    <a:pt x="32972" y="225300"/>
                  </a:cubicBezTo>
                  <a:close/>
                  <a:moveTo>
                    <a:pt x="32972" y="0"/>
                  </a:moveTo>
                  <a:cubicBezTo>
                    <a:pt x="50726" y="0"/>
                    <a:pt x="64675" y="15039"/>
                    <a:pt x="64675" y="32586"/>
                  </a:cubicBezTo>
                  <a:lnTo>
                    <a:pt x="64675" y="109036"/>
                  </a:lnTo>
                  <a:cubicBezTo>
                    <a:pt x="64675" y="126582"/>
                    <a:pt x="50726" y="141622"/>
                    <a:pt x="32972" y="141622"/>
                  </a:cubicBezTo>
                  <a:cubicBezTo>
                    <a:pt x="15218" y="141622"/>
                    <a:pt x="0" y="126582"/>
                    <a:pt x="0" y="109036"/>
                  </a:cubicBezTo>
                  <a:lnTo>
                    <a:pt x="0" y="32586"/>
                  </a:lnTo>
                  <a:cubicBezTo>
                    <a:pt x="0" y="15039"/>
                    <a:pt x="15218" y="0"/>
                    <a:pt x="32972" y="0"/>
                  </a:cubicBezTo>
                  <a:close/>
                </a:path>
              </a:pathLst>
            </a:custGeom>
            <a:solidFill>
              <a:srgbClr val="B6CA00"/>
            </a:solidFill>
            <a:ln>
              <a:noFill/>
            </a:ln>
            <a:effectLst/>
          </p:spPr>
          <p:txBody>
            <a:bodyPr wrap="square" anchor="ctr">
              <a:noAutofit/>
            </a:bodyPr>
            <a:lstStyle/>
            <a:p>
              <a:endParaRPr lang="en-US" sz="3266"/>
            </a:p>
          </p:txBody>
        </p:sp>
        <p:sp>
          <p:nvSpPr>
            <p:cNvPr id="6" name="TextBox 5">
              <a:extLst>
                <a:ext uri="{FF2B5EF4-FFF2-40B4-BE49-F238E27FC236}">
                  <a16:creationId xmlns:a16="http://schemas.microsoft.com/office/drawing/2014/main" id="{636A0FA7-B61A-FF48-89FA-AB559835AEFC}"/>
                </a:ext>
              </a:extLst>
            </p:cNvPr>
            <p:cNvSpPr txBox="1"/>
            <p:nvPr/>
          </p:nvSpPr>
          <p:spPr>
            <a:xfrm>
              <a:off x="1495848" y="1706769"/>
              <a:ext cx="932627" cy="190955"/>
            </a:xfrm>
            <a:prstGeom prst="rect">
              <a:avLst/>
            </a:prstGeom>
            <a:noFill/>
          </p:spPr>
          <p:txBody>
            <a:bodyPr wrap="none" rtlCol="0" anchor="ctr">
              <a:noAutofit/>
            </a:bodyPr>
            <a:lstStyle/>
            <a:p>
              <a:pPr algn="ctr"/>
              <a:r>
                <a:rPr lang="en-US" sz="2400" b="1" spc="-145" dirty="0">
                  <a:solidFill>
                    <a:srgbClr val="5C6971"/>
                  </a:solidFill>
                  <a:latin typeface="Calibri" panose="020F0502020204030204" pitchFamily="34" charset="0"/>
                  <a:cs typeface="Calibri" panose="020F0502020204030204" pitchFamily="34" charset="0"/>
                </a:rPr>
                <a:t>HOME</a:t>
              </a:r>
            </a:p>
          </p:txBody>
        </p:sp>
        <p:sp>
          <p:nvSpPr>
            <p:cNvPr id="7" name="TextBox 6">
              <a:extLst>
                <a:ext uri="{FF2B5EF4-FFF2-40B4-BE49-F238E27FC236}">
                  <a16:creationId xmlns:a16="http://schemas.microsoft.com/office/drawing/2014/main" id="{5E484121-4621-B24F-B175-55334CC856C3}"/>
                </a:ext>
              </a:extLst>
            </p:cNvPr>
            <p:cNvSpPr txBox="1"/>
            <p:nvPr/>
          </p:nvSpPr>
          <p:spPr>
            <a:xfrm>
              <a:off x="5408112" y="1725249"/>
              <a:ext cx="1421543" cy="461665"/>
            </a:xfrm>
            <a:prstGeom prst="rect">
              <a:avLst/>
            </a:prstGeom>
            <a:noFill/>
          </p:spPr>
          <p:txBody>
            <a:bodyPr wrap="none" rtlCol="0" anchor="ctr">
              <a:spAutoFit/>
            </a:bodyPr>
            <a:lstStyle/>
            <a:p>
              <a:pPr algn="ctr"/>
              <a:r>
                <a:rPr lang="en-US" sz="2400" b="1" spc="-145" dirty="0">
                  <a:solidFill>
                    <a:srgbClr val="5C6971"/>
                  </a:solidFill>
                  <a:latin typeface="Calibri" panose="020F0502020204030204" pitchFamily="34" charset="0"/>
                  <a:ea typeface="Source Sans Pro" panose="020B0503030403020204" pitchFamily="34" charset="0"/>
                  <a:cs typeface="Calibri" panose="020F0502020204030204" pitchFamily="34" charset="0"/>
                </a:rPr>
                <a:t>BUILDINGS</a:t>
              </a:r>
            </a:p>
          </p:txBody>
        </p:sp>
        <p:sp>
          <p:nvSpPr>
            <p:cNvPr id="8" name="TextBox 7">
              <a:extLst>
                <a:ext uri="{FF2B5EF4-FFF2-40B4-BE49-F238E27FC236}">
                  <a16:creationId xmlns:a16="http://schemas.microsoft.com/office/drawing/2014/main" id="{1E40C6B1-C66A-A346-AB45-25B130FEFB98}"/>
                </a:ext>
              </a:extLst>
            </p:cNvPr>
            <p:cNvSpPr txBox="1"/>
            <p:nvPr/>
          </p:nvSpPr>
          <p:spPr>
            <a:xfrm>
              <a:off x="1729888" y="5479652"/>
              <a:ext cx="668132" cy="461665"/>
            </a:xfrm>
            <a:prstGeom prst="rect">
              <a:avLst/>
            </a:prstGeom>
            <a:noFill/>
          </p:spPr>
          <p:txBody>
            <a:bodyPr wrap="none" rtlCol="0" anchor="ctr">
              <a:spAutoFit/>
            </a:bodyPr>
            <a:lstStyle>
              <a:defPPr>
                <a:defRPr lang="fr-FR"/>
              </a:defPPr>
              <a:lvl1pPr algn="ctr">
                <a:lnSpc>
                  <a:spcPts val="7200"/>
                </a:lnSpc>
                <a:defRPr sz="3200" b="1" spc="-145">
                  <a:latin typeface="Source Sans Pro" panose="020B0503030403020204" pitchFamily="34" charset="0"/>
                  <a:ea typeface="Source Sans Pro" panose="020B0503030403020204" pitchFamily="34" charset="0"/>
                </a:defRPr>
              </a:lvl1pPr>
            </a:lstStyle>
            <a:p>
              <a:pPr>
                <a:lnSpc>
                  <a:spcPct val="100000"/>
                </a:lnSpc>
              </a:pPr>
              <a:r>
                <a:rPr lang="en-US" sz="2400" dirty="0">
                  <a:solidFill>
                    <a:srgbClr val="5C6971"/>
                  </a:solidFill>
                  <a:latin typeface="Calibri" panose="020F0502020204030204" pitchFamily="34" charset="0"/>
                  <a:ea typeface="+mn-ea"/>
                  <a:cs typeface="Calibri" panose="020F0502020204030204" pitchFamily="34" charset="0"/>
                </a:rPr>
                <a:t>CITY</a:t>
              </a:r>
            </a:p>
          </p:txBody>
        </p:sp>
        <p:sp>
          <p:nvSpPr>
            <p:cNvPr id="9" name="TextBox 8">
              <a:extLst>
                <a:ext uri="{FF2B5EF4-FFF2-40B4-BE49-F238E27FC236}">
                  <a16:creationId xmlns:a16="http://schemas.microsoft.com/office/drawing/2014/main" id="{FD595129-5190-3646-9F6D-51B2F7142030}"/>
                </a:ext>
              </a:extLst>
            </p:cNvPr>
            <p:cNvSpPr txBox="1"/>
            <p:nvPr/>
          </p:nvSpPr>
          <p:spPr>
            <a:xfrm>
              <a:off x="5347850" y="5573183"/>
              <a:ext cx="1304716" cy="461665"/>
            </a:xfrm>
            <a:prstGeom prst="rect">
              <a:avLst/>
            </a:prstGeom>
            <a:noFill/>
          </p:spPr>
          <p:txBody>
            <a:bodyPr wrap="none" rtlCol="0" anchor="ctr">
              <a:spAutoFit/>
            </a:bodyPr>
            <a:lstStyle>
              <a:defPPr>
                <a:defRPr lang="fr-FR"/>
              </a:defPPr>
              <a:lvl1pPr algn="ctr">
                <a:lnSpc>
                  <a:spcPts val="7200"/>
                </a:lnSpc>
                <a:defRPr sz="3200" b="1" spc="-145">
                  <a:latin typeface="Source Sans Pro" panose="020B0503030403020204" pitchFamily="34" charset="0"/>
                  <a:ea typeface="Source Sans Pro" panose="020B0503030403020204" pitchFamily="34" charset="0"/>
                </a:defRPr>
              </a:lvl1pPr>
            </a:lstStyle>
            <a:p>
              <a:pPr>
                <a:lnSpc>
                  <a:spcPct val="100000"/>
                </a:lnSpc>
              </a:pPr>
              <a:r>
                <a:rPr lang="en-US" sz="2400" dirty="0">
                  <a:solidFill>
                    <a:srgbClr val="5C6971"/>
                  </a:solidFill>
                  <a:latin typeface="Calibri" panose="020F0502020204030204" pitchFamily="34" charset="0"/>
                  <a:ea typeface="+mn-ea"/>
                  <a:cs typeface="Calibri" panose="020F0502020204030204" pitchFamily="34" charset="0"/>
                </a:rPr>
                <a:t>DISTRICTS</a:t>
              </a:r>
            </a:p>
          </p:txBody>
        </p:sp>
        <p:sp>
          <p:nvSpPr>
            <p:cNvPr id="2" name="AutoShape 10" descr="Dome City Svg Png Icon Free Download (#476253) - OnlineWebFonts.COM">
              <a:extLst>
                <a:ext uri="{FF2B5EF4-FFF2-40B4-BE49-F238E27FC236}">
                  <a16:creationId xmlns:a16="http://schemas.microsoft.com/office/drawing/2014/main" id="{EAC373C2-E768-48B6-96E0-487D3C2682A3}"/>
                </a:ext>
              </a:extLst>
            </p:cNvPr>
            <p:cNvSpPr>
              <a:spLocks noChangeAspect="1" noChangeArrowheads="1"/>
            </p:cNvSpPr>
            <p:nvPr/>
          </p:nvSpPr>
          <p:spPr bwMode="auto">
            <a:xfrm>
              <a:off x="6575922" y="305791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234" name="Picture 18" descr="Building Icon">
              <a:extLst>
                <a:ext uri="{FF2B5EF4-FFF2-40B4-BE49-F238E27FC236}">
                  <a16:creationId xmlns:a16="http://schemas.microsoft.com/office/drawing/2014/main" id="{A928CD40-E327-4059-A1B0-8001293340F9}"/>
                </a:ext>
              </a:extLst>
            </p:cNvPr>
            <p:cNvPicPr>
              <a:picLocks noChangeAspect="1" noChangeArrowheads="1"/>
            </p:cNvPicPr>
            <p:nvPr/>
          </p:nvPicPr>
          <p:blipFill>
            <a:blip r:embed="rId2" cstate="email">
              <a:biLevel thresh="50000"/>
              <a:extLst>
                <a:ext uri="{28A0092B-C50C-407E-A947-70E740481C1C}">
                  <a14:useLocalDpi xmlns:a14="http://schemas.microsoft.com/office/drawing/2010/main"/>
                </a:ext>
              </a:extLst>
            </a:blip>
            <a:srcRect/>
            <a:stretch>
              <a:fillRect/>
            </a:stretch>
          </p:blipFill>
          <p:spPr bwMode="auto">
            <a:xfrm>
              <a:off x="3531162" y="4603821"/>
              <a:ext cx="728288" cy="728288"/>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Tower building icon - Transparent PNG &amp; SVG vector file">
              <a:extLst>
                <a:ext uri="{FF2B5EF4-FFF2-40B4-BE49-F238E27FC236}">
                  <a16:creationId xmlns:a16="http://schemas.microsoft.com/office/drawing/2014/main" id="{4F896B74-4E6B-4D5A-A774-5BFDAE08917E}"/>
                </a:ext>
              </a:extLst>
            </p:cNvPr>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4757835" y="3656159"/>
              <a:ext cx="728289" cy="728289"/>
            </a:xfrm>
            <a:prstGeom prst="rect">
              <a:avLst/>
            </a:prstGeom>
            <a:noFill/>
            <a:extLst>
              <a:ext uri="{909E8E84-426E-40DD-AFC4-6F175D3DCCD1}">
                <a14:hiddenFill xmlns:a14="http://schemas.microsoft.com/office/drawing/2010/main">
                  <a:solidFill>
                    <a:srgbClr val="FFFFFF"/>
                  </a:solidFill>
                </a14:hiddenFill>
              </a:ext>
            </a:extLst>
          </p:spPr>
        </p:pic>
        <p:pic>
          <p:nvPicPr>
            <p:cNvPr id="9256" name="Picture 40" descr="Town Icon Png #271083 - Free Icons Library">
              <a:extLst>
                <a:ext uri="{FF2B5EF4-FFF2-40B4-BE49-F238E27FC236}">
                  <a16:creationId xmlns:a16="http://schemas.microsoft.com/office/drawing/2014/main" id="{04C461AB-AA73-4D71-83FD-1D56BF8D14E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61154" y="3115704"/>
              <a:ext cx="770008" cy="777602"/>
            </a:xfrm>
            <a:prstGeom prst="rect">
              <a:avLst/>
            </a:prstGeom>
            <a:noFill/>
            <a:extLst>
              <a:ext uri="{909E8E84-426E-40DD-AFC4-6F175D3DCCD1}">
                <a14:hiddenFill xmlns:a14="http://schemas.microsoft.com/office/drawing/2010/main">
                  <a:solidFill>
                    <a:srgbClr val="FFFFFF"/>
                  </a:solidFill>
                </a14:hiddenFill>
              </a:ext>
            </a:extLst>
          </p:spPr>
        </p:pic>
        <p:pic>
          <p:nvPicPr>
            <p:cNvPr id="9260" name="Picture 44" descr="Buildings, house, houses, neighborhood, neighbourhood, real estate ...">
              <a:extLst>
                <a:ext uri="{FF2B5EF4-FFF2-40B4-BE49-F238E27FC236}">
                  <a16:creationId xmlns:a16="http://schemas.microsoft.com/office/drawing/2014/main" id="{5AB01A99-2C3A-4FB4-AD48-522C49D0D5ED}"/>
                </a:ext>
              </a:extLst>
            </p:cNvPr>
            <p:cNvPicPr>
              <a:picLocks noChangeAspect="1" noChangeArrowheads="1"/>
            </p:cNvPicPr>
            <p:nvPr/>
          </p:nvPicPr>
          <p:blipFill>
            <a:blip r:embed="rId5" cstate="email">
              <a:biLevel thresh="50000"/>
              <a:extLst>
                <a:ext uri="{28A0092B-C50C-407E-A947-70E740481C1C}">
                  <a14:useLocalDpi xmlns:a14="http://schemas.microsoft.com/office/drawing/2010/main"/>
                </a:ext>
              </a:extLst>
            </a:blip>
            <a:srcRect/>
            <a:stretch>
              <a:fillRect/>
            </a:stretch>
          </p:blipFill>
          <p:spPr bwMode="auto">
            <a:xfrm>
              <a:off x="3992533" y="2324275"/>
              <a:ext cx="845216" cy="845216"/>
            </a:xfrm>
            <a:prstGeom prst="rect">
              <a:avLst/>
            </a:prstGeom>
            <a:noFill/>
          </p:spPr>
        </p:pic>
      </p:grpSp>
      <p:sp>
        <p:nvSpPr>
          <p:cNvPr id="37" name="ZoneTexte 36">
            <a:extLst>
              <a:ext uri="{FF2B5EF4-FFF2-40B4-BE49-F238E27FC236}">
                <a16:creationId xmlns:a16="http://schemas.microsoft.com/office/drawing/2014/main" id="{161F52DC-874D-4BD1-AED5-C99AAECFA00D}"/>
              </a:ext>
            </a:extLst>
          </p:cNvPr>
          <p:cNvSpPr txBox="1"/>
          <p:nvPr/>
        </p:nvSpPr>
        <p:spPr>
          <a:xfrm>
            <a:off x="-32339" y="2840551"/>
            <a:ext cx="2468045" cy="1631216"/>
          </a:xfrm>
          <a:prstGeom prst="rect">
            <a:avLst/>
          </a:prstGeom>
          <a:noFill/>
        </p:spPr>
        <p:txBody>
          <a:bodyPr wrap="square">
            <a:spAutoFit/>
          </a:bodyPr>
          <a:lstStyle/>
          <a:p>
            <a:pPr marL="266700" lvl="1" indent="-180975" defTabSz="542925">
              <a:spcBef>
                <a:spcPts val="300"/>
              </a:spcBef>
              <a:buClr>
                <a:srgbClr val="70AD47"/>
              </a:buClr>
              <a:buSzPct val="120000"/>
              <a:buFont typeface="Wingdings" panose="05000000000000000000" pitchFamily="2" charset="2"/>
              <a:buChar char="§"/>
              <a:defRPr/>
            </a:pPr>
            <a:r>
              <a:rPr lang="fr-FR" sz="1400" b="1" cap="small" dirty="0">
                <a:latin typeface="Gill Sans Nova" panose="020B0602020104020203" pitchFamily="34" charset="0"/>
                <a:ea typeface="+mj-ea"/>
                <a:cs typeface="+mj-cs"/>
              </a:rPr>
              <a:t> </a:t>
            </a:r>
            <a:r>
              <a:rPr lang="en-US" cap="small" dirty="0">
                <a:solidFill>
                  <a:srgbClr val="5C6971"/>
                </a:solidFill>
              </a:rPr>
              <a:t>Digital Enablement </a:t>
            </a:r>
          </a:p>
          <a:p>
            <a:pPr marL="266700" lvl="1" indent="-180975" defTabSz="542925">
              <a:spcBef>
                <a:spcPts val="300"/>
              </a:spcBef>
              <a:buClr>
                <a:srgbClr val="70AD47"/>
              </a:buClr>
              <a:buSzPct val="120000"/>
              <a:buFont typeface="Wingdings" panose="05000000000000000000" pitchFamily="2" charset="2"/>
              <a:buChar char="§"/>
              <a:defRPr/>
            </a:pPr>
            <a:r>
              <a:rPr lang="en-US" cap="small" dirty="0">
                <a:solidFill>
                  <a:srgbClr val="5C6971"/>
                </a:solidFill>
              </a:rPr>
              <a:t>Environmental Impact</a:t>
            </a:r>
          </a:p>
          <a:p>
            <a:pPr marL="266700" lvl="1" indent="-180975" defTabSz="542925">
              <a:spcBef>
                <a:spcPts val="300"/>
              </a:spcBef>
              <a:buClr>
                <a:srgbClr val="70AD47"/>
              </a:buClr>
              <a:buSzPct val="120000"/>
              <a:buFont typeface="Wingdings" panose="05000000000000000000" pitchFamily="2" charset="2"/>
              <a:buChar char="§"/>
              <a:defRPr/>
            </a:pPr>
            <a:r>
              <a:rPr lang="en-US" cap="small" dirty="0">
                <a:solidFill>
                  <a:srgbClr val="5C6971"/>
                </a:solidFill>
              </a:rPr>
              <a:t>« X » as a Service</a:t>
            </a:r>
          </a:p>
          <a:p>
            <a:pPr marL="266700" lvl="1" indent="-180975" defTabSz="542925">
              <a:spcBef>
                <a:spcPts val="300"/>
              </a:spcBef>
              <a:buClr>
                <a:srgbClr val="70AD47"/>
              </a:buClr>
              <a:buSzPct val="120000"/>
              <a:buFont typeface="Wingdings" panose="05000000000000000000" pitchFamily="2" charset="2"/>
              <a:buChar char="§"/>
              <a:defRPr/>
            </a:pPr>
            <a:r>
              <a:rPr lang="en-US" cap="small" dirty="0">
                <a:solidFill>
                  <a:srgbClr val="5C6971"/>
                </a:solidFill>
              </a:rPr>
              <a:t>New Business Models</a:t>
            </a:r>
          </a:p>
          <a:p>
            <a:pPr marL="266700" lvl="1" indent="-180975" defTabSz="542925">
              <a:spcBef>
                <a:spcPts val="300"/>
              </a:spcBef>
              <a:buClr>
                <a:srgbClr val="70AD47"/>
              </a:buClr>
              <a:buSzPct val="120000"/>
              <a:buFont typeface="Wingdings" panose="05000000000000000000" pitchFamily="2" charset="2"/>
              <a:buChar char="§"/>
              <a:defRPr/>
            </a:pPr>
            <a:r>
              <a:rPr lang="en-US" cap="small" dirty="0">
                <a:solidFill>
                  <a:srgbClr val="5C6971"/>
                </a:solidFill>
              </a:rPr>
              <a:t> Citizen/User Centric</a:t>
            </a:r>
          </a:p>
        </p:txBody>
      </p:sp>
      <p:sp>
        <p:nvSpPr>
          <p:cNvPr id="39" name="Titre 8">
            <a:extLst>
              <a:ext uri="{FF2B5EF4-FFF2-40B4-BE49-F238E27FC236}">
                <a16:creationId xmlns:a16="http://schemas.microsoft.com/office/drawing/2014/main" id="{FC0A5706-9B06-4FE2-9FA8-AD0311BCEDD8}"/>
              </a:ext>
            </a:extLst>
          </p:cNvPr>
          <p:cNvSpPr txBox="1">
            <a:spLocks/>
          </p:cNvSpPr>
          <p:nvPr/>
        </p:nvSpPr>
        <p:spPr>
          <a:xfrm>
            <a:off x="1979924" y="308859"/>
            <a:ext cx="9545638" cy="701675"/>
          </a:xfrm>
          <a:prstGeom prst="rect">
            <a:avLst/>
          </a:prstGeom>
        </p:spPr>
        <p:txBody>
          <a:bodyPr/>
          <a:lstStyle>
            <a:lvl1pPr algn="r" rtl="0" eaLnBrk="0" fontAlgn="base" hangingPunct="0">
              <a:lnSpc>
                <a:spcPct val="90000"/>
              </a:lnSpc>
              <a:spcBef>
                <a:spcPct val="0"/>
              </a:spcBef>
              <a:spcAft>
                <a:spcPct val="0"/>
              </a:spcAft>
              <a:defRPr lang="en-US" altLang="fr-FR" sz="2600" b="1" dirty="0">
                <a:solidFill>
                  <a:srgbClr val="59656D"/>
                </a:solidFill>
                <a:latin typeface="Calibri"/>
                <a:ea typeface="+mj-ea"/>
                <a:cs typeface="Calibri"/>
              </a:defRPr>
            </a:lvl1pPr>
            <a:lvl2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rtl="0"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rtl="0"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rtl="0"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rtl="0" fontAlgn="base">
              <a:lnSpc>
                <a:spcPct val="90000"/>
              </a:lnSpc>
              <a:spcBef>
                <a:spcPct val="0"/>
              </a:spcBef>
              <a:spcAft>
                <a:spcPct val="0"/>
              </a:spcAft>
              <a:defRPr sz="4000">
                <a:solidFill>
                  <a:schemeClr val="accent1"/>
                </a:solidFill>
                <a:latin typeface="Franklin Gothic Book" panose="020B0503020102020204" pitchFamily="34" charset="0"/>
              </a:defRPr>
            </a:lvl9pPr>
          </a:lstStyle>
          <a:p>
            <a:r>
              <a:rPr lang="fr-FR" sz="2400" kern="0" dirty="0"/>
              <a:t>Our Scope &amp; Goal</a:t>
            </a:r>
          </a:p>
        </p:txBody>
      </p:sp>
    </p:spTree>
    <p:extLst>
      <p:ext uri="{BB962C8B-B14F-4D97-AF65-F5344CB8AC3E}">
        <p14:creationId xmlns:p14="http://schemas.microsoft.com/office/powerpoint/2010/main" val="2234432081"/>
      </p:ext>
    </p:extLst>
  </p:cSld>
  <p:clrMapOvr>
    <a:masterClrMapping/>
  </p:clrMapOvr>
</p:sld>
</file>

<file path=ppt/theme/theme1.xml><?xml version="1.0" encoding="utf-8"?>
<a:theme xmlns:a="http://schemas.openxmlformats.org/drawingml/2006/main" name="SBA_202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2238</TotalTime>
  <Words>3714</Words>
  <Application>Microsoft Office PowerPoint</Application>
  <PresentationFormat>Grand écran</PresentationFormat>
  <Paragraphs>815</Paragraphs>
  <Slides>67</Slides>
  <Notes>14</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67</vt:i4>
      </vt:variant>
    </vt:vector>
  </HeadingPairs>
  <TitlesOfParts>
    <vt:vector size="82" baseType="lpstr">
      <vt:lpstr>Arial</vt:lpstr>
      <vt:lpstr>Calibri</vt:lpstr>
      <vt:lpstr>Century Gothic</vt:lpstr>
      <vt:lpstr>Courier New</vt:lpstr>
      <vt:lpstr>Ebrima</vt:lpstr>
      <vt:lpstr>Franklin Gothic Book</vt:lpstr>
      <vt:lpstr>Gill Sans MT</vt:lpstr>
      <vt:lpstr>Gill Sans Nova</vt:lpstr>
      <vt:lpstr>Lato Light</vt:lpstr>
      <vt:lpstr>Poppins</vt:lpstr>
      <vt:lpstr>Source Sans Pro</vt:lpstr>
      <vt:lpstr>Symbol</vt:lpstr>
      <vt:lpstr>Times New Roman</vt:lpstr>
      <vt:lpstr>Wingdings</vt:lpstr>
      <vt:lpstr>SBA_2020</vt:lpstr>
      <vt:lpstr>SBA  at a  glance</vt:lpstr>
      <vt:lpstr>R2S label services</vt:lpstr>
      <vt:lpstr>Présentation PowerPoint</vt:lpstr>
      <vt:lpstr>The building’s energy challenges</vt:lpstr>
      <vt:lpstr>Smart Buildings Alliance for Smart Cities Accelerating Transformation </vt:lpstr>
      <vt:lpstr>Connected World</vt:lpstr>
      <vt:lpstr>Vision</vt:lpstr>
      <vt:lpstr>Présentation PowerPoint</vt:lpstr>
      <vt:lpstr>Présentation PowerPoint</vt:lpstr>
      <vt:lpstr>Présentation PowerPoint</vt:lpstr>
      <vt:lpstr>WHO WE ARE: SBA France Honorary Members ● 1/2</vt:lpstr>
      <vt:lpstr>WHO WE ARE: SBA France Honorary Members ● 2/2</vt:lpstr>
      <vt:lpstr>WHO WE ARE: Organization</vt:lpstr>
      <vt:lpstr>Key Milestones</vt:lpstr>
      <vt:lpstr>WHAT WE DO: Events, Trade Faires &amp; Public Relations</vt:lpstr>
      <vt:lpstr>WHAT WE DO: SBA Publications &amp; Thema Guides </vt:lpstr>
      <vt:lpstr>WHAT WE DO: Active Work Groups</vt:lpstr>
      <vt:lpstr>WHAT WE DO: Active Work Groups</vt:lpstr>
      <vt:lpstr>WHAT WE DO: Regional Coverage</vt:lpstr>
      <vt:lpstr>Going Internationnal</vt:lpstr>
      <vt:lpstr>Going Internationnal</vt:lpstr>
      <vt:lpstr>SBA  WORK THEMES</vt:lpstr>
      <vt:lpstr>Strategic domains &amp; fields of interest</vt:lpstr>
      <vt:lpstr>Citizen centric smart cities</vt:lpstr>
      <vt:lpstr>From homes to cities territories</vt:lpstr>
      <vt:lpstr>Buildings to share many resources with smart city</vt:lpstr>
      <vt:lpstr>Ready2Services Reference Framework</vt:lpstr>
      <vt:lpstr>Commercial buildings</vt:lpstr>
      <vt:lpstr>connectivity</vt:lpstr>
      <vt:lpstr>Interoperability</vt:lpstr>
      <vt:lpstr>Sustainable management</vt:lpstr>
      <vt:lpstr>Example of services</vt:lpstr>
      <vt:lpstr>The need for a new approach  promoting value of services</vt:lpstr>
      <vt:lpstr>Benefits of  R2S approach</vt:lpstr>
      <vt:lpstr>General framework for building connectivity and beyond</vt:lpstr>
      <vt:lpstr>Présentation PowerPoint</vt:lpstr>
      <vt:lpstr>Principles underlying R2S framework ● 1/4</vt:lpstr>
      <vt:lpstr>Principles underlying R2S framework ● 2/4</vt:lpstr>
      <vt:lpstr>Principles underlying R2S framework ● 3/4</vt:lpstr>
      <vt:lpstr>R2S Connect</vt:lpstr>
      <vt:lpstr>API Guidelines</vt:lpstr>
      <vt:lpstr>Principles underlying R2S framework ● 4/4</vt:lpstr>
      <vt:lpstr>principles underlying « Ready2Services » approach  (5)</vt:lpstr>
      <vt:lpstr>R2S certified label for business premises Delivered by Certivea</vt:lpstr>
      <vt:lpstr>Residential buildings</vt:lpstr>
      <vt:lpstr>R2S for residential buildings</vt:lpstr>
      <vt:lpstr>Smart résidential building vs smart home (owned by occupant)</vt:lpstr>
      <vt:lpstr>Présentation PowerPoint</vt:lpstr>
      <vt:lpstr>Service families for R2S Residential</vt:lpstr>
      <vt:lpstr>R2S FOR  Reference Framework</vt:lpstr>
      <vt:lpstr>Districts</vt:lpstr>
      <vt:lpstr>Data communicated by a « R2G » building</vt:lpstr>
      <vt:lpstr>Challenge of the smart city</vt:lpstr>
      <vt:lpstr>Emergence of new players &amp; business models</vt:lpstr>
      <vt:lpstr>Présentation PowerPoint</vt:lpstr>
      <vt:lpstr>R2S: a global approach</vt:lpstr>
      <vt:lpstr>R2S framework expanded to service domains</vt:lpstr>
      <vt:lpstr>R2S 4 GRIDS – reference framework</vt:lpstr>
      <vt:lpstr>Fonctionnal properties of an R2S 4 GRIDS building </vt:lpstr>
      <vt:lpstr>R2S 4 MOBILITY</vt:lpstr>
      <vt:lpstr>BIM  FOR  VALUE</vt:lpstr>
      <vt:lpstr>Beyond R2S the need to foster  a data management culture</vt:lpstr>
      <vt:lpstr>BIM 4 VALUE</vt:lpstr>
      <vt:lpstr>BIM 4 VALUE – METHODOLOGY &amp; BENEFITS</vt:lpstr>
      <vt:lpstr>BUILDING INFORMATION SYSTEM (B.I.S.)</vt:lpstr>
      <vt:lpstr>In summary: SBA is pionneering the way forward</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dc:title>
  <dc:creator>Dominique Briquet</dc:creator>
  <cp:lastModifiedBy>jbc</cp:lastModifiedBy>
  <cp:revision>92</cp:revision>
  <dcterms:created xsi:type="dcterms:W3CDTF">2020-04-26T13:24:19Z</dcterms:created>
  <dcterms:modified xsi:type="dcterms:W3CDTF">2020-08-17T11:15:02Z</dcterms:modified>
</cp:coreProperties>
</file>